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2.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8"/>
  </p:notesMasterIdLst>
  <p:sldIdLst>
    <p:sldId id="324" r:id="rId2"/>
    <p:sldId id="257" r:id="rId3"/>
    <p:sldId id="293" r:id="rId4"/>
    <p:sldId id="258" r:id="rId5"/>
    <p:sldId id="292" r:id="rId6"/>
    <p:sldId id="329" r:id="rId7"/>
    <p:sldId id="330" r:id="rId8"/>
    <p:sldId id="332" r:id="rId9"/>
    <p:sldId id="331" r:id="rId10"/>
    <p:sldId id="325" r:id="rId11"/>
    <p:sldId id="333" r:id="rId12"/>
    <p:sldId id="334" r:id="rId13"/>
    <p:sldId id="335" r:id="rId14"/>
    <p:sldId id="336" r:id="rId15"/>
    <p:sldId id="337" r:id="rId16"/>
    <p:sldId id="326" r:id="rId17"/>
    <p:sldId id="338" r:id="rId18"/>
    <p:sldId id="339" r:id="rId19"/>
    <p:sldId id="340" r:id="rId20"/>
    <p:sldId id="341" r:id="rId21"/>
    <p:sldId id="342" r:id="rId22"/>
    <p:sldId id="327" r:id="rId23"/>
    <p:sldId id="343" r:id="rId24"/>
    <p:sldId id="344" r:id="rId25"/>
    <p:sldId id="345" r:id="rId26"/>
    <p:sldId id="353" r:id="rId27"/>
    <p:sldId id="328" r:id="rId28"/>
    <p:sldId id="348" r:id="rId29"/>
    <p:sldId id="346" r:id="rId30"/>
    <p:sldId id="349" r:id="rId31"/>
    <p:sldId id="350" r:id="rId32"/>
    <p:sldId id="351" r:id="rId33"/>
    <p:sldId id="352" r:id="rId34"/>
    <p:sldId id="317" r:id="rId35"/>
    <p:sldId id="321" r:id="rId36"/>
    <p:sldId id="354" r:id="rId37"/>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88">
          <p15:clr>
            <a:srgbClr val="A4A3A4"/>
          </p15:clr>
        </p15:guide>
        <p15:guide id="2" pos="383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BA0BB"/>
    <a:srgbClr val="D4180A"/>
    <a:srgbClr val="C84F04"/>
    <a:srgbClr val="0973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22" autoAdjust="0"/>
    <p:restoredTop sz="98734" autoAdjust="0"/>
  </p:normalViewPr>
  <p:slideViewPr>
    <p:cSldViewPr showGuides="1">
      <p:cViewPr varScale="1">
        <p:scale>
          <a:sx n="85" d="100"/>
          <a:sy n="85" d="100"/>
        </p:scale>
        <p:origin x="534" y="60"/>
      </p:cViewPr>
      <p:guideLst>
        <p:guide orient="horz" pos="1888"/>
        <p:guide pos="38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___1.xlsx"/><Relationship Id="rId1" Type="http://schemas.openxmlformats.org/officeDocument/2006/relationships/image" Target="../media/image9.png"/></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___2.xlsx"/><Relationship Id="rId1" Type="http://schemas.openxmlformats.org/officeDocument/2006/relationships/image" Target="../media/image16.pn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2055483182385199E-2"/>
          <c:y val="9.9201342072184506E-2"/>
          <c:w val="0.97588903363523005"/>
          <c:h val="0.79696118421907303"/>
        </c:manualLayout>
      </c:layout>
      <c:barChart>
        <c:barDir val="col"/>
        <c:grouping val="clustered"/>
        <c:varyColors val="0"/>
        <c:ser>
          <c:idx val="0"/>
          <c:order val="0"/>
          <c:tx>
            <c:strRef>
              <c:f>Sheet1!$B$1</c:f>
              <c:strCache>
                <c:ptCount val="1"/>
                <c:pt idx="0">
                  <c:v>系列 1</c:v>
                </c:pt>
              </c:strCache>
            </c:strRef>
          </c:tx>
          <c:spPr>
            <a:noFill/>
            <a:ln>
              <a:noFill/>
            </a:ln>
            <a:effectLst/>
          </c:spPr>
          <c:invertIfNegative val="0"/>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0%</c:formatCode>
                <c:ptCount val="12"/>
                <c:pt idx="0">
                  <c:v>1</c:v>
                </c:pt>
                <c:pt idx="1">
                  <c:v>1</c:v>
                </c:pt>
                <c:pt idx="2">
                  <c:v>1</c:v>
                </c:pt>
                <c:pt idx="3">
                  <c:v>1</c:v>
                </c:pt>
                <c:pt idx="4">
                  <c:v>1</c:v>
                </c:pt>
                <c:pt idx="5">
                  <c:v>1</c:v>
                </c:pt>
                <c:pt idx="6">
                  <c:v>1</c:v>
                </c:pt>
                <c:pt idx="7">
                  <c:v>1</c:v>
                </c:pt>
                <c:pt idx="8">
                  <c:v>1</c:v>
                </c:pt>
                <c:pt idx="9">
                  <c:v>1</c:v>
                </c:pt>
                <c:pt idx="10">
                  <c:v>1</c:v>
                </c:pt>
                <c:pt idx="11">
                  <c:v>1</c:v>
                </c:pt>
              </c:numCache>
            </c:numRef>
          </c:val>
          <c:extLst xmlns:c16r2="http://schemas.microsoft.com/office/drawing/2015/06/chart">
            <c:ext xmlns:c16="http://schemas.microsoft.com/office/drawing/2014/chart" uri="{C3380CC4-5D6E-409C-BE32-E72D297353CC}">
              <c16:uniqueId val="{00000000-3286-43C7-B000-724FA71EF196}"/>
            </c:ext>
          </c:extLst>
        </c:ser>
        <c:ser>
          <c:idx val="2"/>
          <c:order val="2"/>
          <c:tx>
            <c:strRef>
              <c:f>Sheet1!$D$1</c:f>
              <c:strCache>
                <c:ptCount val="1"/>
                <c:pt idx="0">
                  <c:v>系列3</c:v>
                </c:pt>
              </c:strCache>
            </c:strRef>
          </c:tx>
          <c:spPr>
            <a:gradFill>
              <a:gsLst>
                <a:gs pos="100000">
                  <a:srgbClr val="0070C0"/>
                </a:gs>
                <a:gs pos="0">
                  <a:srgbClr val="00B0F0"/>
                </a:gs>
              </a:gsLst>
              <a:lin ang="3600000" scaled="0"/>
            </a:gradFill>
            <a:ln w="25400">
              <a:noFill/>
            </a:ln>
            <a:effectLst/>
          </c:spPr>
          <c:invertIfNegative val="0"/>
          <c:dPt>
            <c:idx val="0"/>
            <c:invertIfNegative val="0"/>
            <c:bubble3D val="0"/>
            <c:spPr>
              <a:gradFill>
                <a:gsLst>
                  <a:gs pos="0">
                    <a:srgbClr val="F54337"/>
                  </a:gs>
                  <a:gs pos="100000">
                    <a:srgbClr val="D4180A"/>
                  </a:gs>
                </a:gsLst>
                <a:lin ang="5400000" scaled="1"/>
              </a:gradFill>
              <a:ln w="25400">
                <a:noFill/>
              </a:ln>
              <a:effectLst/>
            </c:spPr>
            <c:extLst xmlns:c16r2="http://schemas.microsoft.com/office/drawing/2015/06/chart">
              <c:ext xmlns:c16="http://schemas.microsoft.com/office/drawing/2014/chart" uri="{C3380CC4-5D6E-409C-BE32-E72D297353CC}">
                <c16:uniqueId val="{00000002-3286-43C7-B000-724FA71EF196}"/>
              </c:ext>
            </c:extLst>
          </c:dPt>
          <c:dPt>
            <c:idx val="1"/>
            <c:invertIfNegative val="0"/>
            <c:bubble3D val="0"/>
            <c:spPr>
              <a:gradFill>
                <a:gsLst>
                  <a:gs pos="0">
                    <a:srgbClr val="1C9FA7"/>
                  </a:gs>
                  <a:gs pos="100000">
                    <a:srgbClr val="26A2AA"/>
                  </a:gs>
                </a:gsLst>
                <a:lin ang="5400000" scaled="1"/>
              </a:gradFill>
              <a:ln w="25400">
                <a:noFill/>
              </a:ln>
              <a:effectLst/>
            </c:spPr>
            <c:extLst xmlns:c16r2="http://schemas.microsoft.com/office/drawing/2015/06/chart">
              <c:ext xmlns:c16="http://schemas.microsoft.com/office/drawing/2014/chart" uri="{C3380CC4-5D6E-409C-BE32-E72D297353CC}">
                <c16:uniqueId val="{00000004-3286-43C7-B000-724FA71EF196}"/>
              </c:ext>
            </c:extLst>
          </c:dPt>
          <c:dPt>
            <c:idx val="2"/>
            <c:invertIfNegative val="0"/>
            <c:bubble3D val="0"/>
            <c:spPr>
              <a:gradFill>
                <a:gsLst>
                  <a:gs pos="0">
                    <a:srgbClr val="F58029"/>
                  </a:gs>
                  <a:gs pos="100000">
                    <a:srgbClr val="F27211"/>
                  </a:gs>
                </a:gsLst>
                <a:lin ang="5400000" scaled="1"/>
              </a:gradFill>
              <a:ln w="25400">
                <a:noFill/>
              </a:ln>
              <a:effectLst/>
            </c:spPr>
            <c:extLst xmlns:c16r2="http://schemas.microsoft.com/office/drawing/2015/06/chart">
              <c:ext xmlns:c16="http://schemas.microsoft.com/office/drawing/2014/chart" uri="{C3380CC4-5D6E-409C-BE32-E72D297353CC}">
                <c16:uniqueId val="{00000006-3286-43C7-B000-724FA71EF196}"/>
              </c:ext>
            </c:extLst>
          </c:dPt>
          <c:dPt>
            <c:idx val="3"/>
            <c:invertIfNegative val="0"/>
            <c:bubble3D val="0"/>
            <c:spPr>
              <a:gradFill>
                <a:gsLst>
                  <a:gs pos="0">
                    <a:srgbClr val="355766"/>
                  </a:gs>
                  <a:gs pos="100000">
                    <a:srgbClr val="294E5E"/>
                  </a:gs>
                </a:gsLst>
                <a:lin ang="5400000" scaled="1"/>
              </a:gradFill>
              <a:ln w="25400">
                <a:noFill/>
              </a:ln>
              <a:effectLst/>
            </c:spPr>
            <c:extLst xmlns:c16r2="http://schemas.microsoft.com/office/drawing/2015/06/chart">
              <c:ext xmlns:c16="http://schemas.microsoft.com/office/drawing/2014/chart" uri="{C3380CC4-5D6E-409C-BE32-E72D297353CC}">
                <c16:uniqueId val="{00000008-3286-43C7-B000-724FA71EF196}"/>
              </c:ext>
            </c:extLst>
          </c:dPt>
          <c:dPt>
            <c:idx val="4"/>
            <c:invertIfNegative val="0"/>
            <c:bubble3D val="0"/>
            <c:extLst xmlns:c16r2="http://schemas.microsoft.com/office/drawing/2015/06/chart">
              <c:ext xmlns:c16="http://schemas.microsoft.com/office/drawing/2014/chart" uri="{C3380CC4-5D6E-409C-BE32-E72D297353CC}">
                <c16:uniqueId val="{00000009-3286-43C7-B000-724FA71EF196}"/>
              </c:ext>
            </c:extLst>
          </c:dPt>
          <c:dPt>
            <c:idx val="5"/>
            <c:invertIfNegative val="0"/>
            <c:bubble3D val="0"/>
            <c:spPr>
              <a:gradFill>
                <a:gsLst>
                  <a:gs pos="0">
                    <a:srgbClr val="F54337"/>
                  </a:gs>
                  <a:gs pos="100000">
                    <a:srgbClr val="D4180A"/>
                  </a:gs>
                </a:gsLst>
                <a:lin ang="5400000" scaled="1"/>
              </a:gradFill>
              <a:ln w="25400">
                <a:noFill/>
              </a:ln>
              <a:effectLst/>
            </c:spPr>
            <c:extLst xmlns:c16r2="http://schemas.microsoft.com/office/drawing/2015/06/chart">
              <c:ext xmlns:c16="http://schemas.microsoft.com/office/drawing/2014/chart" uri="{C3380CC4-5D6E-409C-BE32-E72D297353CC}">
                <c16:uniqueId val="{0000000B-3286-43C7-B000-724FA71EF196}"/>
              </c:ext>
            </c:extLst>
          </c:dPt>
          <c:dPt>
            <c:idx val="6"/>
            <c:invertIfNegative val="0"/>
            <c:bubble3D val="0"/>
            <c:spPr>
              <a:gradFill>
                <a:gsLst>
                  <a:gs pos="0">
                    <a:srgbClr val="1C9FA7"/>
                  </a:gs>
                  <a:gs pos="100000">
                    <a:srgbClr val="26A2AA"/>
                  </a:gs>
                </a:gsLst>
                <a:lin ang="5400000" scaled="1"/>
              </a:gradFill>
              <a:ln w="25400">
                <a:noFill/>
              </a:ln>
              <a:effectLst/>
            </c:spPr>
            <c:extLst xmlns:c16r2="http://schemas.microsoft.com/office/drawing/2015/06/chart">
              <c:ext xmlns:c16="http://schemas.microsoft.com/office/drawing/2014/chart" uri="{C3380CC4-5D6E-409C-BE32-E72D297353CC}">
                <c16:uniqueId val="{0000000D-3286-43C7-B000-724FA71EF196}"/>
              </c:ext>
            </c:extLst>
          </c:dPt>
          <c:dPt>
            <c:idx val="7"/>
            <c:invertIfNegative val="0"/>
            <c:bubble3D val="0"/>
            <c:spPr>
              <a:gradFill>
                <a:gsLst>
                  <a:gs pos="0">
                    <a:srgbClr val="F58029"/>
                  </a:gs>
                  <a:gs pos="100000">
                    <a:srgbClr val="F27211"/>
                  </a:gs>
                </a:gsLst>
                <a:lin ang="5400000" scaled="1"/>
              </a:gradFill>
              <a:ln w="25400">
                <a:noFill/>
              </a:ln>
              <a:effectLst/>
            </c:spPr>
            <c:extLst xmlns:c16r2="http://schemas.microsoft.com/office/drawing/2015/06/chart">
              <c:ext xmlns:c16="http://schemas.microsoft.com/office/drawing/2014/chart" uri="{C3380CC4-5D6E-409C-BE32-E72D297353CC}">
                <c16:uniqueId val="{0000000F-3286-43C7-B000-724FA71EF196}"/>
              </c:ext>
            </c:extLst>
          </c:dPt>
          <c:dPt>
            <c:idx val="9"/>
            <c:invertIfNegative val="0"/>
            <c:bubble3D val="0"/>
            <c:spPr>
              <a:gradFill>
                <a:gsLst>
                  <a:gs pos="0">
                    <a:srgbClr val="355766"/>
                  </a:gs>
                  <a:gs pos="100000">
                    <a:srgbClr val="294E5E"/>
                  </a:gs>
                </a:gsLst>
                <a:lin ang="5400000" scaled="1"/>
              </a:gradFill>
              <a:ln w="25400">
                <a:noFill/>
              </a:ln>
              <a:effectLst/>
            </c:spPr>
            <c:extLst xmlns:c16r2="http://schemas.microsoft.com/office/drawing/2015/06/chart">
              <c:ext xmlns:c16="http://schemas.microsoft.com/office/drawing/2014/chart" uri="{C3380CC4-5D6E-409C-BE32-E72D297353CC}">
                <c16:uniqueId val="{00000011-3286-43C7-B000-724FA71EF196}"/>
              </c:ext>
            </c:extLst>
          </c:dPt>
          <c:dPt>
            <c:idx val="10"/>
            <c:invertIfNegative val="0"/>
            <c:bubble3D val="0"/>
            <c:spPr>
              <a:gradFill>
                <a:gsLst>
                  <a:gs pos="0">
                    <a:srgbClr val="F54337"/>
                  </a:gs>
                  <a:gs pos="100000">
                    <a:srgbClr val="D4180A"/>
                  </a:gs>
                </a:gsLst>
                <a:lin ang="5400000" scaled="1"/>
              </a:gradFill>
              <a:ln w="25400">
                <a:noFill/>
              </a:ln>
              <a:effectLst/>
            </c:spPr>
            <c:extLst xmlns:c16r2="http://schemas.microsoft.com/office/drawing/2015/06/chart">
              <c:ext xmlns:c16="http://schemas.microsoft.com/office/drawing/2014/chart" uri="{C3380CC4-5D6E-409C-BE32-E72D297353CC}">
                <c16:uniqueId val="{00000013-3286-43C7-B000-724FA71EF196}"/>
              </c:ext>
            </c:extLst>
          </c:dPt>
          <c:dPt>
            <c:idx val="11"/>
            <c:invertIfNegative val="0"/>
            <c:bubble3D val="0"/>
            <c:spPr>
              <a:gradFill>
                <a:gsLst>
                  <a:gs pos="0">
                    <a:srgbClr val="1C9FA7"/>
                  </a:gs>
                  <a:gs pos="100000">
                    <a:srgbClr val="26A2AA"/>
                  </a:gs>
                </a:gsLst>
                <a:lin ang="5400000" scaled="1"/>
              </a:gradFill>
              <a:ln w="25400">
                <a:noFill/>
              </a:ln>
              <a:effectLst/>
            </c:spPr>
            <c:extLst xmlns:c16r2="http://schemas.microsoft.com/office/drawing/2015/06/chart">
              <c:ext xmlns:c16="http://schemas.microsoft.com/office/drawing/2014/chart" uri="{C3380CC4-5D6E-409C-BE32-E72D297353CC}">
                <c16:uniqueId val="{00000015-3286-43C7-B000-724FA71EF196}"/>
              </c:ext>
            </c:extLst>
          </c:dPt>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Sheet1!$D$2:$D$13</c:f>
              <c:numCache>
                <c:formatCode>General</c:formatCode>
                <c:ptCount val="12"/>
                <c:pt idx="0">
                  <c:v>0.4</c:v>
                </c:pt>
                <c:pt idx="1">
                  <c:v>0.3</c:v>
                </c:pt>
                <c:pt idx="2">
                  <c:v>0.5</c:v>
                </c:pt>
                <c:pt idx="3">
                  <c:v>0.7</c:v>
                </c:pt>
                <c:pt idx="4">
                  <c:v>0.9</c:v>
                </c:pt>
                <c:pt idx="5">
                  <c:v>0.4</c:v>
                </c:pt>
                <c:pt idx="6">
                  <c:v>0.6</c:v>
                </c:pt>
                <c:pt idx="7">
                  <c:v>0.8</c:v>
                </c:pt>
                <c:pt idx="8">
                  <c:v>0.7</c:v>
                </c:pt>
                <c:pt idx="9">
                  <c:v>0.6</c:v>
                </c:pt>
                <c:pt idx="10">
                  <c:v>0.8</c:v>
                </c:pt>
                <c:pt idx="11">
                  <c:v>1</c:v>
                </c:pt>
              </c:numCache>
            </c:numRef>
          </c:val>
          <c:extLst xmlns:c16r2="http://schemas.microsoft.com/office/drawing/2015/06/chart">
            <c:ext xmlns:c16="http://schemas.microsoft.com/office/drawing/2014/chart" uri="{C3380CC4-5D6E-409C-BE32-E72D297353CC}">
              <c16:uniqueId val="{00000016-3286-43C7-B000-724FA71EF196}"/>
            </c:ext>
          </c:extLst>
        </c:ser>
        <c:dLbls>
          <c:showLegendKey val="0"/>
          <c:showVal val="0"/>
          <c:showCatName val="0"/>
          <c:showSerName val="0"/>
          <c:showPercent val="0"/>
          <c:showBubbleSize val="0"/>
        </c:dLbls>
        <c:gapWidth val="141"/>
        <c:overlap val="100"/>
        <c:axId val="-1967153792"/>
        <c:axId val="-1967147808"/>
      </c:barChart>
      <c:lineChart>
        <c:grouping val="standard"/>
        <c:varyColors val="0"/>
        <c:ser>
          <c:idx val="1"/>
          <c:order val="1"/>
          <c:tx>
            <c:strRef>
              <c:f>Sheet1!$C$1</c:f>
              <c:strCache>
                <c:ptCount val="1"/>
                <c:pt idx="0">
                  <c:v>系列 2</c:v>
                </c:pt>
              </c:strCache>
            </c:strRef>
          </c:tx>
          <c:spPr>
            <a:ln w="19050" cap="rnd" cmpd="sng" algn="ctr">
              <a:solidFill>
                <a:schemeClr val="tx1">
                  <a:lumMod val="65000"/>
                  <a:lumOff val="35000"/>
                </a:schemeClr>
              </a:solidFill>
              <a:prstDash val="sysDot"/>
              <a:round/>
            </a:ln>
            <a:effectLst/>
          </c:spPr>
          <c:marker>
            <c:symbol val="square"/>
            <c:size val="49"/>
            <c:spPr>
              <a:blipFill>
                <a:blip xmlns:r="http://schemas.openxmlformats.org/officeDocument/2006/relationships" r:embed="rId1"/>
                <a:stretch>
                  <a:fillRect/>
                </a:stretch>
              </a:blipFill>
              <a:ln w="25400" cap="flat" cmpd="sng" algn="ctr">
                <a:noFill/>
                <a:prstDash val="solid"/>
                <a:round/>
              </a:ln>
              <a:effectLst/>
            </c:spPr>
          </c:marker>
          <c:dLbls>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prstDash val="solid"/>
                      <a:round/>
                    </a:ln>
                    <a:effectLst/>
                  </c:spPr>
                </c15:leaderLines>
              </c:ext>
            </c:extLst>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Sheet1!$C$2:$C$13</c:f>
              <c:numCache>
                <c:formatCode>0%</c:formatCode>
                <c:ptCount val="12"/>
                <c:pt idx="0">
                  <c:v>0.4</c:v>
                </c:pt>
                <c:pt idx="1">
                  <c:v>0.3</c:v>
                </c:pt>
                <c:pt idx="2">
                  <c:v>0.5</c:v>
                </c:pt>
                <c:pt idx="3">
                  <c:v>0.7</c:v>
                </c:pt>
                <c:pt idx="4">
                  <c:v>0.9</c:v>
                </c:pt>
                <c:pt idx="5">
                  <c:v>0.4</c:v>
                </c:pt>
                <c:pt idx="6">
                  <c:v>0.6</c:v>
                </c:pt>
                <c:pt idx="7">
                  <c:v>0.8</c:v>
                </c:pt>
                <c:pt idx="8">
                  <c:v>0.7</c:v>
                </c:pt>
                <c:pt idx="9">
                  <c:v>0.6</c:v>
                </c:pt>
                <c:pt idx="10">
                  <c:v>0.8</c:v>
                </c:pt>
                <c:pt idx="11">
                  <c:v>1</c:v>
                </c:pt>
              </c:numCache>
            </c:numRef>
          </c:val>
          <c:smooth val="1"/>
          <c:extLst xmlns:c16r2="http://schemas.microsoft.com/office/drawing/2015/06/chart">
            <c:ext xmlns:c16="http://schemas.microsoft.com/office/drawing/2014/chart" uri="{C3380CC4-5D6E-409C-BE32-E72D297353CC}">
              <c16:uniqueId val="{00000017-3286-43C7-B000-724FA71EF196}"/>
            </c:ext>
          </c:extLst>
        </c:ser>
        <c:dLbls>
          <c:showLegendKey val="0"/>
          <c:showVal val="0"/>
          <c:showCatName val="0"/>
          <c:showSerName val="0"/>
          <c:showPercent val="0"/>
          <c:showBubbleSize val="0"/>
        </c:dLbls>
        <c:marker val="1"/>
        <c:smooth val="0"/>
        <c:axId val="-1967153792"/>
        <c:axId val="-1967147808"/>
      </c:lineChart>
      <c:catAx>
        <c:axId val="-1967153792"/>
        <c:scaling>
          <c:orientation val="minMax"/>
        </c:scaling>
        <c:delete val="0"/>
        <c:axPos val="b"/>
        <c:numFmt formatCode="General" sourceLinked="1"/>
        <c:majorTickMark val="out"/>
        <c:minorTickMark val="none"/>
        <c:tickLblPos val="nextTo"/>
        <c:spPr>
          <a:noFill/>
          <a:ln w="3175" cap="flat" cmpd="sng" algn="ctr">
            <a:solidFill>
              <a:schemeClr val="bg1">
                <a:lumMod val="50000"/>
              </a:schemeClr>
            </a:solidFill>
            <a:prstDash val="solid"/>
            <a:round/>
          </a:ln>
          <a:effectLst/>
        </c:spPr>
        <c:txPr>
          <a:bodyPr rot="-60000000" spcFirstLastPara="0" vertOverflow="ellipsis" vert="horz" wrap="square" anchor="ctr" anchorCtr="1"/>
          <a:lstStyle/>
          <a:p>
            <a:pPr>
              <a:defRPr lang="zh-CN" sz="1000" b="0" i="0" u="none" strike="noStrike" kern="1200" baseline="0">
                <a:solidFill>
                  <a:schemeClr val="bg1">
                    <a:lumMod val="65000"/>
                  </a:schemeClr>
                </a:solidFill>
                <a:latin typeface="微软雅黑" panose="020B0503020204020204" pitchFamily="34" charset="-122"/>
                <a:ea typeface="微软雅黑" panose="020B0503020204020204" pitchFamily="34" charset="-122"/>
                <a:cs typeface="+mn-cs"/>
              </a:defRPr>
            </a:pPr>
            <a:endParaRPr lang="zh-CN"/>
          </a:p>
        </c:txPr>
        <c:crossAx val="-1967147808"/>
        <c:crosses val="autoZero"/>
        <c:auto val="1"/>
        <c:lblAlgn val="ctr"/>
        <c:lblOffset val="100"/>
        <c:noMultiLvlLbl val="0"/>
      </c:catAx>
      <c:valAx>
        <c:axId val="-1967147808"/>
        <c:scaling>
          <c:orientation val="minMax"/>
          <c:max val="1"/>
        </c:scaling>
        <c:delete val="1"/>
        <c:axPos val="l"/>
        <c:numFmt formatCode="0%" sourceLinked="1"/>
        <c:majorTickMark val="out"/>
        <c:minorTickMark val="none"/>
        <c:tickLblPos val="nextTo"/>
        <c:crossAx val="-1967153792"/>
        <c:crosses val="autoZero"/>
        <c:crossBetween val="between"/>
      </c:valAx>
      <c:spPr>
        <a:noFill/>
        <a:ln>
          <a:noFill/>
        </a:ln>
        <a:effectLst/>
      </c:spPr>
    </c:plotArea>
    <c:plotVisOnly val="1"/>
    <c:dispBlanksAs val="gap"/>
    <c:showDLblsOverMax val="0"/>
  </c:chart>
  <c:spPr>
    <a:noFill/>
    <a:ln>
      <a:noFill/>
    </a:ln>
    <a:effectLst/>
  </c:spPr>
  <c:txPr>
    <a:bodyPr/>
    <a:lstStyle/>
    <a:p>
      <a:pPr>
        <a:defRPr lang="zh-CN">
          <a:solidFill>
            <a:schemeClr val="bg1">
              <a:lumMod val="65000"/>
            </a:schemeClr>
          </a:solidFill>
          <a:latin typeface="微软雅黑" panose="020B0503020204020204" pitchFamily="34" charset="-122"/>
          <a:ea typeface="微软雅黑" panose="020B0503020204020204" pitchFamily="34" charset="-122"/>
        </a:defRPr>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2799624242187597E-2"/>
          <c:y val="4.0878899260288003E-2"/>
          <c:w val="0.927200375757812"/>
          <c:h val="0.91824220147942404"/>
        </c:manualLayout>
      </c:layout>
      <c:barChart>
        <c:barDir val="bar"/>
        <c:grouping val="clustered"/>
        <c:varyColors val="0"/>
        <c:ser>
          <c:idx val="0"/>
          <c:order val="0"/>
          <c:tx>
            <c:strRef>
              <c:f>Sheet1!$B$1</c:f>
              <c:strCache>
                <c:ptCount val="1"/>
                <c:pt idx="0">
                  <c:v>固定值</c:v>
                </c:pt>
              </c:strCache>
            </c:strRef>
          </c:tx>
          <c:spPr>
            <a:blipFill>
              <a:blip xmlns:r="http://schemas.openxmlformats.org/officeDocument/2006/relationships" r:embed="rId1"/>
              <a:stretch>
                <a:fillRect/>
              </a:stretch>
            </a:blipFill>
            <a:ln>
              <a:noFill/>
            </a:ln>
            <a:effectLst/>
          </c:spPr>
          <c:invertIfNegative val="0"/>
          <c:dPt>
            <c:idx val="0"/>
            <c:invertIfNegative val="0"/>
            <c:bubble3D val="0"/>
            <c:extLst xmlns:c16r2="http://schemas.microsoft.com/office/drawing/2015/06/chart">
              <c:ext xmlns:c16="http://schemas.microsoft.com/office/drawing/2014/chart" uri="{C3380CC4-5D6E-409C-BE32-E72D297353CC}">
                <c16:uniqueId val="{00000000-29A2-4C1E-BF32-E0913CA3851C}"/>
              </c:ext>
            </c:extLst>
          </c:dPt>
          <c:dPt>
            <c:idx val="1"/>
            <c:invertIfNegative val="0"/>
            <c:bubble3D val="0"/>
            <c:extLst xmlns:c16r2="http://schemas.microsoft.com/office/drawing/2015/06/chart">
              <c:ext xmlns:c16="http://schemas.microsoft.com/office/drawing/2014/chart" uri="{C3380CC4-5D6E-409C-BE32-E72D297353CC}">
                <c16:uniqueId val="{00000001-29A2-4C1E-BF32-E0913CA3851C}"/>
              </c:ext>
            </c:extLst>
          </c:dPt>
          <c:dPt>
            <c:idx val="2"/>
            <c:invertIfNegative val="0"/>
            <c:bubble3D val="0"/>
            <c:extLst xmlns:c16r2="http://schemas.microsoft.com/office/drawing/2015/06/chart">
              <c:ext xmlns:c16="http://schemas.microsoft.com/office/drawing/2014/chart" uri="{C3380CC4-5D6E-409C-BE32-E72D297353CC}">
                <c16:uniqueId val="{00000002-29A2-4C1E-BF32-E0913CA3851C}"/>
              </c:ext>
            </c:extLst>
          </c:dPt>
          <c:cat>
            <c:strRef>
              <c:f>Sheet1!$A$2:$A$6</c:f>
              <c:strCache>
                <c:ptCount val="5"/>
                <c:pt idx="0">
                  <c:v>部门1</c:v>
                </c:pt>
                <c:pt idx="1">
                  <c:v>部门2</c:v>
                </c:pt>
                <c:pt idx="2">
                  <c:v>部门3</c:v>
                </c:pt>
                <c:pt idx="3">
                  <c:v>部门4</c:v>
                </c:pt>
                <c:pt idx="4">
                  <c:v>部门5</c:v>
                </c:pt>
              </c:strCache>
            </c:strRef>
          </c:cat>
          <c:val>
            <c:numRef>
              <c:f>Sheet1!$B$2:$B$6</c:f>
              <c:numCache>
                <c:formatCode>0%</c:formatCode>
                <c:ptCount val="5"/>
                <c:pt idx="0">
                  <c:v>1</c:v>
                </c:pt>
                <c:pt idx="1">
                  <c:v>1</c:v>
                </c:pt>
                <c:pt idx="2">
                  <c:v>1</c:v>
                </c:pt>
                <c:pt idx="3">
                  <c:v>1</c:v>
                </c:pt>
                <c:pt idx="4">
                  <c:v>1</c:v>
                </c:pt>
              </c:numCache>
            </c:numRef>
          </c:val>
          <c:extLst xmlns:c16r2="http://schemas.microsoft.com/office/drawing/2015/06/chart">
            <c:ext xmlns:c16="http://schemas.microsoft.com/office/drawing/2014/chart" uri="{C3380CC4-5D6E-409C-BE32-E72D297353CC}">
              <c16:uniqueId val="{00000003-29A2-4C1E-BF32-E0913CA3851C}"/>
            </c:ext>
          </c:extLst>
        </c:ser>
        <c:ser>
          <c:idx val="1"/>
          <c:order val="1"/>
          <c:tx>
            <c:strRef>
              <c:f>Sheet1!$C$1</c:f>
              <c:strCache>
                <c:ptCount val="1"/>
                <c:pt idx="0">
                  <c:v>数据填入2</c:v>
                </c:pt>
              </c:strCache>
            </c:strRef>
          </c:tx>
          <c:spPr>
            <a:gradFill>
              <a:gsLst>
                <a:gs pos="100000">
                  <a:srgbClr val="0070C0"/>
                </a:gs>
                <a:gs pos="0">
                  <a:srgbClr val="00B0F0"/>
                </a:gs>
              </a:gsLst>
              <a:lin ang="3600000" scaled="0"/>
            </a:gradFill>
            <a:ln>
              <a:noFill/>
            </a:ln>
            <a:effectLst/>
          </c:spPr>
          <c:invertIfNegative val="0"/>
          <c:dPt>
            <c:idx val="0"/>
            <c:invertIfNegative val="0"/>
            <c:bubble3D val="0"/>
            <c:spPr>
              <a:gradFill>
                <a:gsLst>
                  <a:gs pos="0">
                    <a:srgbClr val="F54337"/>
                  </a:gs>
                  <a:gs pos="100000">
                    <a:srgbClr val="D4180A"/>
                  </a:gs>
                </a:gsLst>
                <a:lin ang="5400000" scaled="1"/>
              </a:gradFill>
              <a:ln>
                <a:noFill/>
              </a:ln>
              <a:effectLst/>
            </c:spPr>
            <c:extLst xmlns:c16r2="http://schemas.microsoft.com/office/drawing/2015/06/chart">
              <c:ext xmlns:c16="http://schemas.microsoft.com/office/drawing/2014/chart" uri="{C3380CC4-5D6E-409C-BE32-E72D297353CC}">
                <c16:uniqueId val="{00000005-29A2-4C1E-BF32-E0913CA3851C}"/>
              </c:ext>
            </c:extLst>
          </c:dPt>
          <c:dPt>
            <c:idx val="1"/>
            <c:invertIfNegative val="0"/>
            <c:bubble3D val="0"/>
            <c:spPr>
              <a:gradFill>
                <a:gsLst>
                  <a:gs pos="0">
                    <a:srgbClr val="1C9FA7"/>
                  </a:gs>
                  <a:gs pos="100000">
                    <a:srgbClr val="26A2AA"/>
                  </a:gs>
                </a:gsLst>
                <a:lin ang="5400000" scaled="1"/>
              </a:gradFill>
              <a:ln>
                <a:noFill/>
              </a:ln>
              <a:effectLst/>
            </c:spPr>
            <c:extLst xmlns:c16r2="http://schemas.microsoft.com/office/drawing/2015/06/chart">
              <c:ext xmlns:c16="http://schemas.microsoft.com/office/drawing/2014/chart" uri="{C3380CC4-5D6E-409C-BE32-E72D297353CC}">
                <c16:uniqueId val="{00000007-29A2-4C1E-BF32-E0913CA3851C}"/>
              </c:ext>
            </c:extLst>
          </c:dPt>
          <c:dPt>
            <c:idx val="2"/>
            <c:invertIfNegative val="0"/>
            <c:bubble3D val="0"/>
            <c:spPr>
              <a:gradFill>
                <a:gsLst>
                  <a:gs pos="0">
                    <a:srgbClr val="F58029"/>
                  </a:gs>
                  <a:gs pos="100000">
                    <a:srgbClr val="F27211"/>
                  </a:gs>
                </a:gsLst>
                <a:lin ang="5400000" scaled="1"/>
              </a:gradFill>
              <a:ln>
                <a:noFill/>
              </a:ln>
              <a:effectLst/>
            </c:spPr>
            <c:extLst xmlns:c16r2="http://schemas.microsoft.com/office/drawing/2015/06/chart">
              <c:ext xmlns:c16="http://schemas.microsoft.com/office/drawing/2014/chart" uri="{C3380CC4-5D6E-409C-BE32-E72D297353CC}">
                <c16:uniqueId val="{00000009-29A2-4C1E-BF32-E0913CA3851C}"/>
              </c:ext>
            </c:extLst>
          </c:dPt>
          <c:dPt>
            <c:idx val="3"/>
            <c:invertIfNegative val="0"/>
            <c:bubble3D val="0"/>
            <c:spPr>
              <a:gradFill>
                <a:gsLst>
                  <a:gs pos="0">
                    <a:srgbClr val="355766"/>
                  </a:gs>
                  <a:gs pos="100000">
                    <a:srgbClr val="294E5E"/>
                  </a:gs>
                </a:gsLst>
                <a:lin ang="5400000" scaled="1"/>
              </a:gradFill>
              <a:ln>
                <a:noFill/>
              </a:ln>
              <a:effectLst/>
            </c:spPr>
            <c:extLst xmlns:c16r2="http://schemas.microsoft.com/office/drawing/2015/06/chart">
              <c:ext xmlns:c16="http://schemas.microsoft.com/office/drawing/2014/chart" uri="{C3380CC4-5D6E-409C-BE32-E72D297353CC}">
                <c16:uniqueId val="{0000000B-29A2-4C1E-BF32-E0913CA3851C}"/>
              </c:ext>
            </c:extLst>
          </c:dPt>
          <c:dPt>
            <c:idx val="4"/>
            <c:invertIfNegative val="0"/>
            <c:bubble3D val="0"/>
            <c:extLst xmlns:c16r2="http://schemas.microsoft.com/office/drawing/2015/06/chart">
              <c:ext xmlns:c16="http://schemas.microsoft.com/office/drawing/2014/chart" uri="{C3380CC4-5D6E-409C-BE32-E72D297353CC}">
                <c16:uniqueId val="{0000000C-29A2-4C1E-BF32-E0913CA3851C}"/>
              </c:ext>
            </c:extLst>
          </c:dPt>
          <c:dLbls>
            <c:dLbl>
              <c:idx val="0"/>
              <c:layout>
                <c:manualLayout>
                  <c:x val="-6.3115955191647699E-2"/>
                  <c:y val="3.7174340458317901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29A2-4C1E-BF32-E0913CA3851C}"/>
                </c:ext>
                <c:ext xmlns:c15="http://schemas.microsoft.com/office/drawing/2012/chart" uri="{CE6537A1-D6FC-4f65-9D91-7224C49458BB}">
                  <c15:layout>
                    <c:manualLayout>
                      <c:w val="8.9455684523594994E-2"/>
                      <c:h val="0.105342904321429"/>
                    </c:manualLayout>
                  </c15:layout>
                </c:ext>
              </c:extLst>
            </c:dLbl>
            <c:dLbl>
              <c:idx val="1"/>
              <c:layout>
                <c:manualLayout>
                  <c:x val="-6.3115955191647602E-2"/>
                  <c:y val="3.7174340458317801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29A2-4C1E-BF32-E0913CA3851C}"/>
                </c:ext>
                <c:ext xmlns:c15="http://schemas.microsoft.com/office/drawing/2012/chart" uri="{CE6537A1-D6FC-4f65-9D91-7224C49458BB}">
                  <c15:layout>
                    <c:manualLayout>
                      <c:w val="8.9455684523594994E-2"/>
                      <c:h val="0.105342904321429"/>
                    </c:manualLayout>
                  </c15:layout>
                </c:ext>
              </c:extLst>
            </c:dLbl>
            <c:dLbl>
              <c:idx val="2"/>
              <c:layout>
                <c:manualLayout>
                  <c:x val="-6.3115955191647602E-2"/>
                  <c:y val="3.71743404583185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9-29A2-4C1E-BF32-E0913CA3851C}"/>
                </c:ext>
                <c:ext xmlns:c15="http://schemas.microsoft.com/office/drawing/2012/chart" uri="{CE6537A1-D6FC-4f65-9D91-7224C49458BB}">
                  <c15:layout>
                    <c:manualLayout>
                      <c:w val="8.9455684523594994E-2"/>
                      <c:h val="0.105342904321429"/>
                    </c:manualLayout>
                  </c15:layout>
                </c:ext>
              </c:extLst>
            </c:dLbl>
            <c:dLbl>
              <c:idx val="3"/>
              <c:layout>
                <c:manualLayout>
                  <c:x val="-6.3115955191647699E-2"/>
                  <c:y val="3.7174340458319198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B-29A2-4C1E-BF32-E0913CA3851C}"/>
                </c:ext>
                <c:ext xmlns:c15="http://schemas.microsoft.com/office/drawing/2012/chart" uri="{CE6537A1-D6FC-4f65-9D91-7224C49458BB}">
                  <c15:layout>
                    <c:manualLayout>
                      <c:w val="8.9455684523594994E-2"/>
                      <c:h val="0.105342904321429"/>
                    </c:manualLayout>
                  </c15:layout>
                </c:ext>
              </c:extLst>
            </c:dLbl>
            <c:dLbl>
              <c:idx val="4"/>
              <c:layout>
                <c:manualLayout>
                  <c:x val="-6.3115955191647602E-2"/>
                  <c:y val="3.7174340458317801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C-29A2-4C1E-BF32-E0913CA3851C}"/>
                </c:ext>
                <c:ext xmlns:c15="http://schemas.microsoft.com/office/drawing/2012/chart" uri="{CE6537A1-D6FC-4f65-9D91-7224C49458BB}">
                  <c15:layout>
                    <c:manualLayout>
                      <c:w val="8.9455684523594994E-2"/>
                      <c:h val="0.105342904321429"/>
                    </c:manualLayout>
                  </c15:layout>
                </c:ext>
              </c:extLst>
            </c:dLbl>
            <c:spPr>
              <a:solidFill>
                <a:srgbClr val="FFFFFF"/>
              </a:solidFill>
              <a:ln w="9525" cap="flat" cmpd="sng" algn="ctr">
                <a:noFill/>
                <a:prstDash val="solid"/>
                <a:round/>
                <a:headEnd type="none" w="med" len="med"/>
                <a:tailEnd type="none" w="med" len="med"/>
              </a:ln>
              <a:effectLst>
                <a:outerShdw blurRad="76200" dist="38100" dir="2700000" algn="tl" rotWithShape="0">
                  <a:prstClr val="black">
                    <a:alpha val="25000"/>
                  </a:prstClr>
                </a:outerShdw>
              </a:effectLst>
              <a:scene3d>
                <a:camera prst="orthographicFront"/>
                <a:lightRig rig="threePt" dir="t"/>
              </a:scene3d>
              <a:sp3d>
                <a:bevelT w="38100" h="19050" prst="angle"/>
              </a:sp3d>
            </c:spPr>
            <c:txPr>
              <a:bodyPr rot="0" spcFirstLastPara="1" vertOverflow="clip" horzOverflow="clip" vert="horz" wrap="square" lIns="36576" tIns="18288" rIns="36576" bIns="18288" anchor="ctr" anchorCtr="1">
                <a:spAutoFit/>
              </a:bodyPr>
              <a:lstStyle/>
              <a:p>
                <a:pPr>
                  <a:defRPr lang="zh-CN" sz="1400" b="0"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oundRect">
                    <a:avLst>
                      <a:gd name="adj" fmla="val 50000"/>
                    </a:avLst>
                  </a:prstGeom>
                </c15:spPr>
                <c15:showLeaderLines val="1"/>
                <c15:leaderLines>
                  <c:spPr>
                    <a:ln w="9525" cap="flat" cmpd="sng" algn="ctr">
                      <a:solidFill>
                        <a:schemeClr val="tx1">
                          <a:lumMod val="35000"/>
                          <a:lumOff val="65000"/>
                        </a:schemeClr>
                      </a:solidFill>
                      <a:prstDash val="solid"/>
                      <a:round/>
                    </a:ln>
                    <a:effectLst/>
                  </c:spPr>
                </c15:leaderLines>
              </c:ext>
            </c:extLst>
          </c:dLbls>
          <c:cat>
            <c:strRef>
              <c:f>Sheet1!$A$2:$A$6</c:f>
              <c:strCache>
                <c:ptCount val="5"/>
                <c:pt idx="0">
                  <c:v>部门1</c:v>
                </c:pt>
                <c:pt idx="1">
                  <c:v>部门2</c:v>
                </c:pt>
                <c:pt idx="2">
                  <c:v>部门3</c:v>
                </c:pt>
                <c:pt idx="3">
                  <c:v>部门4</c:v>
                </c:pt>
                <c:pt idx="4">
                  <c:v>部门5</c:v>
                </c:pt>
              </c:strCache>
            </c:strRef>
          </c:cat>
          <c:val>
            <c:numRef>
              <c:f>Sheet1!$C$2:$C$6</c:f>
              <c:numCache>
                <c:formatCode>0%</c:formatCode>
                <c:ptCount val="5"/>
                <c:pt idx="0">
                  <c:v>0.5</c:v>
                </c:pt>
                <c:pt idx="1">
                  <c:v>0.4</c:v>
                </c:pt>
                <c:pt idx="2">
                  <c:v>0.8</c:v>
                </c:pt>
                <c:pt idx="3">
                  <c:v>0.7</c:v>
                </c:pt>
                <c:pt idx="4">
                  <c:v>0.9</c:v>
                </c:pt>
              </c:numCache>
            </c:numRef>
          </c:val>
          <c:extLst xmlns:c16r2="http://schemas.microsoft.com/office/drawing/2015/06/chart">
            <c:ext xmlns:c16="http://schemas.microsoft.com/office/drawing/2014/chart" uri="{C3380CC4-5D6E-409C-BE32-E72D297353CC}">
              <c16:uniqueId val="{0000000D-29A2-4C1E-BF32-E0913CA3851C}"/>
            </c:ext>
          </c:extLst>
        </c:ser>
        <c:dLbls>
          <c:showLegendKey val="0"/>
          <c:showVal val="0"/>
          <c:showCatName val="0"/>
          <c:showSerName val="0"/>
          <c:showPercent val="0"/>
          <c:showBubbleSize val="0"/>
        </c:dLbls>
        <c:gapWidth val="150"/>
        <c:overlap val="100"/>
        <c:axId val="-1967150528"/>
        <c:axId val="-1967147264"/>
      </c:barChart>
      <c:catAx>
        <c:axId val="-1967150528"/>
        <c:scaling>
          <c:orientation val="maxMin"/>
        </c:scaling>
        <c:delete val="1"/>
        <c:axPos val="l"/>
        <c:numFmt formatCode="General" sourceLinked="1"/>
        <c:majorTickMark val="none"/>
        <c:minorTickMark val="none"/>
        <c:tickLblPos val="nextTo"/>
        <c:crossAx val="-1967147264"/>
        <c:crosses val="autoZero"/>
        <c:auto val="1"/>
        <c:lblAlgn val="ctr"/>
        <c:lblOffset val="100"/>
        <c:noMultiLvlLbl val="0"/>
      </c:catAx>
      <c:valAx>
        <c:axId val="-1967147264"/>
        <c:scaling>
          <c:orientation val="minMax"/>
          <c:max val="1"/>
          <c:min val="0"/>
        </c:scaling>
        <c:delete val="1"/>
        <c:axPos val="t"/>
        <c:numFmt formatCode="0%" sourceLinked="1"/>
        <c:majorTickMark val="out"/>
        <c:minorTickMark val="none"/>
        <c:tickLblPos val="nextTo"/>
        <c:crossAx val="-1967150528"/>
        <c:crosses val="autoZero"/>
        <c:crossBetween val="between"/>
        <c:majorUnit val="0.2"/>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8EBB30C-2980-4236-87ED-48F8FD8A038B}" type="datetimeFigureOut">
              <a:rPr lang="zh-CN" altLang="en-US" smtClean="0"/>
              <a:t>2020/5/28</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86A270-DE15-4CC4-9DF5-3550E417BA37}" type="slidenum">
              <a:rPr lang="zh-CN" altLang="en-US" smtClean="0"/>
              <a:t>‹#›</a:t>
            </a:fld>
            <a:endParaRPr lang="zh-CN" altLang="en-US"/>
          </a:p>
        </p:txBody>
      </p:sp>
    </p:spTree>
    <p:extLst>
      <p:ext uri="{BB962C8B-B14F-4D97-AF65-F5344CB8AC3E}">
        <p14:creationId xmlns:p14="http://schemas.microsoft.com/office/powerpoint/2010/main" val="30680521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1</a:t>
            </a:fld>
            <a:endParaRPr lang="zh-CN" altLang="en-US"/>
          </a:p>
        </p:txBody>
      </p:sp>
    </p:spTree>
    <p:extLst>
      <p:ext uri="{BB962C8B-B14F-4D97-AF65-F5344CB8AC3E}">
        <p14:creationId xmlns:p14="http://schemas.microsoft.com/office/powerpoint/2010/main" val="39496323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10</a:t>
            </a:fld>
            <a:endParaRPr lang="zh-CN" altLang="en-US"/>
          </a:p>
        </p:txBody>
      </p:sp>
    </p:spTree>
    <p:extLst>
      <p:ext uri="{BB962C8B-B14F-4D97-AF65-F5344CB8AC3E}">
        <p14:creationId xmlns:p14="http://schemas.microsoft.com/office/powerpoint/2010/main" val="39059742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11</a:t>
            </a:fld>
            <a:endParaRPr lang="zh-CN" altLang="en-US"/>
          </a:p>
        </p:txBody>
      </p:sp>
    </p:spTree>
    <p:extLst>
      <p:ext uri="{BB962C8B-B14F-4D97-AF65-F5344CB8AC3E}">
        <p14:creationId xmlns:p14="http://schemas.microsoft.com/office/powerpoint/2010/main" val="22816284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12</a:t>
            </a:fld>
            <a:endParaRPr lang="zh-CN" altLang="en-US"/>
          </a:p>
        </p:txBody>
      </p:sp>
    </p:spTree>
    <p:extLst>
      <p:ext uri="{BB962C8B-B14F-4D97-AF65-F5344CB8AC3E}">
        <p14:creationId xmlns:p14="http://schemas.microsoft.com/office/powerpoint/2010/main" val="25714625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13</a:t>
            </a:fld>
            <a:endParaRPr lang="zh-CN" altLang="en-US"/>
          </a:p>
        </p:txBody>
      </p:sp>
    </p:spTree>
    <p:extLst>
      <p:ext uri="{BB962C8B-B14F-4D97-AF65-F5344CB8AC3E}">
        <p14:creationId xmlns:p14="http://schemas.microsoft.com/office/powerpoint/2010/main" val="14213625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14</a:t>
            </a:fld>
            <a:endParaRPr lang="zh-CN" altLang="en-US"/>
          </a:p>
        </p:txBody>
      </p:sp>
    </p:spTree>
    <p:extLst>
      <p:ext uri="{BB962C8B-B14F-4D97-AF65-F5344CB8AC3E}">
        <p14:creationId xmlns:p14="http://schemas.microsoft.com/office/powerpoint/2010/main" val="28598162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15</a:t>
            </a:fld>
            <a:endParaRPr lang="zh-CN" altLang="en-US"/>
          </a:p>
        </p:txBody>
      </p:sp>
    </p:spTree>
    <p:extLst>
      <p:ext uri="{BB962C8B-B14F-4D97-AF65-F5344CB8AC3E}">
        <p14:creationId xmlns:p14="http://schemas.microsoft.com/office/powerpoint/2010/main" val="37054280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16</a:t>
            </a:fld>
            <a:endParaRPr lang="zh-CN" altLang="en-US"/>
          </a:p>
        </p:txBody>
      </p:sp>
    </p:spTree>
    <p:extLst>
      <p:ext uri="{BB962C8B-B14F-4D97-AF65-F5344CB8AC3E}">
        <p14:creationId xmlns:p14="http://schemas.microsoft.com/office/powerpoint/2010/main" val="36812158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17</a:t>
            </a:fld>
            <a:endParaRPr lang="zh-CN" altLang="en-US"/>
          </a:p>
        </p:txBody>
      </p:sp>
    </p:spTree>
    <p:extLst>
      <p:ext uri="{BB962C8B-B14F-4D97-AF65-F5344CB8AC3E}">
        <p14:creationId xmlns:p14="http://schemas.microsoft.com/office/powerpoint/2010/main" val="42843074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18</a:t>
            </a:fld>
            <a:endParaRPr lang="zh-CN" altLang="en-US"/>
          </a:p>
        </p:txBody>
      </p:sp>
    </p:spTree>
    <p:extLst>
      <p:ext uri="{BB962C8B-B14F-4D97-AF65-F5344CB8AC3E}">
        <p14:creationId xmlns:p14="http://schemas.microsoft.com/office/powerpoint/2010/main" val="38560761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19</a:t>
            </a:fld>
            <a:endParaRPr lang="zh-CN" altLang="en-US"/>
          </a:p>
        </p:txBody>
      </p:sp>
    </p:spTree>
    <p:extLst>
      <p:ext uri="{BB962C8B-B14F-4D97-AF65-F5344CB8AC3E}">
        <p14:creationId xmlns:p14="http://schemas.microsoft.com/office/powerpoint/2010/main" val="10738894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2</a:t>
            </a:fld>
            <a:endParaRPr lang="zh-CN" altLang="en-US"/>
          </a:p>
        </p:txBody>
      </p:sp>
    </p:spTree>
    <p:extLst>
      <p:ext uri="{BB962C8B-B14F-4D97-AF65-F5344CB8AC3E}">
        <p14:creationId xmlns:p14="http://schemas.microsoft.com/office/powerpoint/2010/main" val="24696886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20</a:t>
            </a:fld>
            <a:endParaRPr lang="zh-CN" altLang="en-US"/>
          </a:p>
        </p:txBody>
      </p:sp>
    </p:spTree>
    <p:extLst>
      <p:ext uri="{BB962C8B-B14F-4D97-AF65-F5344CB8AC3E}">
        <p14:creationId xmlns:p14="http://schemas.microsoft.com/office/powerpoint/2010/main" val="22371005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21</a:t>
            </a:fld>
            <a:endParaRPr lang="zh-CN" altLang="en-US"/>
          </a:p>
        </p:txBody>
      </p:sp>
    </p:spTree>
    <p:extLst>
      <p:ext uri="{BB962C8B-B14F-4D97-AF65-F5344CB8AC3E}">
        <p14:creationId xmlns:p14="http://schemas.microsoft.com/office/powerpoint/2010/main" val="18614703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22</a:t>
            </a:fld>
            <a:endParaRPr lang="zh-CN" altLang="en-US"/>
          </a:p>
        </p:txBody>
      </p:sp>
    </p:spTree>
    <p:extLst>
      <p:ext uri="{BB962C8B-B14F-4D97-AF65-F5344CB8AC3E}">
        <p14:creationId xmlns:p14="http://schemas.microsoft.com/office/powerpoint/2010/main" val="34983421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23</a:t>
            </a:fld>
            <a:endParaRPr lang="zh-CN" altLang="en-US"/>
          </a:p>
        </p:txBody>
      </p:sp>
    </p:spTree>
    <p:extLst>
      <p:ext uri="{BB962C8B-B14F-4D97-AF65-F5344CB8AC3E}">
        <p14:creationId xmlns:p14="http://schemas.microsoft.com/office/powerpoint/2010/main" val="34339345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24</a:t>
            </a:fld>
            <a:endParaRPr lang="zh-CN" altLang="en-US"/>
          </a:p>
        </p:txBody>
      </p:sp>
    </p:spTree>
    <p:extLst>
      <p:ext uri="{BB962C8B-B14F-4D97-AF65-F5344CB8AC3E}">
        <p14:creationId xmlns:p14="http://schemas.microsoft.com/office/powerpoint/2010/main" val="2591148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25</a:t>
            </a:fld>
            <a:endParaRPr lang="zh-CN" altLang="en-US"/>
          </a:p>
        </p:txBody>
      </p:sp>
    </p:spTree>
    <p:extLst>
      <p:ext uri="{BB962C8B-B14F-4D97-AF65-F5344CB8AC3E}">
        <p14:creationId xmlns:p14="http://schemas.microsoft.com/office/powerpoint/2010/main" val="34534366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26</a:t>
            </a:fld>
            <a:endParaRPr lang="zh-CN" altLang="en-US"/>
          </a:p>
        </p:txBody>
      </p:sp>
    </p:spTree>
    <p:extLst>
      <p:ext uri="{BB962C8B-B14F-4D97-AF65-F5344CB8AC3E}">
        <p14:creationId xmlns:p14="http://schemas.microsoft.com/office/powerpoint/2010/main" val="18320561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27</a:t>
            </a:fld>
            <a:endParaRPr lang="zh-CN" altLang="en-US"/>
          </a:p>
        </p:txBody>
      </p:sp>
    </p:spTree>
    <p:extLst>
      <p:ext uri="{BB962C8B-B14F-4D97-AF65-F5344CB8AC3E}">
        <p14:creationId xmlns:p14="http://schemas.microsoft.com/office/powerpoint/2010/main" val="7867514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28</a:t>
            </a:fld>
            <a:endParaRPr lang="zh-CN" altLang="en-US"/>
          </a:p>
        </p:txBody>
      </p:sp>
    </p:spTree>
    <p:extLst>
      <p:ext uri="{BB962C8B-B14F-4D97-AF65-F5344CB8AC3E}">
        <p14:creationId xmlns:p14="http://schemas.microsoft.com/office/powerpoint/2010/main" val="17903401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29</a:t>
            </a:fld>
            <a:endParaRPr lang="zh-CN" altLang="en-US"/>
          </a:p>
        </p:txBody>
      </p:sp>
    </p:spTree>
    <p:extLst>
      <p:ext uri="{BB962C8B-B14F-4D97-AF65-F5344CB8AC3E}">
        <p14:creationId xmlns:p14="http://schemas.microsoft.com/office/powerpoint/2010/main" val="4487512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3</a:t>
            </a:fld>
            <a:endParaRPr lang="zh-CN" altLang="en-US"/>
          </a:p>
        </p:txBody>
      </p:sp>
    </p:spTree>
    <p:extLst>
      <p:ext uri="{BB962C8B-B14F-4D97-AF65-F5344CB8AC3E}">
        <p14:creationId xmlns:p14="http://schemas.microsoft.com/office/powerpoint/2010/main" val="3691944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30</a:t>
            </a:fld>
            <a:endParaRPr lang="zh-CN" altLang="en-US"/>
          </a:p>
        </p:txBody>
      </p:sp>
    </p:spTree>
    <p:extLst>
      <p:ext uri="{BB962C8B-B14F-4D97-AF65-F5344CB8AC3E}">
        <p14:creationId xmlns:p14="http://schemas.microsoft.com/office/powerpoint/2010/main" val="21446438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31</a:t>
            </a:fld>
            <a:endParaRPr lang="zh-CN" altLang="en-US"/>
          </a:p>
        </p:txBody>
      </p:sp>
    </p:spTree>
    <p:extLst>
      <p:ext uri="{BB962C8B-B14F-4D97-AF65-F5344CB8AC3E}">
        <p14:creationId xmlns:p14="http://schemas.microsoft.com/office/powerpoint/2010/main" val="19622807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32</a:t>
            </a:fld>
            <a:endParaRPr lang="zh-CN" altLang="en-US"/>
          </a:p>
        </p:txBody>
      </p:sp>
    </p:spTree>
    <p:extLst>
      <p:ext uri="{BB962C8B-B14F-4D97-AF65-F5344CB8AC3E}">
        <p14:creationId xmlns:p14="http://schemas.microsoft.com/office/powerpoint/2010/main" val="6419356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33</a:t>
            </a:fld>
            <a:endParaRPr lang="zh-CN" altLang="en-US"/>
          </a:p>
        </p:txBody>
      </p:sp>
    </p:spTree>
    <p:extLst>
      <p:ext uri="{BB962C8B-B14F-4D97-AF65-F5344CB8AC3E}">
        <p14:creationId xmlns:p14="http://schemas.microsoft.com/office/powerpoint/2010/main" val="213891812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34</a:t>
            </a:fld>
            <a:endParaRPr lang="zh-CN" altLang="en-US"/>
          </a:p>
        </p:txBody>
      </p:sp>
    </p:spTree>
    <p:extLst>
      <p:ext uri="{BB962C8B-B14F-4D97-AF65-F5344CB8AC3E}">
        <p14:creationId xmlns:p14="http://schemas.microsoft.com/office/powerpoint/2010/main" val="285146012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35</a:t>
            </a:fld>
            <a:endParaRPr lang="zh-CN" altLang="en-US"/>
          </a:p>
        </p:txBody>
      </p:sp>
    </p:spTree>
    <p:extLst>
      <p:ext uri="{BB962C8B-B14F-4D97-AF65-F5344CB8AC3E}">
        <p14:creationId xmlns:p14="http://schemas.microsoft.com/office/powerpoint/2010/main" val="700906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4</a:t>
            </a:fld>
            <a:endParaRPr lang="zh-CN" altLang="en-US"/>
          </a:p>
        </p:txBody>
      </p:sp>
    </p:spTree>
    <p:extLst>
      <p:ext uri="{BB962C8B-B14F-4D97-AF65-F5344CB8AC3E}">
        <p14:creationId xmlns:p14="http://schemas.microsoft.com/office/powerpoint/2010/main" val="16049230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5</a:t>
            </a:fld>
            <a:endParaRPr lang="zh-CN" altLang="en-US"/>
          </a:p>
        </p:txBody>
      </p:sp>
    </p:spTree>
    <p:extLst>
      <p:ext uri="{BB962C8B-B14F-4D97-AF65-F5344CB8AC3E}">
        <p14:creationId xmlns:p14="http://schemas.microsoft.com/office/powerpoint/2010/main" val="3195430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6</a:t>
            </a:fld>
            <a:endParaRPr lang="zh-CN" altLang="en-US"/>
          </a:p>
        </p:txBody>
      </p:sp>
    </p:spTree>
    <p:extLst>
      <p:ext uri="{BB962C8B-B14F-4D97-AF65-F5344CB8AC3E}">
        <p14:creationId xmlns:p14="http://schemas.microsoft.com/office/powerpoint/2010/main" val="3656547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7</a:t>
            </a:fld>
            <a:endParaRPr lang="zh-CN" altLang="en-US"/>
          </a:p>
        </p:txBody>
      </p:sp>
    </p:spTree>
    <p:extLst>
      <p:ext uri="{BB962C8B-B14F-4D97-AF65-F5344CB8AC3E}">
        <p14:creationId xmlns:p14="http://schemas.microsoft.com/office/powerpoint/2010/main" val="34729168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8</a:t>
            </a:fld>
            <a:endParaRPr lang="zh-CN" altLang="en-US"/>
          </a:p>
        </p:txBody>
      </p:sp>
    </p:spTree>
    <p:extLst>
      <p:ext uri="{BB962C8B-B14F-4D97-AF65-F5344CB8AC3E}">
        <p14:creationId xmlns:p14="http://schemas.microsoft.com/office/powerpoint/2010/main" val="26722418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9</a:t>
            </a:fld>
            <a:endParaRPr lang="zh-CN" altLang="en-US"/>
          </a:p>
        </p:txBody>
      </p:sp>
    </p:spTree>
    <p:extLst>
      <p:ext uri="{BB962C8B-B14F-4D97-AF65-F5344CB8AC3E}">
        <p14:creationId xmlns:p14="http://schemas.microsoft.com/office/powerpoint/2010/main" val="21750353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a:t>单击此处编辑母版标题样式</a:t>
            </a:r>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47C42A0-CBE7-4599-8EB8-0030BE25B48C}" type="datetimeFigureOut">
              <a:rPr lang="zh-CN" altLang="en-US" smtClean="0"/>
              <a:t>2020/5/28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86C476-0F95-4DA3-B41D-8C2DE47BEA7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47C42A0-CBE7-4599-8EB8-0030BE25B48C}" type="datetimeFigureOut">
              <a:rPr lang="zh-CN" altLang="en-US" smtClean="0"/>
              <a:t>2020/5/28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86C476-0F95-4DA3-B41D-8C2DE47BEA7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47C42A0-CBE7-4599-8EB8-0030BE25B48C}" type="datetimeFigureOut">
              <a:rPr lang="zh-CN" altLang="en-US" smtClean="0"/>
              <a:t>2020/5/28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86C476-0F95-4DA3-B41D-8C2DE47BEA7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47C42A0-CBE7-4599-8EB8-0030BE25B48C}" type="datetimeFigureOut">
              <a:rPr lang="zh-CN" altLang="en-US" smtClean="0"/>
              <a:t>2020/5/28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86C476-0F95-4DA3-B41D-8C2DE47BEA7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47C42A0-CBE7-4599-8EB8-0030BE25B48C}" type="datetimeFigureOut">
              <a:rPr lang="zh-CN" altLang="en-US" smtClean="0"/>
              <a:t>2020/5/28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86C476-0F95-4DA3-B41D-8C2DE47BEA7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47C42A0-CBE7-4599-8EB8-0030BE25B48C}" type="datetimeFigureOut">
              <a:rPr lang="zh-CN" altLang="en-US" smtClean="0"/>
              <a:t>2020/5/28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E86C476-0F95-4DA3-B41D-8C2DE47BEA7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47C42A0-CBE7-4599-8EB8-0030BE25B48C}" type="datetimeFigureOut">
              <a:rPr lang="zh-CN" altLang="en-US" smtClean="0"/>
              <a:t>2020/5/28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E86C476-0F95-4DA3-B41D-8C2DE47BEA7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47C42A0-CBE7-4599-8EB8-0030BE25B48C}" type="datetimeFigureOut">
              <a:rPr lang="zh-CN" altLang="en-US" smtClean="0"/>
              <a:t>2020/5/28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E86C476-0F95-4DA3-B41D-8C2DE47BEA7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47C42A0-CBE7-4599-8EB8-0030BE25B48C}" type="datetimeFigureOut">
              <a:rPr lang="zh-CN" altLang="en-US" smtClean="0"/>
              <a:t>2020/5/28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86C476-0F95-4DA3-B41D-8C2DE47BEA7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47C42A0-CBE7-4599-8EB8-0030BE25B48C}" type="datetimeFigureOut">
              <a:rPr lang="zh-CN" altLang="en-US" smtClean="0"/>
              <a:t>2020/5/28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E86C476-0F95-4DA3-B41D-8C2DE47BEA7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47C42A0-CBE7-4599-8EB8-0030BE25B48C}" type="datetimeFigureOut">
              <a:rPr lang="zh-CN" altLang="en-US" smtClean="0"/>
              <a:t>2020/5/28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E86C476-0F95-4DA3-B41D-8C2DE47BEA7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47C42A0-CBE7-4599-8EB8-0030BE25B48C}" type="datetimeFigureOut">
              <a:rPr lang="zh-CN" altLang="en-US" smtClean="0"/>
              <a:t>2020/5/28</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86C476-0F95-4DA3-B41D-8C2DE47BEA7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png"/><Relationship Id="rId7"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2.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png"/><Relationship Id="rId7"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png"/><Relationship Id="rId10" Type="http://schemas.openxmlformats.org/officeDocument/2006/relationships/image" Target="../media/image15.jpeg"/><Relationship Id="rId4" Type="http://schemas.microsoft.com/office/2007/relationships/hdphoto" Target="../media/hdphoto1.wdp"/><Relationship Id="rId9"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png"/><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chart" Target="../charts/chart2.xml"/><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png"/><Relationship Id="rId7"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jpeg"/><Relationship Id="rId4" Type="http://schemas.microsoft.com/office/2007/relationships/hdphoto" Target="../media/hdphoto1.wdp"/><Relationship Id="rId9"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png"/><Relationship Id="rId2" Type="http://schemas.openxmlformats.org/officeDocument/2006/relationships/tags" Target="../tags/tag2.xml"/><Relationship Id="rId1" Type="http://schemas.openxmlformats.org/officeDocument/2006/relationships/tags" Target="../tags/tag1.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png"/><Relationship Id="rId7" Type="http://schemas.microsoft.com/office/2007/relationships/hdphoto" Target="../media/hdphoto4.wdp"/><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microsoft.com/office/2007/relationships/hdphoto" Target="../media/hdphoto1.wdp"/><Relationship Id="rId9" Type="http://schemas.openxmlformats.org/officeDocument/2006/relationships/image" Target="../media/image25.png"/></Relationships>
</file>

<file path=ppt/slides/_rels/slide21.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1.png"/><Relationship Id="rId7"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1.png"/><Relationship Id="rId7" Type="http://schemas.openxmlformats.org/officeDocument/2006/relationships/image" Target="../media/image32.jpeg"/><Relationship Id="rId12" Type="http://schemas.openxmlformats.org/officeDocument/2006/relationships/image" Target="../media/image37.jpe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31.jpeg"/><Relationship Id="rId11" Type="http://schemas.openxmlformats.org/officeDocument/2006/relationships/image" Target="../media/image36.jpeg"/><Relationship Id="rId5" Type="http://schemas.openxmlformats.org/officeDocument/2006/relationships/image" Target="../media/image30.jpeg"/><Relationship Id="rId10" Type="http://schemas.openxmlformats.org/officeDocument/2006/relationships/image" Target="../media/image35.jpeg"/><Relationship Id="rId4" Type="http://schemas.microsoft.com/office/2007/relationships/hdphoto" Target="../media/hdphoto1.wdp"/><Relationship Id="rId9" Type="http://schemas.openxmlformats.org/officeDocument/2006/relationships/image" Target="../media/image34.jpe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38.jpeg"/><Relationship Id="rId4" Type="http://schemas.microsoft.com/office/2007/relationships/hdphoto" Target="../media/hdphoto1.wdp"/></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40.jpeg"/><Relationship Id="rId5" Type="http://schemas.openxmlformats.org/officeDocument/2006/relationships/image" Target="../media/image39.jpeg"/><Relationship Id="rId4" Type="http://schemas.microsoft.com/office/2007/relationships/hdphoto" Target="../media/hdphoto1.wdp"/></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microsoft.com/office/2007/relationships/hdphoto" Target="../media/hdphoto1.wdp"/></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microsoft.com/office/2007/relationships/hdphoto" Target="../media/hdphoto1.wdp"/></Relationships>
</file>

<file path=ppt/slides/_rels/slide28.xml.rels><?xml version="1.0" encoding="UTF-8" standalone="yes"?>
<Relationships xmlns="http://schemas.openxmlformats.org/package/2006/relationships"><Relationship Id="rId8" Type="http://schemas.openxmlformats.org/officeDocument/2006/relationships/notesSlide" Target="../notesSlides/notesSlide28.xml"/><Relationship Id="rId3" Type="http://schemas.openxmlformats.org/officeDocument/2006/relationships/tags" Target="../tags/tag5.xml"/><Relationship Id="rId7" Type="http://schemas.openxmlformats.org/officeDocument/2006/relationships/slideLayout" Target="../slideLayouts/slideLayout7.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5" Type="http://schemas.openxmlformats.org/officeDocument/2006/relationships/tags" Target="../tags/tag7.xml"/><Relationship Id="rId10" Type="http://schemas.microsoft.com/office/2007/relationships/hdphoto" Target="../media/hdphoto1.wdp"/><Relationship Id="rId4" Type="http://schemas.openxmlformats.org/officeDocument/2006/relationships/tags" Target="../tags/tag6.xml"/><Relationship Id="rId9" Type="http://schemas.openxmlformats.org/officeDocument/2006/relationships/image" Target="../media/image1.png"/></Relationships>
</file>

<file path=ppt/slides/_rels/slide29.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1.png"/><Relationship Id="rId7" Type="http://schemas.openxmlformats.org/officeDocument/2006/relationships/image" Target="../media/image43.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42.jpeg"/><Relationship Id="rId5" Type="http://schemas.openxmlformats.org/officeDocument/2006/relationships/image" Target="../media/image41.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5.png"/><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8" Type="http://schemas.openxmlformats.org/officeDocument/2006/relationships/tags" Target="../tags/tag16.xml"/><Relationship Id="rId13" Type="http://schemas.openxmlformats.org/officeDocument/2006/relationships/tags" Target="../tags/tag21.xml"/><Relationship Id="rId18" Type="http://schemas.openxmlformats.org/officeDocument/2006/relationships/slideLayout" Target="../slideLayouts/slideLayout7.xml"/><Relationship Id="rId3" Type="http://schemas.openxmlformats.org/officeDocument/2006/relationships/tags" Target="../tags/tag11.xml"/><Relationship Id="rId21" Type="http://schemas.microsoft.com/office/2007/relationships/hdphoto" Target="../media/hdphoto1.wdp"/><Relationship Id="rId7" Type="http://schemas.openxmlformats.org/officeDocument/2006/relationships/tags" Target="../tags/tag15.xml"/><Relationship Id="rId12" Type="http://schemas.openxmlformats.org/officeDocument/2006/relationships/tags" Target="../tags/tag20.xml"/><Relationship Id="rId17" Type="http://schemas.openxmlformats.org/officeDocument/2006/relationships/tags" Target="../tags/tag25.xml"/><Relationship Id="rId2" Type="http://schemas.openxmlformats.org/officeDocument/2006/relationships/tags" Target="../tags/tag10.xml"/><Relationship Id="rId16" Type="http://schemas.openxmlformats.org/officeDocument/2006/relationships/tags" Target="../tags/tag24.xml"/><Relationship Id="rId20" Type="http://schemas.openxmlformats.org/officeDocument/2006/relationships/image" Target="../media/image1.png"/><Relationship Id="rId1" Type="http://schemas.openxmlformats.org/officeDocument/2006/relationships/tags" Target="../tags/tag9.xml"/><Relationship Id="rId6" Type="http://schemas.openxmlformats.org/officeDocument/2006/relationships/tags" Target="../tags/tag14.xml"/><Relationship Id="rId11" Type="http://schemas.openxmlformats.org/officeDocument/2006/relationships/tags" Target="../tags/tag19.xml"/><Relationship Id="rId5" Type="http://schemas.openxmlformats.org/officeDocument/2006/relationships/tags" Target="../tags/tag13.xml"/><Relationship Id="rId15" Type="http://schemas.openxmlformats.org/officeDocument/2006/relationships/tags" Target="../tags/tag23.xml"/><Relationship Id="rId10" Type="http://schemas.openxmlformats.org/officeDocument/2006/relationships/tags" Target="../tags/tag18.xml"/><Relationship Id="rId19" Type="http://schemas.openxmlformats.org/officeDocument/2006/relationships/notesSlide" Target="../notesSlides/notesSlide30.xml"/><Relationship Id="rId4" Type="http://schemas.openxmlformats.org/officeDocument/2006/relationships/tags" Target="../tags/tag12.xml"/><Relationship Id="rId9" Type="http://schemas.openxmlformats.org/officeDocument/2006/relationships/tags" Target="../tags/tag17.xml"/><Relationship Id="rId14" Type="http://schemas.openxmlformats.org/officeDocument/2006/relationships/tags" Target="../tags/tag22.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microsoft.com/office/2007/relationships/hdphoto" Target="../media/hdphoto1.wdp"/></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microsoft.com/office/2007/relationships/hdphoto" Target="../media/hdphoto1.wdp"/></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microsoft.com/office/2007/relationships/hdphoto" Target="../media/hdphoto1.wdp"/></Relationships>
</file>

<file path=ppt/slides/_rels/slide3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png"/><Relationship Id="rId7" Type="http://schemas.openxmlformats.org/officeDocument/2006/relationships/image" Target="../media/image3.png"/><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2.png"/><Relationship Id="rId4" Type="http://schemas.microsoft.com/office/2007/relationships/hdphoto" Target="../media/hdphoto1.wdp"/></Relationships>
</file>

<file path=ppt/slides/_rels/slide3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6.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pn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chart" Target="../charts/chart1.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7" name="组合 6"/>
          <p:cNvGrpSpPr/>
          <p:nvPr/>
        </p:nvGrpSpPr>
        <p:grpSpPr>
          <a:xfrm>
            <a:off x="3245883" y="1340768"/>
            <a:ext cx="1354100" cy="1191784"/>
            <a:chOff x="686505" y="3160938"/>
            <a:chExt cx="1636825" cy="1440620"/>
          </a:xfrm>
        </p:grpSpPr>
        <p:sp>
          <p:nvSpPr>
            <p:cNvPr id="9" name="Freeform 5"/>
            <p:cNvSpPr/>
            <p:nvPr/>
          </p:nvSpPr>
          <p:spPr bwMode="auto">
            <a:xfrm>
              <a:off x="686505" y="3160938"/>
              <a:ext cx="1636825" cy="144062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589" tIns="34295" rIns="68589" bIns="34295" anchor="ctr"/>
            <a:lstStyle/>
            <a:p>
              <a:pPr algn="ctr" fontAlgn="auto">
                <a:spcBef>
                  <a:spcPts val="0"/>
                </a:spcBef>
                <a:spcAft>
                  <a:spcPts val="0"/>
                </a:spcAft>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10" name="Freeform 5"/>
            <p:cNvSpPr/>
            <p:nvPr/>
          </p:nvSpPr>
          <p:spPr bwMode="auto">
            <a:xfrm>
              <a:off x="789391" y="3251491"/>
              <a:ext cx="1431052" cy="125951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F54337"/>
                </a:gs>
                <a:gs pos="100000">
                  <a:srgbClr val="D4180A"/>
                </a:gs>
              </a:gsLst>
              <a:lin ang="5400000" scaled="1"/>
            </a:gradFill>
            <a:ln w="28575" cap="flat">
              <a:noFill/>
              <a:prstDash val="solid"/>
              <a:miter lim="800000"/>
            </a:ln>
            <a:effectLst>
              <a:innerShdw blurRad="152400" dist="76200" dir="13500000">
                <a:prstClr val="black">
                  <a:alpha val="28000"/>
                </a:prstClr>
              </a:innerShdw>
            </a:effectLst>
          </p:spPr>
          <p:txBody>
            <a:bodyPr lIns="68589" tIns="34295" rIns="68589" bIns="34295"/>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grpSp>
      <p:sp>
        <p:nvSpPr>
          <p:cNvPr id="11" name="矩形 10"/>
          <p:cNvSpPr/>
          <p:nvPr/>
        </p:nvSpPr>
        <p:spPr>
          <a:xfrm>
            <a:off x="3372954" y="1507001"/>
            <a:ext cx="1103133" cy="923330"/>
          </a:xfrm>
          <a:prstGeom prst="rect">
            <a:avLst/>
          </a:prstGeom>
        </p:spPr>
        <p:txBody>
          <a:bodyPr wrap="square">
            <a:spAutoFit/>
          </a:bodyPr>
          <a:lstStyle/>
          <a:p>
            <a:pPr algn="ctr"/>
            <a:r>
              <a:rPr lang="en-US" altLang="zh-CN" sz="5400" dirty="0">
                <a:solidFill>
                  <a:schemeClr val="bg1"/>
                </a:solidFill>
                <a:latin typeface="Impact MT Std" pitchFamily="34" charset="0"/>
                <a:ea typeface="微软雅黑" panose="020B0503020204020204" pitchFamily="34" charset="-122"/>
                <a:cs typeface="Gisha" panose="020B0502040204020203" pitchFamily="34" charset="-79"/>
              </a:rPr>
              <a:t>2</a:t>
            </a:r>
          </a:p>
        </p:txBody>
      </p:sp>
      <p:grpSp>
        <p:nvGrpSpPr>
          <p:cNvPr id="12" name="组合 11"/>
          <p:cNvGrpSpPr/>
          <p:nvPr/>
        </p:nvGrpSpPr>
        <p:grpSpPr>
          <a:xfrm>
            <a:off x="4669098" y="1340768"/>
            <a:ext cx="1354100" cy="1191784"/>
            <a:chOff x="686505" y="3160938"/>
            <a:chExt cx="1636825" cy="1440620"/>
          </a:xfrm>
        </p:grpSpPr>
        <p:sp>
          <p:nvSpPr>
            <p:cNvPr id="13" name="Freeform 5"/>
            <p:cNvSpPr/>
            <p:nvPr/>
          </p:nvSpPr>
          <p:spPr bwMode="auto">
            <a:xfrm>
              <a:off x="686505" y="3160938"/>
              <a:ext cx="1636825" cy="144062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589" tIns="34295" rIns="68589" bIns="34295" anchor="ctr"/>
            <a:lstStyle/>
            <a:p>
              <a:pPr algn="ctr" fontAlgn="auto">
                <a:spcBef>
                  <a:spcPts val="0"/>
                </a:spcBef>
                <a:spcAft>
                  <a:spcPts val="0"/>
                </a:spcAft>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14" name="Freeform 5"/>
            <p:cNvSpPr/>
            <p:nvPr/>
          </p:nvSpPr>
          <p:spPr bwMode="auto">
            <a:xfrm>
              <a:off x="789391" y="3251491"/>
              <a:ext cx="1431052" cy="125951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1C9FA7"/>
                </a:gs>
                <a:gs pos="100000">
                  <a:srgbClr val="26A2AA"/>
                </a:gs>
              </a:gsLst>
              <a:lin ang="5400000" scaled="1"/>
            </a:gradFill>
            <a:ln w="28575" cap="flat">
              <a:noFill/>
              <a:prstDash val="solid"/>
              <a:miter lim="800000"/>
            </a:ln>
            <a:effectLst>
              <a:innerShdw blurRad="152400" dist="76200" dir="13500000">
                <a:prstClr val="black">
                  <a:alpha val="28000"/>
                </a:prstClr>
              </a:innerShdw>
            </a:effectLst>
          </p:spPr>
          <p:txBody>
            <a:bodyPr lIns="68589" tIns="34295" rIns="68589" bIns="34295"/>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6109258" y="1340768"/>
            <a:ext cx="1354100" cy="1191784"/>
            <a:chOff x="686505" y="3160938"/>
            <a:chExt cx="1636825" cy="1440620"/>
          </a:xfrm>
        </p:grpSpPr>
        <p:sp>
          <p:nvSpPr>
            <p:cNvPr id="16" name="Freeform 5"/>
            <p:cNvSpPr/>
            <p:nvPr/>
          </p:nvSpPr>
          <p:spPr bwMode="auto">
            <a:xfrm>
              <a:off x="686505" y="3160938"/>
              <a:ext cx="1636825" cy="144062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589" tIns="34295" rIns="68589" bIns="34295" anchor="ctr"/>
            <a:lstStyle/>
            <a:p>
              <a:pPr algn="ctr" fontAlgn="auto">
                <a:spcBef>
                  <a:spcPts val="0"/>
                </a:spcBef>
                <a:spcAft>
                  <a:spcPts val="0"/>
                </a:spcAft>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17" name="Freeform 5"/>
            <p:cNvSpPr/>
            <p:nvPr/>
          </p:nvSpPr>
          <p:spPr bwMode="auto">
            <a:xfrm>
              <a:off x="789391" y="3251491"/>
              <a:ext cx="1431052" cy="125951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F58029"/>
                </a:gs>
                <a:gs pos="100000">
                  <a:srgbClr val="F27211"/>
                </a:gs>
              </a:gsLst>
              <a:lin ang="5400000" scaled="1"/>
            </a:gradFill>
            <a:ln w="28575" cap="flat">
              <a:noFill/>
              <a:prstDash val="solid"/>
              <a:miter lim="800000"/>
            </a:ln>
            <a:effectLst>
              <a:innerShdw blurRad="152400" dist="76200" dir="13500000">
                <a:prstClr val="black">
                  <a:alpha val="28000"/>
                </a:prstClr>
              </a:innerShdw>
            </a:effectLst>
          </p:spPr>
          <p:txBody>
            <a:bodyPr lIns="68589" tIns="34295" rIns="68589" bIns="34295"/>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7549418" y="1340768"/>
            <a:ext cx="1354100" cy="1191784"/>
            <a:chOff x="686505" y="3160938"/>
            <a:chExt cx="1636825" cy="1440620"/>
          </a:xfrm>
        </p:grpSpPr>
        <p:sp>
          <p:nvSpPr>
            <p:cNvPr id="19" name="Freeform 5"/>
            <p:cNvSpPr/>
            <p:nvPr/>
          </p:nvSpPr>
          <p:spPr bwMode="auto">
            <a:xfrm>
              <a:off x="686505" y="3160938"/>
              <a:ext cx="1636825" cy="144062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100000">
                  <a:srgbClr val="FFFFFF"/>
                </a:gs>
                <a:gs pos="0">
                  <a:srgbClr val="D9D9DA"/>
                </a:gs>
              </a:gsLst>
              <a:lin ang="13500000" scaled="1"/>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589" tIns="34295" rIns="68589" bIns="34295" anchor="ctr"/>
            <a:lstStyle/>
            <a:p>
              <a:pPr algn="ctr" fontAlgn="auto">
                <a:spcBef>
                  <a:spcPts val="0"/>
                </a:spcBef>
                <a:spcAft>
                  <a:spcPts val="0"/>
                </a:spcAft>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20" name="Freeform 5"/>
            <p:cNvSpPr/>
            <p:nvPr/>
          </p:nvSpPr>
          <p:spPr bwMode="auto">
            <a:xfrm>
              <a:off x="789391" y="3251491"/>
              <a:ext cx="1431052" cy="125951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355766"/>
                </a:gs>
                <a:gs pos="100000">
                  <a:srgbClr val="294E5E"/>
                </a:gs>
              </a:gsLst>
              <a:lin ang="5400000" scaled="1"/>
            </a:gradFill>
            <a:ln w="28575" cap="flat">
              <a:noFill/>
              <a:prstDash val="solid"/>
              <a:miter lim="800000"/>
            </a:ln>
            <a:effectLst>
              <a:innerShdw blurRad="152400" dist="76200" dir="13500000">
                <a:prstClr val="black">
                  <a:alpha val="28000"/>
                </a:prstClr>
              </a:innerShdw>
            </a:effectLst>
          </p:spPr>
          <p:txBody>
            <a:bodyPr lIns="68589" tIns="34295" rIns="68589" bIns="34295"/>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grpSp>
      <p:sp>
        <p:nvSpPr>
          <p:cNvPr id="21" name="矩形 20"/>
          <p:cNvSpPr/>
          <p:nvPr/>
        </p:nvSpPr>
        <p:spPr>
          <a:xfrm>
            <a:off x="4813114" y="1507001"/>
            <a:ext cx="1103133" cy="923330"/>
          </a:xfrm>
          <a:prstGeom prst="rect">
            <a:avLst/>
          </a:prstGeom>
        </p:spPr>
        <p:txBody>
          <a:bodyPr wrap="square">
            <a:spAutoFit/>
          </a:bodyPr>
          <a:lstStyle/>
          <a:p>
            <a:pPr algn="ctr"/>
            <a:r>
              <a:rPr lang="en-US" altLang="zh-CN" sz="5400" dirty="0">
                <a:solidFill>
                  <a:schemeClr val="bg1"/>
                </a:solidFill>
                <a:latin typeface="Impact MT Std" pitchFamily="34" charset="0"/>
                <a:ea typeface="微软雅黑" panose="020B0503020204020204" pitchFamily="34" charset="-122"/>
                <a:cs typeface="Gisha" panose="020B0502040204020203" pitchFamily="34" charset="-79"/>
              </a:rPr>
              <a:t>0</a:t>
            </a:r>
          </a:p>
        </p:txBody>
      </p:sp>
      <p:sp>
        <p:nvSpPr>
          <p:cNvPr id="22" name="矩形 21"/>
          <p:cNvSpPr/>
          <p:nvPr/>
        </p:nvSpPr>
        <p:spPr>
          <a:xfrm>
            <a:off x="6253274" y="1507001"/>
            <a:ext cx="1103133" cy="923330"/>
          </a:xfrm>
          <a:prstGeom prst="rect">
            <a:avLst/>
          </a:prstGeom>
        </p:spPr>
        <p:txBody>
          <a:bodyPr wrap="square">
            <a:spAutoFit/>
          </a:bodyPr>
          <a:lstStyle/>
          <a:p>
            <a:pPr algn="ctr"/>
            <a:r>
              <a:rPr lang="en-US" altLang="zh-CN" sz="5400" dirty="0">
                <a:solidFill>
                  <a:schemeClr val="bg1"/>
                </a:solidFill>
                <a:latin typeface="Impact MT Std" pitchFamily="34" charset="0"/>
                <a:ea typeface="微软雅黑" panose="020B0503020204020204" pitchFamily="34" charset="-122"/>
                <a:cs typeface="Gisha" panose="020B0502040204020203" pitchFamily="34" charset="-79"/>
              </a:rPr>
              <a:t>2</a:t>
            </a:r>
          </a:p>
        </p:txBody>
      </p:sp>
      <p:sp>
        <p:nvSpPr>
          <p:cNvPr id="23" name="矩形 22"/>
          <p:cNvSpPr/>
          <p:nvPr/>
        </p:nvSpPr>
        <p:spPr>
          <a:xfrm>
            <a:off x="7693434" y="1507001"/>
            <a:ext cx="1103133" cy="923330"/>
          </a:xfrm>
          <a:prstGeom prst="rect">
            <a:avLst/>
          </a:prstGeom>
        </p:spPr>
        <p:txBody>
          <a:bodyPr wrap="square">
            <a:spAutoFit/>
          </a:bodyPr>
          <a:lstStyle/>
          <a:p>
            <a:pPr algn="ctr"/>
            <a:r>
              <a:rPr lang="en-US" altLang="zh-CN" sz="5400" dirty="0" smtClean="0">
                <a:solidFill>
                  <a:schemeClr val="bg1"/>
                </a:solidFill>
                <a:latin typeface="Impact MT Std" pitchFamily="34" charset="0"/>
                <a:ea typeface="微软雅黑" panose="020B0503020204020204" pitchFamily="34" charset="-122"/>
                <a:cs typeface="Gisha" panose="020B0502040204020203" pitchFamily="34" charset="-79"/>
              </a:rPr>
              <a:t>X</a:t>
            </a:r>
            <a:endParaRPr lang="en-US" altLang="zh-CN" sz="5400" dirty="0">
              <a:solidFill>
                <a:schemeClr val="bg1"/>
              </a:solidFill>
              <a:latin typeface="Impact MT Std" pitchFamily="34" charset="0"/>
              <a:ea typeface="微软雅黑" panose="020B0503020204020204" pitchFamily="34" charset="-122"/>
              <a:cs typeface="Gisha" panose="020B0502040204020203" pitchFamily="34" charset="-79"/>
            </a:endParaRPr>
          </a:p>
        </p:txBody>
      </p:sp>
      <p:grpSp>
        <p:nvGrpSpPr>
          <p:cNvPr id="26" name="组合 25"/>
          <p:cNvGrpSpPr/>
          <p:nvPr/>
        </p:nvGrpSpPr>
        <p:grpSpPr>
          <a:xfrm>
            <a:off x="2029167" y="3068960"/>
            <a:ext cx="8674551" cy="1876117"/>
            <a:chOff x="4555084" y="1340770"/>
            <a:chExt cx="4697323" cy="1015929"/>
          </a:xfrm>
        </p:grpSpPr>
        <p:pic>
          <p:nvPicPr>
            <p:cNvPr id="27" name="图片 26"/>
            <p:cNvPicPr>
              <a:picLocks noChangeAspect="1"/>
            </p:cNvPicPr>
            <p:nvPr/>
          </p:nvPicPr>
          <p:blipFill rotWithShape="1">
            <a:blip r:embed="rId5" cstate="email">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a:ext>
              </a:extLst>
            </a:blip>
            <a:srcRect/>
            <a:stretch>
              <a:fillRect/>
            </a:stretch>
          </p:blipFill>
          <p:spPr>
            <a:xfrm rot="16200000">
              <a:off x="8600149" y="1662963"/>
              <a:ext cx="958122" cy="346394"/>
            </a:xfrm>
            <a:prstGeom prst="rect">
              <a:avLst/>
            </a:prstGeom>
          </p:spPr>
        </p:pic>
        <p:pic>
          <p:nvPicPr>
            <p:cNvPr id="28" name="图片 27"/>
            <p:cNvPicPr>
              <a:picLocks noChangeAspect="1"/>
            </p:cNvPicPr>
            <p:nvPr/>
          </p:nvPicPr>
          <p:blipFill rotWithShape="1">
            <a:blip r:embed="rId7" cstate="email">
              <a:extLst>
                <a:ext uri="{BEBA8EAE-BF5A-486C-A8C5-ECC9F3942E4B}">
                  <a14:imgProps xmlns:a14="http://schemas.microsoft.com/office/drawing/2010/main">
                    <a14:imgLayer r:embed="rId8">
                      <a14:imgEffect>
                        <a14:saturation sat="66000"/>
                      </a14:imgEffect>
                    </a14:imgLayer>
                  </a14:imgProps>
                </a:ext>
                <a:ext uri="{28A0092B-C50C-407E-A947-70E740481C1C}">
                  <a14:useLocalDpi xmlns:a14="http://schemas.microsoft.com/office/drawing/2010/main"/>
                </a:ext>
              </a:extLst>
            </a:blip>
            <a:srcRect/>
            <a:stretch>
              <a:fillRect/>
            </a:stretch>
          </p:blipFill>
          <p:spPr>
            <a:xfrm>
              <a:off x="4926460" y="2155392"/>
              <a:ext cx="3646270" cy="201307"/>
            </a:xfrm>
            <a:prstGeom prst="rect">
              <a:avLst/>
            </a:prstGeom>
          </p:spPr>
        </p:pic>
        <p:sp>
          <p:nvSpPr>
            <p:cNvPr id="30" name="圆角矩形 29"/>
            <p:cNvSpPr/>
            <p:nvPr/>
          </p:nvSpPr>
          <p:spPr>
            <a:xfrm>
              <a:off x="4555084" y="1340770"/>
              <a:ext cx="4389024" cy="958122"/>
            </a:xfrm>
            <a:prstGeom prst="roundRect">
              <a:avLst>
                <a:gd name="adj" fmla="val 9218"/>
              </a:avLst>
            </a:prstGeom>
            <a:gradFill>
              <a:gsLst>
                <a:gs pos="47000">
                  <a:srgbClr val="FDFDFD"/>
                </a:gs>
                <a:gs pos="53000">
                  <a:srgbClr val="E8E8E8"/>
                </a:gs>
                <a:gs pos="100000">
                  <a:srgbClr val="ECECEC"/>
                </a:gs>
              </a:gsLst>
              <a:lin ang="5400000" scaled="1"/>
            </a:gradFill>
            <a:ln>
              <a:noFill/>
            </a:ln>
            <a:effectLst>
              <a:outerShdw blurRad="76200" dist="381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7" name="TextBox 36"/>
          <p:cNvSpPr txBox="1"/>
          <p:nvPr/>
        </p:nvSpPr>
        <p:spPr>
          <a:xfrm>
            <a:off x="1198662" y="3261017"/>
            <a:ext cx="9793088" cy="1107996"/>
          </a:xfrm>
          <a:prstGeom prst="rect">
            <a:avLst/>
          </a:prstGeom>
          <a:noFill/>
        </p:spPr>
        <p:txBody>
          <a:bodyPr wrap="square" rtlCol="0">
            <a:spAutoFit/>
          </a:bodyPr>
          <a:lstStyle/>
          <a:p>
            <a:pPr algn="ctr"/>
            <a:r>
              <a:rPr lang="zh-CN" altLang="en-US" sz="6600" b="1" spc="300" dirty="0" smtClean="0">
                <a:gradFill>
                  <a:gsLst>
                    <a:gs pos="0">
                      <a:srgbClr val="F54337"/>
                    </a:gs>
                    <a:gs pos="100000">
                      <a:srgbClr val="D4180A"/>
                    </a:gs>
                  </a:gsLst>
                  <a:lin ang="5400000" scaled="1"/>
                </a:gradFill>
                <a:latin typeface="AvantGarde Md BT" pitchFamily="34" charset="0"/>
                <a:ea typeface="微软雅黑" panose="020B0503020204020204" pitchFamily="34" charset="-122"/>
              </a:rPr>
              <a:t>工作总结报告</a:t>
            </a:r>
            <a:r>
              <a:rPr lang="en-US" altLang="zh-CN" sz="6600" b="1" spc="300" dirty="0" smtClean="0">
                <a:solidFill>
                  <a:srgbClr val="3BA0BB"/>
                </a:solidFill>
                <a:latin typeface="AvantGarde Md BT" pitchFamily="34" charset="0"/>
                <a:ea typeface="微软雅黑" panose="020B0503020204020204" pitchFamily="34" charset="-122"/>
              </a:rPr>
              <a:t>PPT</a:t>
            </a:r>
            <a:endParaRPr lang="en-US" altLang="zh-CN" sz="6600" b="1" spc="300" dirty="0">
              <a:solidFill>
                <a:srgbClr val="3BA0BB"/>
              </a:solidFill>
              <a:latin typeface="AvantGarde Md BT" pitchFamily="34" charset="0"/>
              <a:ea typeface="微软雅黑" panose="020B0503020204020204" pitchFamily="34" charset="-122"/>
            </a:endParaRPr>
          </a:p>
        </p:txBody>
      </p:sp>
      <p:sp>
        <p:nvSpPr>
          <p:cNvPr id="38" name="矩形 37"/>
          <p:cNvSpPr/>
          <p:nvPr/>
        </p:nvSpPr>
        <p:spPr>
          <a:xfrm>
            <a:off x="4423184" y="4297005"/>
            <a:ext cx="3342364" cy="400110"/>
          </a:xfrm>
          <a:prstGeom prst="rect">
            <a:avLst/>
          </a:prstGeom>
        </p:spPr>
        <p:txBody>
          <a:bodyPr wrap="square">
            <a:spAutoFit/>
          </a:bodyPr>
          <a:lstStyle/>
          <a:p>
            <a:r>
              <a:rPr lang="zh-CN" altLang="en-US" sz="2000" dirty="0">
                <a:solidFill>
                  <a:schemeClr val="bg1">
                    <a:lumMod val="65000"/>
                  </a:schemeClr>
                </a:solidFill>
                <a:latin typeface="微软雅黑" panose="020B0503020204020204" pitchFamily="34" charset="-122"/>
                <a:ea typeface="微软雅黑" panose="020B0503020204020204" pitchFamily="34" charset="-122"/>
                <a:cs typeface="Gisha" panose="020B0502040204020203" pitchFamily="34" charset="-79"/>
              </a:rPr>
              <a:t>单击此处添加您的公司名称</a:t>
            </a:r>
          </a:p>
        </p:txBody>
      </p:sp>
      <p:sp>
        <p:nvSpPr>
          <p:cNvPr id="39" name="圆角矩形 38"/>
          <p:cNvSpPr/>
          <p:nvPr/>
        </p:nvSpPr>
        <p:spPr>
          <a:xfrm>
            <a:off x="3330998" y="5229200"/>
            <a:ext cx="5572520" cy="504056"/>
          </a:xfrm>
          <a:prstGeom prst="roundRect">
            <a:avLst>
              <a:gd name="adj" fmla="val 50000"/>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59"/>
          <p:cNvSpPr>
            <a:spLocks noChangeArrowheads="1"/>
          </p:cNvSpPr>
          <p:nvPr/>
        </p:nvSpPr>
        <p:spPr bwMode="auto">
          <a:xfrm flipH="1">
            <a:off x="3372954" y="5322694"/>
            <a:ext cx="5530564"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1400" dirty="0">
                <a:solidFill>
                  <a:schemeClr val="bg1">
                    <a:lumMod val="65000"/>
                  </a:schemeClr>
                </a:solidFill>
                <a:latin typeface="微软雅黑" panose="020B0503020204020204" pitchFamily="34" charset="-122"/>
                <a:ea typeface="微软雅黑" panose="020B0503020204020204" pitchFamily="34" charset="-122"/>
                <a:sym typeface="方正兰亭黑_GBK" pitchFamily="2" charset="-122"/>
              </a:rPr>
              <a:t>汇报</a:t>
            </a: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sym typeface="方正兰亭黑_GBK" pitchFamily="2" charset="-122"/>
              </a:rPr>
              <a:t>：张三  </a:t>
            </a:r>
            <a:r>
              <a:rPr lang="zh-CN" altLang="en-US" sz="1400" dirty="0">
                <a:solidFill>
                  <a:schemeClr val="bg1">
                    <a:lumMod val="65000"/>
                  </a:schemeClr>
                </a:solidFill>
                <a:latin typeface="微软雅黑" panose="020B0503020204020204" pitchFamily="34" charset="-122"/>
                <a:ea typeface="微软雅黑" panose="020B0503020204020204" pitchFamily="34" charset="-122"/>
                <a:sym typeface="方正兰亭黑_GBK" pitchFamily="2" charset="-122"/>
              </a:rPr>
              <a:t>部门：销售部      日期：</a:t>
            </a:r>
            <a:r>
              <a:rPr lang="en-US" altLang="zh-CN" sz="1400" dirty="0">
                <a:solidFill>
                  <a:schemeClr val="bg1">
                    <a:lumMod val="65000"/>
                  </a:schemeClr>
                </a:solidFill>
                <a:latin typeface="微软雅黑" panose="020B0503020204020204" pitchFamily="34" charset="-122"/>
                <a:ea typeface="微软雅黑" panose="020B0503020204020204" pitchFamily="34" charset="-122"/>
                <a:sym typeface="方正兰亭黑_GBK" pitchFamily="2" charset="-122"/>
              </a:rPr>
              <a:t>XX</a:t>
            </a:r>
            <a:r>
              <a:rPr lang="zh-CN" altLang="en-US" sz="1400" dirty="0">
                <a:solidFill>
                  <a:schemeClr val="bg1">
                    <a:lumMod val="65000"/>
                  </a:schemeClr>
                </a:solidFill>
                <a:latin typeface="微软雅黑" panose="020B0503020204020204" pitchFamily="34" charset="-122"/>
                <a:ea typeface="微软雅黑" panose="020B0503020204020204" pitchFamily="34" charset="-122"/>
                <a:sym typeface="方正兰亭黑_GBK" pitchFamily="2" charset="-122"/>
              </a:rPr>
              <a:t>年</a:t>
            </a:r>
            <a:r>
              <a:rPr lang="en-US" altLang="zh-CN" sz="1400" dirty="0">
                <a:solidFill>
                  <a:schemeClr val="bg1">
                    <a:lumMod val="65000"/>
                  </a:schemeClr>
                </a:solidFill>
                <a:latin typeface="微软雅黑" panose="020B0503020204020204" pitchFamily="34" charset="-122"/>
                <a:ea typeface="微软雅黑" panose="020B0503020204020204" pitchFamily="34" charset="-122"/>
                <a:sym typeface="方正兰亭黑_GBK" pitchFamily="2" charset="-122"/>
              </a:rPr>
              <a:t>XX</a:t>
            </a:r>
            <a:r>
              <a:rPr lang="zh-CN" altLang="en-US" sz="1400" dirty="0">
                <a:solidFill>
                  <a:schemeClr val="bg1">
                    <a:lumMod val="65000"/>
                  </a:schemeClr>
                </a:solidFill>
                <a:latin typeface="微软雅黑" panose="020B0503020204020204" pitchFamily="34" charset="-122"/>
                <a:ea typeface="微软雅黑" panose="020B0503020204020204" pitchFamily="34" charset="-122"/>
                <a:sym typeface="方正兰亭黑_GBK" pitchFamily="2" charset="-122"/>
              </a:rPr>
              <a:t>月</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50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1000"/>
                                        <p:tgtEl>
                                          <p:spTgt spid="18"/>
                                        </p:tgtEl>
                                      </p:cBhvr>
                                    </p:animEffect>
                                    <p:anim calcmode="lin" valueType="num">
                                      <p:cBhvr>
                                        <p:cTn id="23" dur="1000" fill="hold"/>
                                        <p:tgtEl>
                                          <p:spTgt spid="18"/>
                                        </p:tgtEl>
                                        <p:attrNameLst>
                                          <p:attrName>ppt_x</p:attrName>
                                        </p:attrNameLst>
                                      </p:cBhvr>
                                      <p:tavLst>
                                        <p:tav tm="0">
                                          <p:val>
                                            <p:strVal val="#ppt_x"/>
                                          </p:val>
                                        </p:tav>
                                        <p:tav tm="100000">
                                          <p:val>
                                            <p:strVal val="#ppt_x"/>
                                          </p:val>
                                        </p:tav>
                                      </p:tavLst>
                                    </p:anim>
                                    <p:anim calcmode="lin" valueType="num">
                                      <p:cBhvr>
                                        <p:cTn id="24" dur="1000" fill="hold"/>
                                        <p:tgtEl>
                                          <p:spTgt spid="18"/>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childTnLst>
                          </p:cTn>
                        </p:par>
                        <p:par>
                          <p:cTn id="41" fill="hold">
                            <p:stCondLst>
                              <p:cond delay="3500"/>
                            </p:stCondLst>
                            <p:childTnLst>
                              <p:par>
                                <p:cTn id="42" presetID="42" presetClass="entr" presetSubtype="0" fill="hold"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1000"/>
                                        <p:tgtEl>
                                          <p:spTgt spid="26"/>
                                        </p:tgtEl>
                                      </p:cBhvr>
                                    </p:animEffect>
                                    <p:anim calcmode="lin" valueType="num">
                                      <p:cBhvr>
                                        <p:cTn id="45" dur="1000" fill="hold"/>
                                        <p:tgtEl>
                                          <p:spTgt spid="26"/>
                                        </p:tgtEl>
                                        <p:attrNameLst>
                                          <p:attrName>ppt_x</p:attrName>
                                        </p:attrNameLst>
                                      </p:cBhvr>
                                      <p:tavLst>
                                        <p:tav tm="0">
                                          <p:val>
                                            <p:strVal val="#ppt_x"/>
                                          </p:val>
                                        </p:tav>
                                        <p:tav tm="100000">
                                          <p:val>
                                            <p:strVal val="#ppt_x"/>
                                          </p:val>
                                        </p:tav>
                                      </p:tavLst>
                                    </p:anim>
                                    <p:anim calcmode="lin" valueType="num">
                                      <p:cBhvr>
                                        <p:cTn id="46" dur="1000" fill="hold"/>
                                        <p:tgtEl>
                                          <p:spTgt spid="26"/>
                                        </p:tgtEl>
                                        <p:attrNameLst>
                                          <p:attrName>ppt_y</p:attrName>
                                        </p:attrNameLst>
                                      </p:cBhvr>
                                      <p:tavLst>
                                        <p:tav tm="0">
                                          <p:val>
                                            <p:strVal val="#ppt_y+.1"/>
                                          </p:val>
                                        </p:tav>
                                        <p:tav tm="100000">
                                          <p:val>
                                            <p:strVal val="#ppt_y"/>
                                          </p:val>
                                        </p:tav>
                                      </p:tavLst>
                                    </p:anim>
                                  </p:childTnLst>
                                </p:cTn>
                              </p:par>
                            </p:childTnLst>
                          </p:cTn>
                        </p:par>
                        <p:par>
                          <p:cTn id="47" fill="hold">
                            <p:stCondLst>
                              <p:cond delay="4500"/>
                            </p:stCondLst>
                            <p:childTnLst>
                              <p:par>
                                <p:cTn id="48" presetID="14" presetClass="entr" presetSubtype="10" fill="hold" grpId="0" nodeType="afterEffect">
                                  <p:stCondLst>
                                    <p:cond delay="0"/>
                                  </p:stCondLst>
                                  <p:iterate type="lt">
                                    <p:tmPct val="30000"/>
                                  </p:iterate>
                                  <p:childTnLst>
                                    <p:set>
                                      <p:cBhvr>
                                        <p:cTn id="49" dur="1" fill="hold">
                                          <p:stCondLst>
                                            <p:cond delay="0"/>
                                          </p:stCondLst>
                                        </p:cTn>
                                        <p:tgtEl>
                                          <p:spTgt spid="37"/>
                                        </p:tgtEl>
                                        <p:attrNameLst>
                                          <p:attrName>style.visibility</p:attrName>
                                        </p:attrNameLst>
                                      </p:cBhvr>
                                      <p:to>
                                        <p:strVal val="visible"/>
                                      </p:to>
                                    </p:set>
                                    <p:animEffect transition="in" filter="randombar(horizontal)">
                                      <p:cBhvr>
                                        <p:cTn id="50" dur="500"/>
                                        <p:tgtEl>
                                          <p:spTgt spid="37"/>
                                        </p:tgtEl>
                                      </p:cBhvr>
                                    </p:animEffect>
                                  </p:childTnLst>
                                </p:cTn>
                              </p:par>
                            </p:childTnLst>
                          </p:cTn>
                        </p:par>
                        <p:par>
                          <p:cTn id="51" fill="hold">
                            <p:stCondLst>
                              <p:cond delay="6200"/>
                            </p:stCondLst>
                            <p:childTnLst>
                              <p:par>
                                <p:cTn id="52" presetID="42" presetClass="entr" presetSubtype="0" fill="hold" grpId="0" nodeType="after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fade">
                                      <p:cBhvr>
                                        <p:cTn id="54" dur="1000"/>
                                        <p:tgtEl>
                                          <p:spTgt spid="38"/>
                                        </p:tgtEl>
                                      </p:cBhvr>
                                    </p:animEffect>
                                    <p:anim calcmode="lin" valueType="num">
                                      <p:cBhvr>
                                        <p:cTn id="55" dur="1000" fill="hold"/>
                                        <p:tgtEl>
                                          <p:spTgt spid="38"/>
                                        </p:tgtEl>
                                        <p:attrNameLst>
                                          <p:attrName>ppt_x</p:attrName>
                                        </p:attrNameLst>
                                      </p:cBhvr>
                                      <p:tavLst>
                                        <p:tav tm="0">
                                          <p:val>
                                            <p:strVal val="#ppt_x"/>
                                          </p:val>
                                        </p:tav>
                                        <p:tav tm="100000">
                                          <p:val>
                                            <p:strVal val="#ppt_x"/>
                                          </p:val>
                                        </p:tav>
                                      </p:tavLst>
                                    </p:anim>
                                    <p:anim calcmode="lin" valueType="num">
                                      <p:cBhvr>
                                        <p:cTn id="56" dur="1000" fill="hold"/>
                                        <p:tgtEl>
                                          <p:spTgt spid="38"/>
                                        </p:tgtEl>
                                        <p:attrNameLst>
                                          <p:attrName>ppt_y</p:attrName>
                                        </p:attrNameLst>
                                      </p:cBhvr>
                                      <p:tavLst>
                                        <p:tav tm="0">
                                          <p:val>
                                            <p:strVal val="#ppt_y+.1"/>
                                          </p:val>
                                        </p:tav>
                                        <p:tav tm="100000">
                                          <p:val>
                                            <p:strVal val="#ppt_y"/>
                                          </p:val>
                                        </p:tav>
                                      </p:tavLst>
                                    </p:anim>
                                  </p:childTnLst>
                                </p:cTn>
                              </p:par>
                            </p:childTnLst>
                          </p:cTn>
                        </p:par>
                        <p:par>
                          <p:cTn id="57" fill="hold">
                            <p:stCondLst>
                              <p:cond delay="7200"/>
                            </p:stCondLst>
                            <p:childTnLst>
                              <p:par>
                                <p:cTn id="58" presetID="16" presetClass="entr" presetSubtype="21" fill="hold" grpId="0" nodeType="after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barn(inVertical)">
                                      <p:cBhvr>
                                        <p:cTn id="60" dur="500"/>
                                        <p:tgtEl>
                                          <p:spTgt spid="39"/>
                                        </p:tgtEl>
                                      </p:cBhvr>
                                    </p:animEffect>
                                  </p:childTnLst>
                                </p:cTn>
                              </p:par>
                              <p:par>
                                <p:cTn id="61" presetID="12" presetClass="entr" presetSubtype="4" fill="hold" grpId="0" nodeType="withEffect">
                                  <p:stCondLst>
                                    <p:cond delay="1000"/>
                                  </p:stCondLst>
                                  <p:childTnLst>
                                    <p:set>
                                      <p:cBhvr>
                                        <p:cTn id="62" dur="1" fill="hold">
                                          <p:stCondLst>
                                            <p:cond delay="0"/>
                                          </p:stCondLst>
                                        </p:cTn>
                                        <p:tgtEl>
                                          <p:spTgt spid="40"/>
                                        </p:tgtEl>
                                        <p:attrNameLst>
                                          <p:attrName>style.visibility</p:attrName>
                                        </p:attrNameLst>
                                      </p:cBhvr>
                                      <p:to>
                                        <p:strVal val="visible"/>
                                      </p:to>
                                    </p:set>
                                    <p:anim calcmode="lin" valueType="num">
                                      <p:cBhvr additive="base">
                                        <p:cTn id="63" dur="500"/>
                                        <p:tgtEl>
                                          <p:spTgt spid="40"/>
                                        </p:tgtEl>
                                        <p:attrNameLst>
                                          <p:attrName>ppt_y</p:attrName>
                                        </p:attrNameLst>
                                      </p:cBhvr>
                                      <p:tavLst>
                                        <p:tav tm="0">
                                          <p:val>
                                            <p:strVal val="#ppt_y+#ppt_h*1.125000"/>
                                          </p:val>
                                        </p:tav>
                                        <p:tav tm="100000">
                                          <p:val>
                                            <p:strVal val="#ppt_y"/>
                                          </p:val>
                                        </p:tav>
                                      </p:tavLst>
                                    </p:anim>
                                    <p:animEffect transition="in" filter="wipe(up)">
                                      <p:cBhvr>
                                        <p:cTn id="6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1" grpId="0"/>
      <p:bldP spid="22" grpId="0"/>
      <p:bldP spid="23" grpId="0"/>
      <p:bldP spid="37" grpId="0"/>
      <p:bldP spid="38" grpId="0"/>
      <p:bldP spid="39" grpId="0" animBg="1"/>
      <p:bldP spid="4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组合 9"/>
          <p:cNvGrpSpPr/>
          <p:nvPr/>
        </p:nvGrpSpPr>
        <p:grpSpPr>
          <a:xfrm>
            <a:off x="5389178" y="1124744"/>
            <a:ext cx="1354100" cy="1191784"/>
            <a:chOff x="686505" y="3160938"/>
            <a:chExt cx="1636825" cy="1440620"/>
          </a:xfrm>
        </p:grpSpPr>
        <p:sp>
          <p:nvSpPr>
            <p:cNvPr id="11" name="Freeform 5"/>
            <p:cNvSpPr/>
            <p:nvPr/>
          </p:nvSpPr>
          <p:spPr bwMode="auto">
            <a:xfrm>
              <a:off x="686505" y="3160938"/>
              <a:ext cx="1636825" cy="144062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589" tIns="34295" rIns="68589" bIns="34295" anchor="ctr"/>
            <a:lstStyle/>
            <a:p>
              <a:pPr algn="ctr" fontAlgn="auto">
                <a:spcBef>
                  <a:spcPts val="0"/>
                </a:spcBef>
                <a:spcAft>
                  <a:spcPts val="0"/>
                </a:spcAft>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12" name="Freeform 5"/>
            <p:cNvSpPr/>
            <p:nvPr/>
          </p:nvSpPr>
          <p:spPr bwMode="auto">
            <a:xfrm>
              <a:off x="789391" y="3251491"/>
              <a:ext cx="1431052" cy="125951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1C9FA7"/>
                </a:gs>
                <a:gs pos="100000">
                  <a:srgbClr val="26A2AA"/>
                </a:gs>
              </a:gsLst>
              <a:lin ang="5400000" scaled="1"/>
            </a:gradFill>
            <a:ln w="28575" cap="flat">
              <a:noFill/>
              <a:prstDash val="solid"/>
              <a:miter lim="800000"/>
            </a:ln>
            <a:effectLst>
              <a:innerShdw blurRad="152400" dist="76200" dir="13500000">
                <a:prstClr val="black">
                  <a:alpha val="28000"/>
                </a:prstClr>
              </a:innerShdw>
            </a:effectLst>
          </p:spPr>
          <p:txBody>
            <a:bodyPr lIns="68589" tIns="34295" rIns="68589" bIns="34295"/>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grpSp>
      <p:sp>
        <p:nvSpPr>
          <p:cNvPr id="13" name="矩形 12"/>
          <p:cNvSpPr/>
          <p:nvPr/>
        </p:nvSpPr>
        <p:spPr>
          <a:xfrm>
            <a:off x="5516249" y="1290977"/>
            <a:ext cx="1103133" cy="923330"/>
          </a:xfrm>
          <a:prstGeom prst="rect">
            <a:avLst/>
          </a:prstGeom>
        </p:spPr>
        <p:txBody>
          <a:bodyPr wrap="square">
            <a:spAutoFit/>
          </a:bodyPr>
          <a:lstStyle/>
          <a:p>
            <a:pPr algn="ctr"/>
            <a:r>
              <a:rPr lang="en-US" altLang="zh-CN" sz="5400" dirty="0">
                <a:solidFill>
                  <a:schemeClr val="bg1"/>
                </a:solidFill>
                <a:latin typeface="Impact MT Std" pitchFamily="34" charset="0"/>
                <a:ea typeface="微软雅黑" panose="020B0503020204020204" pitchFamily="34" charset="-122"/>
                <a:cs typeface="Gisha" panose="020B0502040204020203" pitchFamily="34" charset="-79"/>
              </a:rPr>
              <a:t>2</a:t>
            </a:r>
          </a:p>
        </p:txBody>
      </p:sp>
      <p:sp>
        <p:nvSpPr>
          <p:cNvPr id="14" name="矩形 23"/>
          <p:cNvSpPr/>
          <p:nvPr/>
        </p:nvSpPr>
        <p:spPr>
          <a:xfrm>
            <a:off x="-25474" y="2593910"/>
            <a:ext cx="12215887" cy="2674946"/>
          </a:xfrm>
          <a:custGeom>
            <a:avLst/>
            <a:gdLst>
              <a:gd name="connsiteX0" fmla="*/ 0 w 12190413"/>
              <a:gd name="connsiteY0" fmla="*/ 0 h 3429000"/>
              <a:gd name="connsiteX1" fmla="*/ 12190413 w 12190413"/>
              <a:gd name="connsiteY1" fmla="*/ 0 h 3429000"/>
              <a:gd name="connsiteX2" fmla="*/ 12190413 w 12190413"/>
              <a:gd name="connsiteY2" fmla="*/ 3429000 h 3429000"/>
              <a:gd name="connsiteX3" fmla="*/ 0 w 12190413"/>
              <a:gd name="connsiteY3" fmla="*/ 3429000 h 3429000"/>
              <a:gd name="connsiteX4" fmla="*/ 0 w 12190413"/>
              <a:gd name="connsiteY4" fmla="*/ 0 h 3429000"/>
              <a:gd name="connsiteX0-1" fmla="*/ 0 w 12190413"/>
              <a:gd name="connsiteY0-2" fmla="*/ 2357 h 3431357"/>
              <a:gd name="connsiteX1-3" fmla="*/ 5920033 w 12190413"/>
              <a:gd name="connsiteY1-4" fmla="*/ 0 h 3431357"/>
              <a:gd name="connsiteX2-5" fmla="*/ 12190413 w 12190413"/>
              <a:gd name="connsiteY2-6" fmla="*/ 2357 h 3431357"/>
              <a:gd name="connsiteX3-7" fmla="*/ 12190413 w 12190413"/>
              <a:gd name="connsiteY3-8" fmla="*/ 3431357 h 3431357"/>
              <a:gd name="connsiteX4-9" fmla="*/ 0 w 12190413"/>
              <a:gd name="connsiteY4-10" fmla="*/ 3431357 h 3431357"/>
              <a:gd name="connsiteX5" fmla="*/ 0 w 12190413"/>
              <a:gd name="connsiteY5" fmla="*/ 2357 h 3431357"/>
              <a:gd name="connsiteX0-11" fmla="*/ 0 w 12190413"/>
              <a:gd name="connsiteY0-12" fmla="*/ 2357 h 3431357"/>
              <a:gd name="connsiteX1-13" fmla="*/ 5920033 w 12190413"/>
              <a:gd name="connsiteY1-14" fmla="*/ 0 h 3431357"/>
              <a:gd name="connsiteX2-15" fmla="*/ 6198124 w 12190413"/>
              <a:gd name="connsiteY2-16" fmla="*/ 1 h 3431357"/>
              <a:gd name="connsiteX3-17" fmla="*/ 12190413 w 12190413"/>
              <a:gd name="connsiteY3-18" fmla="*/ 2357 h 3431357"/>
              <a:gd name="connsiteX4-19" fmla="*/ 12190413 w 12190413"/>
              <a:gd name="connsiteY4-20" fmla="*/ 3431357 h 3431357"/>
              <a:gd name="connsiteX5-21" fmla="*/ 0 w 12190413"/>
              <a:gd name="connsiteY5-22" fmla="*/ 3431357 h 3431357"/>
              <a:gd name="connsiteX6" fmla="*/ 0 w 12190413"/>
              <a:gd name="connsiteY6" fmla="*/ 2357 h 3431357"/>
              <a:gd name="connsiteX0-23" fmla="*/ 0 w 12190413"/>
              <a:gd name="connsiteY0-24" fmla="*/ 2357 h 3431357"/>
              <a:gd name="connsiteX1-25" fmla="*/ 5920033 w 12190413"/>
              <a:gd name="connsiteY1-26" fmla="*/ 0 h 3431357"/>
              <a:gd name="connsiteX2-27" fmla="*/ 6278252 w 12190413"/>
              <a:gd name="connsiteY2-28" fmla="*/ 1 h 3431357"/>
              <a:gd name="connsiteX3-29" fmla="*/ 12190413 w 12190413"/>
              <a:gd name="connsiteY3-30" fmla="*/ 2357 h 3431357"/>
              <a:gd name="connsiteX4-31" fmla="*/ 12190413 w 12190413"/>
              <a:gd name="connsiteY4-32" fmla="*/ 3431357 h 3431357"/>
              <a:gd name="connsiteX5-33" fmla="*/ 0 w 12190413"/>
              <a:gd name="connsiteY5-34" fmla="*/ 3431357 h 3431357"/>
              <a:gd name="connsiteX6-35" fmla="*/ 0 w 12190413"/>
              <a:gd name="connsiteY6-36" fmla="*/ 2357 h 3431357"/>
              <a:gd name="connsiteX0-37" fmla="*/ 0 w 12190413"/>
              <a:gd name="connsiteY0-38" fmla="*/ 2357 h 3431357"/>
              <a:gd name="connsiteX1-39" fmla="*/ 5920033 w 12190413"/>
              <a:gd name="connsiteY1-40" fmla="*/ 0 h 3431357"/>
              <a:gd name="connsiteX2-41" fmla="*/ 6090886 w 12190413"/>
              <a:gd name="connsiteY2-42" fmla="*/ 824 h 3431357"/>
              <a:gd name="connsiteX3-43" fmla="*/ 6278252 w 12190413"/>
              <a:gd name="connsiteY3-44" fmla="*/ 1 h 3431357"/>
              <a:gd name="connsiteX4-45" fmla="*/ 12190413 w 12190413"/>
              <a:gd name="connsiteY4-46" fmla="*/ 2357 h 3431357"/>
              <a:gd name="connsiteX5-47" fmla="*/ 12190413 w 12190413"/>
              <a:gd name="connsiteY5-48" fmla="*/ 3431357 h 3431357"/>
              <a:gd name="connsiteX6-49" fmla="*/ 0 w 12190413"/>
              <a:gd name="connsiteY6-50" fmla="*/ 3431357 h 3431357"/>
              <a:gd name="connsiteX7" fmla="*/ 0 w 12190413"/>
              <a:gd name="connsiteY7" fmla="*/ 2357 h 3431357"/>
              <a:gd name="connsiteX0-51" fmla="*/ 0 w 12190413"/>
              <a:gd name="connsiteY0-52" fmla="*/ 216325 h 3645325"/>
              <a:gd name="connsiteX1-53" fmla="*/ 5920033 w 12190413"/>
              <a:gd name="connsiteY1-54" fmla="*/ 213968 h 3645325"/>
              <a:gd name="connsiteX2-55" fmla="*/ 6093954 w 12190413"/>
              <a:gd name="connsiteY2-56" fmla="*/ 0 h 3645325"/>
              <a:gd name="connsiteX3-57" fmla="*/ 6278252 w 12190413"/>
              <a:gd name="connsiteY3-58" fmla="*/ 213969 h 3645325"/>
              <a:gd name="connsiteX4-59" fmla="*/ 12190413 w 12190413"/>
              <a:gd name="connsiteY4-60" fmla="*/ 216325 h 3645325"/>
              <a:gd name="connsiteX5-61" fmla="*/ 12190413 w 12190413"/>
              <a:gd name="connsiteY5-62" fmla="*/ 3645325 h 3645325"/>
              <a:gd name="connsiteX6-63" fmla="*/ 0 w 12190413"/>
              <a:gd name="connsiteY6-64" fmla="*/ 3645325 h 3645325"/>
              <a:gd name="connsiteX7-65" fmla="*/ 0 w 12190413"/>
              <a:gd name="connsiteY7-66" fmla="*/ 216325 h 3645325"/>
              <a:gd name="connsiteX0-67" fmla="*/ 0 w 12190413"/>
              <a:gd name="connsiteY0-68" fmla="*/ 332560 h 3761560"/>
              <a:gd name="connsiteX1-69" fmla="*/ 5920033 w 12190413"/>
              <a:gd name="connsiteY1-70" fmla="*/ 330203 h 3761560"/>
              <a:gd name="connsiteX2-71" fmla="*/ 6099109 w 12190413"/>
              <a:gd name="connsiteY2-72" fmla="*/ 0 h 3761560"/>
              <a:gd name="connsiteX3-73" fmla="*/ 6278252 w 12190413"/>
              <a:gd name="connsiteY3-74" fmla="*/ 330204 h 3761560"/>
              <a:gd name="connsiteX4-75" fmla="*/ 12190413 w 12190413"/>
              <a:gd name="connsiteY4-76" fmla="*/ 332560 h 3761560"/>
              <a:gd name="connsiteX5-77" fmla="*/ 12190413 w 12190413"/>
              <a:gd name="connsiteY5-78" fmla="*/ 3761560 h 3761560"/>
              <a:gd name="connsiteX6-79" fmla="*/ 0 w 12190413"/>
              <a:gd name="connsiteY6-80" fmla="*/ 3761560 h 3761560"/>
              <a:gd name="connsiteX7-81" fmla="*/ 0 w 12190413"/>
              <a:gd name="connsiteY7-82" fmla="*/ 332560 h 37615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65" y="connsiteY7-66"/>
              </a:cxn>
            </a:cxnLst>
            <a:rect l="l" t="t" r="r" b="b"/>
            <a:pathLst>
              <a:path w="12190413" h="3761560">
                <a:moveTo>
                  <a:pt x="0" y="332560"/>
                </a:moveTo>
                <a:lnTo>
                  <a:pt x="5920033" y="330203"/>
                </a:lnTo>
                <a:lnTo>
                  <a:pt x="6099109" y="0"/>
                </a:lnTo>
                <a:lnTo>
                  <a:pt x="6278252" y="330204"/>
                </a:lnTo>
                <a:lnTo>
                  <a:pt x="12190413" y="332560"/>
                </a:lnTo>
                <a:lnTo>
                  <a:pt x="12190413" y="3761560"/>
                </a:lnTo>
                <a:lnTo>
                  <a:pt x="0" y="3761560"/>
                </a:lnTo>
                <a:lnTo>
                  <a:pt x="0" y="332560"/>
                </a:lnTo>
                <a:close/>
              </a:path>
            </a:pathLst>
          </a:custGeom>
          <a:gradFill>
            <a:gsLst>
              <a:gs pos="0">
                <a:srgbClr val="1C9FA7"/>
              </a:gs>
              <a:gs pos="100000">
                <a:srgbClr val="26A2AA"/>
              </a:gs>
            </a:gsLst>
            <a:lin ang="5400000" scaled="1"/>
          </a:gradFill>
          <a:ln>
            <a:noFill/>
          </a:ln>
          <a:effectLst>
            <a:outerShdw blurRad="2286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1198662" y="3584547"/>
            <a:ext cx="9793088" cy="1107996"/>
          </a:xfrm>
          <a:prstGeom prst="rect">
            <a:avLst/>
          </a:prstGeom>
          <a:noFill/>
        </p:spPr>
        <p:txBody>
          <a:bodyPr wrap="square" rtlCol="0">
            <a:spAutoFit/>
          </a:bodyPr>
          <a:lstStyle/>
          <a:p>
            <a:pPr algn="ctr"/>
            <a:r>
              <a:rPr lang="zh-CN" altLang="en-US" sz="6600" b="1" dirty="0">
                <a:solidFill>
                  <a:schemeClr val="bg1"/>
                </a:solidFill>
                <a:latin typeface="AvantGarde Md BT" pitchFamily="34" charset="0"/>
                <a:ea typeface="微软雅黑" panose="020B0503020204020204" pitchFamily="34" charset="-122"/>
              </a:rPr>
              <a:t>添加标题内容</a:t>
            </a:r>
            <a:endParaRPr lang="en-US" altLang="zh-CN" sz="6600" b="1" dirty="0">
              <a:solidFill>
                <a:schemeClr val="bg1"/>
              </a:solidFill>
              <a:latin typeface="AvantGarde Md BT" pitchFamily="34" charset="0"/>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0"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14" presetClass="entr" presetSubtype="10" fill="hold" grpId="0" nodeType="afterEffect">
                                  <p:stCondLst>
                                    <p:cond delay="0"/>
                                  </p:stCondLst>
                                  <p:iterate type="lt">
                                    <p:tmPct val="30000"/>
                                  </p:iterate>
                                  <p:childTnLst>
                                    <p:set>
                                      <p:cBhvr>
                                        <p:cTn id="22" dur="1" fill="hold">
                                          <p:stCondLst>
                                            <p:cond delay="0"/>
                                          </p:stCondLst>
                                        </p:cTn>
                                        <p:tgtEl>
                                          <p:spTgt spid="15"/>
                                        </p:tgtEl>
                                        <p:attrNameLst>
                                          <p:attrName>style.visibility</p:attrName>
                                        </p:attrNameLst>
                                      </p:cBhvr>
                                      <p:to>
                                        <p:strVal val="visible"/>
                                      </p:to>
                                    </p:set>
                                    <p:animEffect transition="in" filter="randombar(horizontal)">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grpSp>
        <p:nvGrpSpPr>
          <p:cNvPr id="5" name="组合 4"/>
          <p:cNvGrpSpPr/>
          <p:nvPr/>
        </p:nvGrpSpPr>
        <p:grpSpPr>
          <a:xfrm>
            <a:off x="-385514" y="2298482"/>
            <a:ext cx="8002270" cy="3146742"/>
            <a:chOff x="-140467" y="2079244"/>
            <a:chExt cx="8002270" cy="3146742"/>
          </a:xfrm>
        </p:grpSpPr>
        <p:sp>
          <p:nvSpPr>
            <p:cNvPr id="6" name="椭圆 5"/>
            <p:cNvSpPr/>
            <p:nvPr/>
          </p:nvSpPr>
          <p:spPr>
            <a:xfrm>
              <a:off x="2604094" y="4720437"/>
              <a:ext cx="5257709" cy="505549"/>
            </a:xfrm>
            <a:prstGeom prst="ellipse">
              <a:avLst/>
            </a:prstGeom>
            <a:gradFill flip="none" rotWithShape="1">
              <a:gsLst>
                <a:gs pos="100000">
                  <a:srgbClr val="F5F4F2">
                    <a:alpha val="0"/>
                  </a:srgbClr>
                </a:gs>
                <a:gs pos="0">
                  <a:schemeClr val="tx1">
                    <a:lumMod val="85000"/>
                    <a:lumOff val="15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40467" y="2079244"/>
              <a:ext cx="6829636" cy="3122811"/>
              <a:chOff x="-140467" y="2079244"/>
              <a:chExt cx="6829636" cy="3122811"/>
            </a:xfrm>
          </p:grpSpPr>
          <p:sp>
            <p:nvSpPr>
              <p:cNvPr id="8" name="椭圆 7"/>
              <p:cNvSpPr/>
              <p:nvPr/>
            </p:nvSpPr>
            <p:spPr>
              <a:xfrm>
                <a:off x="-140467" y="4822228"/>
                <a:ext cx="3950195" cy="379827"/>
              </a:xfrm>
              <a:prstGeom prst="ellipse">
                <a:avLst/>
              </a:prstGeom>
              <a:gradFill flip="none" rotWithShape="1">
                <a:gsLst>
                  <a:gs pos="100000">
                    <a:srgbClr val="F5F4F2">
                      <a:alpha val="0"/>
                    </a:srgbClr>
                  </a:gs>
                  <a:gs pos="0">
                    <a:schemeClr val="tx1">
                      <a:lumMod val="85000"/>
                      <a:lumOff val="15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288133" y="4633852"/>
                <a:ext cx="4217422" cy="405521"/>
              </a:xfrm>
              <a:prstGeom prst="ellipse">
                <a:avLst/>
              </a:prstGeom>
              <a:gradFill flip="none" rotWithShape="1">
                <a:gsLst>
                  <a:gs pos="100000">
                    <a:srgbClr val="F5F4F2">
                      <a:alpha val="0"/>
                    </a:srgbClr>
                  </a:gs>
                  <a:gs pos="0">
                    <a:schemeClr val="tx1">
                      <a:lumMod val="85000"/>
                      <a:lumOff val="15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Picture 6" descr="iMac-mock-up-diferents-views.pn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678153" y="2079244"/>
                <a:ext cx="3437383" cy="2857323"/>
              </a:xfrm>
              <a:prstGeom prst="rect">
                <a:avLst/>
              </a:prstGeom>
            </p:spPr>
          </p:pic>
          <p:pic>
            <p:nvPicPr>
              <p:cNvPr id="11" name="图片 10"/>
              <p:cNvPicPr>
                <a:picLocks noChangeAspect="1"/>
              </p:cNvPicPr>
              <p:nvPr/>
            </p:nvPicPr>
            <p:blipFill rotWithShape="1">
              <a:blip r:embed="rId6" cstate="email">
                <a:extLst>
                  <a:ext uri="{28A0092B-C50C-407E-A947-70E740481C1C}">
                    <a14:useLocalDpi xmlns:a14="http://schemas.microsoft.com/office/drawing/2010/main"/>
                  </a:ext>
                </a:extLst>
              </a:blip>
              <a:srcRect/>
              <a:stretch>
                <a:fillRect/>
              </a:stretch>
            </p:blipFill>
            <p:spPr>
              <a:xfrm>
                <a:off x="1877129" y="2262059"/>
                <a:ext cx="3045497" cy="1832697"/>
              </a:xfrm>
              <a:prstGeom prst="rect">
                <a:avLst/>
              </a:prstGeom>
            </p:spPr>
          </p:pic>
          <p:pic>
            <p:nvPicPr>
              <p:cNvPr id="12" name="Picture 6"/>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648453" y="3254726"/>
                <a:ext cx="3040716" cy="1763264"/>
              </a:xfrm>
              <a:prstGeom prst="rect">
                <a:avLst/>
              </a:prstGeom>
            </p:spPr>
          </p:pic>
          <p:pic>
            <p:nvPicPr>
              <p:cNvPr id="13" name="Picture 12"/>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907570" y="2737773"/>
                <a:ext cx="1698404" cy="2402827"/>
              </a:xfrm>
              <a:prstGeom prst="rect">
                <a:avLst/>
              </a:prstGeom>
            </p:spPr>
          </p:pic>
          <p:pic>
            <p:nvPicPr>
              <p:cNvPr id="14" name="图片 13"/>
              <p:cNvPicPr>
                <a:picLocks noChangeAspect="1"/>
              </p:cNvPicPr>
              <p:nvPr/>
            </p:nvPicPr>
            <p:blipFill rotWithShape="1">
              <a:blip r:embed="rId9" cstate="email">
                <a:extLst>
                  <a:ext uri="{28A0092B-C50C-407E-A947-70E740481C1C}">
                    <a14:useLocalDpi xmlns:a14="http://schemas.microsoft.com/office/drawing/2010/main"/>
                  </a:ext>
                </a:extLst>
              </a:blip>
              <a:srcRect/>
              <a:stretch>
                <a:fillRect/>
              </a:stretch>
            </p:blipFill>
            <p:spPr>
              <a:xfrm>
                <a:off x="4056944" y="3395279"/>
                <a:ext cx="2219193" cy="1395796"/>
              </a:xfrm>
              <a:prstGeom prst="rect">
                <a:avLst/>
              </a:prstGeom>
            </p:spPr>
          </p:pic>
          <p:pic>
            <p:nvPicPr>
              <p:cNvPr id="15" name="图片 14"/>
              <p:cNvPicPr>
                <a:picLocks noChangeAspect="1"/>
              </p:cNvPicPr>
              <p:nvPr/>
            </p:nvPicPr>
            <p:blipFill rotWithShape="1">
              <a:blip r:embed="rId10" cstate="email">
                <a:extLst>
                  <a:ext uri="{28A0092B-C50C-407E-A947-70E740481C1C}">
                    <a14:useLocalDpi xmlns:a14="http://schemas.microsoft.com/office/drawing/2010/main"/>
                  </a:ext>
                </a:extLst>
              </a:blip>
              <a:srcRect/>
              <a:stretch>
                <a:fillRect/>
              </a:stretch>
            </p:blipFill>
            <p:spPr>
              <a:xfrm>
                <a:off x="1156957" y="3002382"/>
                <a:ext cx="1257246" cy="1782079"/>
              </a:xfrm>
              <a:prstGeom prst="rect">
                <a:avLst/>
              </a:prstGeom>
            </p:spPr>
          </p:pic>
        </p:grpSp>
      </p:grpSp>
      <p:sp>
        <p:nvSpPr>
          <p:cNvPr id="16" name="椭圆 15"/>
          <p:cNvSpPr/>
          <p:nvPr/>
        </p:nvSpPr>
        <p:spPr>
          <a:xfrm>
            <a:off x="6815285" y="2059687"/>
            <a:ext cx="336984" cy="336984"/>
          </a:xfrm>
          <a:prstGeom prst="ellipse">
            <a:avLst/>
          </a:prstGeom>
          <a:gradFill>
            <a:gsLst>
              <a:gs pos="0">
                <a:srgbClr val="0070C0"/>
              </a:gs>
              <a:gs pos="100000">
                <a:srgbClr val="00B0F0"/>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7201915" y="1988840"/>
            <a:ext cx="4437906" cy="1006951"/>
            <a:chOff x="1911251" y="1321493"/>
            <a:chExt cx="1511552" cy="1006951"/>
          </a:xfrm>
        </p:grpSpPr>
        <p:sp>
          <p:nvSpPr>
            <p:cNvPr id="18" name="矩形 17"/>
            <p:cNvSpPr/>
            <p:nvPr/>
          </p:nvSpPr>
          <p:spPr>
            <a:xfrm>
              <a:off x="1911251" y="1321493"/>
              <a:ext cx="534627" cy="369332"/>
            </a:xfrm>
            <a:prstGeom prst="rect">
              <a:avLst/>
            </a:prstGeom>
          </p:spPr>
          <p:txBody>
            <a:bodyPr wrap="none">
              <a:spAutoFit/>
            </a:bodyPr>
            <a:lstStyle/>
            <a:p>
              <a:r>
                <a:rPr lang="zh-CN" altLang="en-US" b="1" dirty="0">
                  <a:solidFill>
                    <a:schemeClr val="bg1">
                      <a:lumMod val="65000"/>
                    </a:schemeClr>
                  </a:solidFill>
                  <a:latin typeface="微软雅黑" panose="020B0503020204020204" pitchFamily="34" charset="-122"/>
                  <a:ea typeface="微软雅黑" panose="020B0503020204020204" pitchFamily="34" charset="-122"/>
                </a:rPr>
                <a:t>添加标题内容</a:t>
              </a:r>
            </a:p>
          </p:txBody>
        </p:sp>
        <p:sp>
          <p:nvSpPr>
            <p:cNvPr id="19" name="矩形 18"/>
            <p:cNvSpPr/>
            <p:nvPr/>
          </p:nvSpPr>
          <p:spPr>
            <a:xfrm>
              <a:off x="1911251" y="1728280"/>
              <a:ext cx="1511552" cy="600164"/>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20" name="直接连接符 19"/>
          <p:cNvCxnSpPr/>
          <p:nvPr/>
        </p:nvCxnSpPr>
        <p:spPr>
          <a:xfrm>
            <a:off x="6983777" y="2396671"/>
            <a:ext cx="0" cy="110317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6815285" y="3501008"/>
            <a:ext cx="336984" cy="336984"/>
          </a:xfrm>
          <a:prstGeom prst="ellipse">
            <a:avLst/>
          </a:prstGeom>
          <a:gradFill>
            <a:gsLst>
              <a:gs pos="0">
                <a:srgbClr val="F58029"/>
              </a:gs>
              <a:gs pos="100000">
                <a:srgbClr val="F27211"/>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7201913" y="3430161"/>
            <a:ext cx="4437909" cy="1006951"/>
            <a:chOff x="1911251" y="1321493"/>
            <a:chExt cx="1511553" cy="1006951"/>
          </a:xfrm>
        </p:grpSpPr>
        <p:sp>
          <p:nvSpPr>
            <p:cNvPr id="23" name="矩形 22"/>
            <p:cNvSpPr/>
            <p:nvPr/>
          </p:nvSpPr>
          <p:spPr>
            <a:xfrm>
              <a:off x="1911251" y="1321493"/>
              <a:ext cx="534627" cy="369332"/>
            </a:xfrm>
            <a:prstGeom prst="rect">
              <a:avLst/>
            </a:prstGeom>
          </p:spPr>
          <p:txBody>
            <a:bodyPr wrap="none">
              <a:spAutoFit/>
            </a:bodyPr>
            <a:lstStyle/>
            <a:p>
              <a:r>
                <a:rPr lang="zh-CN" altLang="en-US" b="1" dirty="0">
                  <a:solidFill>
                    <a:schemeClr val="bg1">
                      <a:lumMod val="65000"/>
                    </a:schemeClr>
                  </a:solidFill>
                  <a:latin typeface="微软雅黑" panose="020B0503020204020204" pitchFamily="34" charset="-122"/>
                  <a:ea typeface="微软雅黑" panose="020B0503020204020204" pitchFamily="34" charset="-122"/>
                </a:rPr>
                <a:t>添加标题内容</a:t>
              </a:r>
            </a:p>
          </p:txBody>
        </p:sp>
        <p:sp>
          <p:nvSpPr>
            <p:cNvPr id="24" name="矩形 23"/>
            <p:cNvSpPr/>
            <p:nvPr/>
          </p:nvSpPr>
          <p:spPr>
            <a:xfrm>
              <a:off x="1911251" y="1728280"/>
              <a:ext cx="1511553" cy="600164"/>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25" name="直接连接符 24"/>
          <p:cNvCxnSpPr/>
          <p:nvPr/>
        </p:nvCxnSpPr>
        <p:spPr>
          <a:xfrm>
            <a:off x="6983777" y="3836831"/>
            <a:ext cx="0" cy="110317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a:off x="6815285" y="4941168"/>
            <a:ext cx="336984" cy="336984"/>
          </a:xfrm>
          <a:prstGeom prst="ellipse">
            <a:avLst/>
          </a:prstGeom>
          <a:gradFill>
            <a:gsLst>
              <a:gs pos="0">
                <a:srgbClr val="F54337"/>
              </a:gs>
              <a:gs pos="100000">
                <a:srgbClr val="D4180A"/>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7201913" y="4870321"/>
            <a:ext cx="4437909" cy="1006951"/>
            <a:chOff x="1911251" y="1321493"/>
            <a:chExt cx="1511553" cy="1006951"/>
          </a:xfrm>
        </p:grpSpPr>
        <p:sp>
          <p:nvSpPr>
            <p:cNvPr id="28" name="矩形 27"/>
            <p:cNvSpPr/>
            <p:nvPr/>
          </p:nvSpPr>
          <p:spPr>
            <a:xfrm>
              <a:off x="1911251" y="1321493"/>
              <a:ext cx="534627" cy="369332"/>
            </a:xfrm>
            <a:prstGeom prst="rect">
              <a:avLst/>
            </a:prstGeom>
          </p:spPr>
          <p:txBody>
            <a:bodyPr wrap="none">
              <a:spAutoFit/>
            </a:bodyPr>
            <a:lstStyle/>
            <a:p>
              <a:r>
                <a:rPr lang="zh-CN" altLang="en-US" b="1" dirty="0">
                  <a:solidFill>
                    <a:schemeClr val="bg1">
                      <a:lumMod val="65000"/>
                    </a:schemeClr>
                  </a:solidFill>
                  <a:latin typeface="微软雅黑" panose="020B0503020204020204" pitchFamily="34" charset="-122"/>
                  <a:ea typeface="微软雅黑" panose="020B0503020204020204" pitchFamily="34" charset="-122"/>
                </a:rPr>
                <a:t>添加标题内容</a:t>
              </a:r>
            </a:p>
          </p:txBody>
        </p:sp>
        <p:sp>
          <p:nvSpPr>
            <p:cNvPr id="29" name="矩形 28"/>
            <p:cNvSpPr/>
            <p:nvPr/>
          </p:nvSpPr>
          <p:spPr>
            <a:xfrm>
              <a:off x="1911251" y="1728280"/>
              <a:ext cx="1511553" cy="600164"/>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50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par>
                                <p:cTn id="18" presetID="2" presetClass="entr" presetSubtype="2" fill="hold" nodeType="withEffect">
                                  <p:stCondLst>
                                    <p:cond delay="50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1+#ppt_w/2"/>
                                          </p:val>
                                        </p:tav>
                                        <p:tav tm="100000">
                                          <p:val>
                                            <p:strVal val="#ppt_x"/>
                                          </p:val>
                                        </p:tav>
                                      </p:tavLst>
                                    </p:anim>
                                    <p:anim calcmode="lin" valueType="num">
                                      <p:cBhvr additive="base">
                                        <p:cTn id="21" dur="500" fill="hold"/>
                                        <p:tgtEl>
                                          <p:spTgt spid="17"/>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2" presetClass="entr" presetSubtype="1"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up)">
                                      <p:cBhvr>
                                        <p:cTn id="25" dur="500"/>
                                        <p:tgtEl>
                                          <p:spTgt spid="20"/>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par>
                                <p:cTn id="29" presetID="2" presetClass="entr" presetSubtype="2" fill="hold" nodeType="withEffect">
                                  <p:stCondLst>
                                    <p:cond delay="5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1+#ppt_w/2"/>
                                          </p:val>
                                        </p:tav>
                                        <p:tav tm="100000">
                                          <p:val>
                                            <p:strVal val="#ppt_x"/>
                                          </p:val>
                                        </p:tav>
                                      </p:tavLst>
                                    </p:anim>
                                    <p:anim calcmode="lin" valueType="num">
                                      <p:cBhvr additive="base">
                                        <p:cTn id="32" dur="500" fill="hold"/>
                                        <p:tgtEl>
                                          <p:spTgt spid="22"/>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2" presetClass="entr" presetSubtype="1"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up)">
                                      <p:cBhvr>
                                        <p:cTn id="36" dur="500"/>
                                        <p:tgtEl>
                                          <p:spTgt spid="25"/>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par>
                                <p:cTn id="40" presetID="2" presetClass="entr" presetSubtype="2" fill="hold" nodeType="withEffect">
                                  <p:stCondLst>
                                    <p:cond delay="50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500" fill="hold"/>
                                        <p:tgtEl>
                                          <p:spTgt spid="27"/>
                                        </p:tgtEl>
                                        <p:attrNameLst>
                                          <p:attrName>ppt_x</p:attrName>
                                        </p:attrNameLst>
                                      </p:cBhvr>
                                      <p:tavLst>
                                        <p:tav tm="0">
                                          <p:val>
                                            <p:strVal val="1+#ppt_w/2"/>
                                          </p:val>
                                        </p:tav>
                                        <p:tav tm="100000">
                                          <p:val>
                                            <p:strVal val="#ppt_x"/>
                                          </p:val>
                                        </p:tav>
                                      </p:tavLst>
                                    </p:anim>
                                    <p:anim calcmode="lin" valueType="num">
                                      <p:cBhvr additive="base">
                                        <p:cTn id="43"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16" grpId="0" animBg="1"/>
      <p:bldP spid="21" grpId="0" animBg="1"/>
      <p:bldP spid="2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grpSp>
        <p:nvGrpSpPr>
          <p:cNvPr id="5" name="组合 4"/>
          <p:cNvGrpSpPr/>
          <p:nvPr/>
        </p:nvGrpSpPr>
        <p:grpSpPr>
          <a:xfrm>
            <a:off x="2322663" y="2845352"/>
            <a:ext cx="7546672" cy="719707"/>
            <a:chOff x="2322663" y="3058576"/>
            <a:chExt cx="7546672" cy="719707"/>
          </a:xfrm>
        </p:grpSpPr>
        <p:cxnSp>
          <p:nvCxnSpPr>
            <p:cNvPr id="6" name="直接连接符 5"/>
            <p:cNvCxnSpPr/>
            <p:nvPr/>
          </p:nvCxnSpPr>
          <p:spPr>
            <a:xfrm>
              <a:off x="6095997" y="3058576"/>
              <a:ext cx="0" cy="543227"/>
            </a:xfrm>
            <a:prstGeom prst="lin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7" name="圆角矩形 11"/>
            <p:cNvSpPr/>
            <p:nvPr/>
          </p:nvSpPr>
          <p:spPr>
            <a:xfrm>
              <a:off x="2322663" y="3225307"/>
              <a:ext cx="7546672" cy="552976"/>
            </a:xfrm>
            <a:custGeom>
              <a:avLst/>
              <a:gdLst>
                <a:gd name="connsiteX0" fmla="*/ 0 w 7546672"/>
                <a:gd name="connsiteY0" fmla="*/ 167749 h 720725"/>
                <a:gd name="connsiteX1" fmla="*/ 167749 w 7546672"/>
                <a:gd name="connsiteY1" fmla="*/ 0 h 720725"/>
                <a:gd name="connsiteX2" fmla="*/ 7378923 w 7546672"/>
                <a:gd name="connsiteY2" fmla="*/ 0 h 720725"/>
                <a:gd name="connsiteX3" fmla="*/ 7546672 w 7546672"/>
                <a:gd name="connsiteY3" fmla="*/ 167749 h 720725"/>
                <a:gd name="connsiteX4" fmla="*/ 7546672 w 7546672"/>
                <a:gd name="connsiteY4" fmla="*/ 552976 h 720725"/>
                <a:gd name="connsiteX5" fmla="*/ 7378923 w 7546672"/>
                <a:gd name="connsiteY5" fmla="*/ 720725 h 720725"/>
                <a:gd name="connsiteX6" fmla="*/ 167749 w 7546672"/>
                <a:gd name="connsiteY6" fmla="*/ 720725 h 720725"/>
                <a:gd name="connsiteX7" fmla="*/ 0 w 7546672"/>
                <a:gd name="connsiteY7" fmla="*/ 552976 h 720725"/>
                <a:gd name="connsiteX8" fmla="*/ 0 w 7546672"/>
                <a:gd name="connsiteY8" fmla="*/ 167749 h 720725"/>
                <a:gd name="connsiteX0-1" fmla="*/ 7378923 w 7546672"/>
                <a:gd name="connsiteY0-2" fmla="*/ 720725 h 812165"/>
                <a:gd name="connsiteX1-3" fmla="*/ 167749 w 7546672"/>
                <a:gd name="connsiteY1-4" fmla="*/ 720725 h 812165"/>
                <a:gd name="connsiteX2-5" fmla="*/ 0 w 7546672"/>
                <a:gd name="connsiteY2-6" fmla="*/ 552976 h 812165"/>
                <a:gd name="connsiteX3-7" fmla="*/ 0 w 7546672"/>
                <a:gd name="connsiteY3-8" fmla="*/ 167749 h 812165"/>
                <a:gd name="connsiteX4-9" fmla="*/ 167749 w 7546672"/>
                <a:gd name="connsiteY4-10" fmla="*/ 0 h 812165"/>
                <a:gd name="connsiteX5-11" fmla="*/ 7378923 w 7546672"/>
                <a:gd name="connsiteY5-12" fmla="*/ 0 h 812165"/>
                <a:gd name="connsiteX6-13" fmla="*/ 7546672 w 7546672"/>
                <a:gd name="connsiteY6-14" fmla="*/ 167749 h 812165"/>
                <a:gd name="connsiteX7-15" fmla="*/ 7546672 w 7546672"/>
                <a:gd name="connsiteY7-16" fmla="*/ 552976 h 812165"/>
                <a:gd name="connsiteX8-17" fmla="*/ 7470363 w 7546672"/>
                <a:gd name="connsiteY8-18" fmla="*/ 812165 h 812165"/>
                <a:gd name="connsiteX0-19" fmla="*/ 7378923 w 7546672"/>
                <a:gd name="connsiteY0-20" fmla="*/ 720725 h 720725"/>
                <a:gd name="connsiteX1-21" fmla="*/ 167749 w 7546672"/>
                <a:gd name="connsiteY1-22" fmla="*/ 720725 h 720725"/>
                <a:gd name="connsiteX2-23" fmla="*/ 0 w 7546672"/>
                <a:gd name="connsiteY2-24" fmla="*/ 552976 h 720725"/>
                <a:gd name="connsiteX3-25" fmla="*/ 0 w 7546672"/>
                <a:gd name="connsiteY3-26" fmla="*/ 167749 h 720725"/>
                <a:gd name="connsiteX4-27" fmla="*/ 167749 w 7546672"/>
                <a:gd name="connsiteY4-28" fmla="*/ 0 h 720725"/>
                <a:gd name="connsiteX5-29" fmla="*/ 7378923 w 7546672"/>
                <a:gd name="connsiteY5-30" fmla="*/ 0 h 720725"/>
                <a:gd name="connsiteX6-31" fmla="*/ 7546672 w 7546672"/>
                <a:gd name="connsiteY6-32" fmla="*/ 167749 h 720725"/>
                <a:gd name="connsiteX7-33" fmla="*/ 7546672 w 7546672"/>
                <a:gd name="connsiteY7-34" fmla="*/ 552976 h 720725"/>
                <a:gd name="connsiteX0-35" fmla="*/ 167749 w 7546672"/>
                <a:gd name="connsiteY0-36" fmla="*/ 720725 h 720725"/>
                <a:gd name="connsiteX1-37" fmla="*/ 0 w 7546672"/>
                <a:gd name="connsiteY1-38" fmla="*/ 552976 h 720725"/>
                <a:gd name="connsiteX2-39" fmla="*/ 0 w 7546672"/>
                <a:gd name="connsiteY2-40" fmla="*/ 167749 h 720725"/>
                <a:gd name="connsiteX3-41" fmla="*/ 167749 w 7546672"/>
                <a:gd name="connsiteY3-42" fmla="*/ 0 h 720725"/>
                <a:gd name="connsiteX4-43" fmla="*/ 7378923 w 7546672"/>
                <a:gd name="connsiteY4-44" fmla="*/ 0 h 720725"/>
                <a:gd name="connsiteX5-45" fmla="*/ 7546672 w 7546672"/>
                <a:gd name="connsiteY5-46" fmla="*/ 167749 h 720725"/>
                <a:gd name="connsiteX6-47" fmla="*/ 7546672 w 7546672"/>
                <a:gd name="connsiteY6-48" fmla="*/ 552976 h 720725"/>
                <a:gd name="connsiteX0-49" fmla="*/ 0 w 7546672"/>
                <a:gd name="connsiteY0-50" fmla="*/ 552976 h 552976"/>
                <a:gd name="connsiteX1-51" fmla="*/ 0 w 7546672"/>
                <a:gd name="connsiteY1-52" fmla="*/ 167749 h 552976"/>
                <a:gd name="connsiteX2-53" fmla="*/ 167749 w 7546672"/>
                <a:gd name="connsiteY2-54" fmla="*/ 0 h 552976"/>
                <a:gd name="connsiteX3-55" fmla="*/ 7378923 w 7546672"/>
                <a:gd name="connsiteY3-56" fmla="*/ 0 h 552976"/>
                <a:gd name="connsiteX4-57" fmla="*/ 7546672 w 7546672"/>
                <a:gd name="connsiteY4-58" fmla="*/ 167749 h 552976"/>
                <a:gd name="connsiteX5-59" fmla="*/ 7546672 w 7546672"/>
                <a:gd name="connsiteY5-60" fmla="*/ 552976 h 5529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7546672" h="552976">
                  <a:moveTo>
                    <a:pt x="0" y="552976"/>
                  </a:moveTo>
                  <a:lnTo>
                    <a:pt x="0" y="167749"/>
                  </a:lnTo>
                  <a:cubicBezTo>
                    <a:pt x="0" y="75104"/>
                    <a:pt x="75104" y="0"/>
                    <a:pt x="167749" y="0"/>
                  </a:cubicBezTo>
                  <a:lnTo>
                    <a:pt x="7378923" y="0"/>
                  </a:lnTo>
                  <a:cubicBezTo>
                    <a:pt x="7471568" y="0"/>
                    <a:pt x="7546672" y="75104"/>
                    <a:pt x="7546672" y="167749"/>
                  </a:cubicBezTo>
                  <a:lnTo>
                    <a:pt x="7546672" y="552976"/>
                  </a:lnTo>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Oval 16"/>
          <p:cNvSpPr/>
          <p:nvPr/>
        </p:nvSpPr>
        <p:spPr>
          <a:xfrm>
            <a:off x="5518150" y="1700808"/>
            <a:ext cx="1155700" cy="1155700"/>
          </a:xfrm>
          <a:prstGeom prst="ellipse">
            <a:avLst/>
          </a:prstGeom>
          <a:solidFill>
            <a:srgbClr val="ECECEC"/>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100" b="1" dirty="0"/>
          </a:p>
          <a:p>
            <a:pPr algn="ctr"/>
            <a:endParaRPr lang="en-US" sz="1100" b="1" dirty="0"/>
          </a:p>
          <a:p>
            <a:pPr algn="ctr"/>
            <a:endParaRPr lang="en-US" sz="1100" b="1" dirty="0"/>
          </a:p>
          <a:p>
            <a:pPr algn="ctr"/>
            <a:r>
              <a:rPr lang="en-US" sz="1100" b="1" dirty="0"/>
              <a:t/>
            </a:r>
            <a:br>
              <a:rPr lang="en-US" sz="1100" b="1" dirty="0"/>
            </a:br>
            <a:endParaRPr lang="en-US" sz="1100" b="1" dirty="0"/>
          </a:p>
        </p:txBody>
      </p:sp>
      <p:sp>
        <p:nvSpPr>
          <p:cNvPr id="9" name="椭圆 8"/>
          <p:cNvSpPr/>
          <p:nvPr/>
        </p:nvSpPr>
        <p:spPr>
          <a:xfrm>
            <a:off x="5637478" y="1816540"/>
            <a:ext cx="917045" cy="917045"/>
          </a:xfrm>
          <a:prstGeom prst="ellipse">
            <a:avLst/>
          </a:prstGeom>
          <a:solidFill>
            <a:srgbClr val="F9F9F9"/>
          </a:solidFill>
          <a:ln w="31750">
            <a:gradFill>
              <a:gsLst>
                <a:gs pos="0">
                  <a:schemeClr val="bg1"/>
                </a:gs>
                <a:gs pos="100000">
                  <a:srgbClr val="EAEAEA"/>
                </a:gs>
              </a:gsLst>
              <a:lin ang="5400000" scaled="1"/>
            </a:gradFill>
          </a:ln>
          <a:effectLst>
            <a:outerShdw blurRad="101600" dist="50800" dir="5400000" algn="t" rotWithShape="0">
              <a:schemeClr val="tx1">
                <a:alpha val="25000"/>
              </a:schemeClr>
            </a:outerShdw>
          </a:effectLst>
        </p:spPr>
        <p:style>
          <a:lnRef idx="2">
            <a:schemeClr val="accent1">
              <a:shade val="50000"/>
            </a:schemeClr>
          </a:lnRef>
          <a:fillRef idx="1">
            <a:schemeClr val="accent1"/>
          </a:fillRef>
          <a:effectRef idx="0">
            <a:schemeClr val="accent1"/>
          </a:effectRef>
          <a:fontRef idx="minor">
            <a:schemeClr val="lt1"/>
          </a:fontRef>
        </p:style>
      </p:sp>
      <p:grpSp>
        <p:nvGrpSpPr>
          <p:cNvPr id="10" name="组合 9"/>
          <p:cNvGrpSpPr/>
          <p:nvPr/>
        </p:nvGrpSpPr>
        <p:grpSpPr>
          <a:xfrm>
            <a:off x="800100" y="3252941"/>
            <a:ext cx="3073400" cy="2127656"/>
            <a:chOff x="800100" y="3466165"/>
            <a:chExt cx="3073400" cy="2127656"/>
          </a:xfrm>
          <a:gradFill>
            <a:gsLst>
              <a:gs pos="0">
                <a:srgbClr val="1C9FA7"/>
              </a:gs>
              <a:gs pos="100000">
                <a:srgbClr val="26A2AA"/>
              </a:gs>
            </a:gsLst>
            <a:lin ang="5400000" scaled="1"/>
          </a:gradFill>
        </p:grpSpPr>
        <p:sp>
          <p:nvSpPr>
            <p:cNvPr id="11" name="圆角矩形 10"/>
            <p:cNvSpPr/>
            <p:nvPr/>
          </p:nvSpPr>
          <p:spPr>
            <a:xfrm>
              <a:off x="800100" y="3830320"/>
              <a:ext cx="3073400" cy="1763501"/>
            </a:xfrm>
            <a:prstGeom prst="roundRect">
              <a:avLst>
                <a:gd name="adj" fmla="val 425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956577" y="3466165"/>
              <a:ext cx="741395" cy="74139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椭圆 12"/>
          <p:cNvSpPr/>
          <p:nvPr/>
        </p:nvSpPr>
        <p:spPr>
          <a:xfrm>
            <a:off x="2027086" y="3328213"/>
            <a:ext cx="590848" cy="590848"/>
          </a:xfrm>
          <a:prstGeom prst="ellipse">
            <a:avLst/>
          </a:prstGeom>
          <a:solidFill>
            <a:srgbClr val="F9F9F9"/>
          </a:solidFill>
          <a:ln w="25400">
            <a:gradFill>
              <a:gsLst>
                <a:gs pos="0">
                  <a:schemeClr val="bg1"/>
                </a:gs>
                <a:gs pos="100000">
                  <a:srgbClr val="EAEAEA"/>
                </a:gs>
              </a:gsLst>
              <a:lin ang="5400000" scaled="1"/>
            </a:gradFill>
          </a:ln>
          <a:effectLst>
            <a:outerShdw blurRad="76200" dist="38100" dir="54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nvGrpSpPr>
          <p:cNvPr id="14" name="组合 13"/>
          <p:cNvGrpSpPr/>
          <p:nvPr/>
        </p:nvGrpSpPr>
        <p:grpSpPr>
          <a:xfrm>
            <a:off x="4559300" y="3252941"/>
            <a:ext cx="3073400" cy="2127656"/>
            <a:chOff x="4559300" y="3466165"/>
            <a:chExt cx="3073400" cy="2127656"/>
          </a:xfrm>
          <a:gradFill>
            <a:gsLst>
              <a:gs pos="0">
                <a:srgbClr val="F54337"/>
              </a:gs>
              <a:gs pos="100000">
                <a:srgbClr val="D4180A"/>
              </a:gs>
            </a:gsLst>
            <a:lin ang="5400000" scaled="1"/>
          </a:gradFill>
        </p:grpSpPr>
        <p:sp>
          <p:nvSpPr>
            <p:cNvPr id="15" name="圆角矩形 14"/>
            <p:cNvSpPr/>
            <p:nvPr/>
          </p:nvSpPr>
          <p:spPr>
            <a:xfrm>
              <a:off x="4559300" y="3830320"/>
              <a:ext cx="3073400" cy="1763501"/>
            </a:xfrm>
            <a:prstGeom prst="roundRect">
              <a:avLst>
                <a:gd name="adj" fmla="val 425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5725301" y="3466165"/>
              <a:ext cx="741395" cy="74139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椭圆 16"/>
          <p:cNvSpPr/>
          <p:nvPr/>
        </p:nvSpPr>
        <p:spPr>
          <a:xfrm>
            <a:off x="5795810" y="3328213"/>
            <a:ext cx="590848" cy="590848"/>
          </a:xfrm>
          <a:prstGeom prst="ellipse">
            <a:avLst/>
          </a:prstGeom>
          <a:solidFill>
            <a:srgbClr val="F9F9F9"/>
          </a:solidFill>
          <a:ln w="25400">
            <a:gradFill>
              <a:gsLst>
                <a:gs pos="0">
                  <a:schemeClr val="bg1"/>
                </a:gs>
                <a:gs pos="100000">
                  <a:srgbClr val="EAEAEA"/>
                </a:gs>
              </a:gsLst>
              <a:lin ang="5400000" scaled="1"/>
            </a:gradFill>
          </a:ln>
          <a:effectLst>
            <a:outerShdw blurRad="76200" dist="38100" dir="5400000" algn="t" rotWithShape="0">
              <a:schemeClr val="accent2">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nvGrpSpPr>
          <p:cNvPr id="18" name="组合 17"/>
          <p:cNvGrpSpPr/>
          <p:nvPr/>
        </p:nvGrpSpPr>
        <p:grpSpPr>
          <a:xfrm>
            <a:off x="8318500" y="3252941"/>
            <a:ext cx="3073400" cy="2127656"/>
            <a:chOff x="8318500" y="3466165"/>
            <a:chExt cx="3073400" cy="2127656"/>
          </a:xfrm>
          <a:gradFill>
            <a:gsLst>
              <a:gs pos="0">
                <a:srgbClr val="F58029"/>
              </a:gs>
              <a:gs pos="100000">
                <a:srgbClr val="F27211"/>
              </a:gs>
            </a:gsLst>
            <a:lin ang="5400000" scaled="1"/>
          </a:gradFill>
        </p:grpSpPr>
        <p:sp>
          <p:nvSpPr>
            <p:cNvPr id="19" name="圆角矩形 18"/>
            <p:cNvSpPr/>
            <p:nvPr/>
          </p:nvSpPr>
          <p:spPr>
            <a:xfrm>
              <a:off x="8318500" y="3830320"/>
              <a:ext cx="3073400" cy="1763501"/>
            </a:xfrm>
            <a:prstGeom prst="roundRect">
              <a:avLst>
                <a:gd name="adj" fmla="val 425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9501646" y="3466165"/>
              <a:ext cx="741395" cy="74139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椭圆 20"/>
          <p:cNvSpPr/>
          <p:nvPr/>
        </p:nvSpPr>
        <p:spPr>
          <a:xfrm>
            <a:off x="9572155" y="3328213"/>
            <a:ext cx="590848" cy="590848"/>
          </a:xfrm>
          <a:prstGeom prst="ellipse">
            <a:avLst/>
          </a:prstGeom>
          <a:solidFill>
            <a:srgbClr val="F9F9F9"/>
          </a:solidFill>
          <a:ln w="25400">
            <a:gradFill>
              <a:gsLst>
                <a:gs pos="0">
                  <a:schemeClr val="bg1"/>
                </a:gs>
                <a:gs pos="100000">
                  <a:srgbClr val="EAEAEA"/>
                </a:gs>
              </a:gsLst>
              <a:lin ang="5400000" scaled="1"/>
            </a:gradFill>
          </a:ln>
          <a:effectLst>
            <a:outerShdw blurRad="76200" dist="38100" dir="5400000" algn="t" rotWithShape="0">
              <a:schemeClr val="accent3">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nvGrpSpPr>
          <p:cNvPr id="22" name="组合 21"/>
          <p:cNvGrpSpPr/>
          <p:nvPr/>
        </p:nvGrpSpPr>
        <p:grpSpPr>
          <a:xfrm>
            <a:off x="1179628" y="4180180"/>
            <a:ext cx="2314343" cy="1027299"/>
            <a:chOff x="1814931" y="4098556"/>
            <a:chExt cx="2691085" cy="1027299"/>
          </a:xfrm>
        </p:grpSpPr>
        <p:sp>
          <p:nvSpPr>
            <p:cNvPr id="23" name="文本框 24"/>
            <p:cNvSpPr txBox="1"/>
            <p:nvPr/>
          </p:nvSpPr>
          <p:spPr bwMode="auto">
            <a:xfrm>
              <a:off x="1814931" y="4403350"/>
              <a:ext cx="2691085" cy="722505"/>
            </a:xfrm>
            <a:prstGeom prst="rect">
              <a:avLst/>
            </a:prstGeom>
            <a:noFill/>
          </p:spPr>
          <p:txBody>
            <a:bodyPr wrap="square">
              <a:spAutoFit/>
            </a:bodyPr>
            <a:lstStyle/>
            <a:p>
              <a:pPr algn="ctr">
                <a:lnSpc>
                  <a:spcPct val="130000"/>
                </a:lnSpc>
                <a:defRPr/>
              </a:pPr>
              <a:r>
                <a:rPr lang="zh-CN" altLang="en-US" sz="1050" dirty="0">
                  <a:solidFill>
                    <a:schemeClr val="bg1"/>
                  </a:solidFill>
                  <a:latin typeface="微软雅黑" panose="020B0503020204020204" pitchFamily="34" charset="-122"/>
                  <a:ea typeface="微软雅黑" panose="020B0503020204020204" pitchFamily="34" charset="-122"/>
                </a:rPr>
                <a:t>此处添加详细文文本描述，建议与标题相关并符合整体语言风格文本标题相整体语言风格。</a:t>
              </a:r>
            </a:p>
          </p:txBody>
        </p:sp>
        <p:sp>
          <p:nvSpPr>
            <p:cNvPr id="24" name="文本框 25"/>
            <p:cNvSpPr txBox="1"/>
            <p:nvPr/>
          </p:nvSpPr>
          <p:spPr bwMode="auto">
            <a:xfrm>
              <a:off x="1904167" y="4098556"/>
              <a:ext cx="2512612" cy="400110"/>
            </a:xfrm>
            <a:prstGeom prst="rect">
              <a:avLst/>
            </a:prstGeom>
            <a:noFill/>
          </p:spPr>
          <p:txBody>
            <a:bodyPr wrap="square">
              <a:spAutoFit/>
            </a:bodyPr>
            <a:lstStyle/>
            <a:p>
              <a:pPr algn="ctr">
                <a:defRPr/>
              </a:pPr>
              <a:r>
                <a:rPr lang="zh-CN" altLang="en-US" sz="2000" spc="100" dirty="0">
                  <a:solidFill>
                    <a:schemeClr val="bg1"/>
                  </a:solidFill>
                  <a:latin typeface="微软雅黑" panose="020B0503020204020204" pitchFamily="34" charset="-122"/>
                  <a:ea typeface="微软雅黑" panose="020B0503020204020204" pitchFamily="34" charset="-122"/>
                </a:rPr>
                <a:t>在此添加标题</a:t>
              </a:r>
            </a:p>
          </p:txBody>
        </p:sp>
      </p:grpSp>
      <p:grpSp>
        <p:nvGrpSpPr>
          <p:cNvPr id="25" name="组合 24"/>
          <p:cNvGrpSpPr/>
          <p:nvPr/>
        </p:nvGrpSpPr>
        <p:grpSpPr>
          <a:xfrm>
            <a:off x="4934062" y="4180180"/>
            <a:ext cx="2314343" cy="1006846"/>
            <a:chOff x="1814931" y="4098556"/>
            <a:chExt cx="2691085" cy="1006846"/>
          </a:xfrm>
        </p:grpSpPr>
        <p:sp>
          <p:nvSpPr>
            <p:cNvPr id="26" name="文本框 27"/>
            <p:cNvSpPr txBox="1"/>
            <p:nvPr/>
          </p:nvSpPr>
          <p:spPr bwMode="auto">
            <a:xfrm>
              <a:off x="1814931" y="4403350"/>
              <a:ext cx="2691085" cy="702052"/>
            </a:xfrm>
            <a:prstGeom prst="rect">
              <a:avLst/>
            </a:prstGeom>
            <a:noFill/>
          </p:spPr>
          <p:txBody>
            <a:bodyPr wrap="square">
              <a:spAutoFit/>
            </a:bodyPr>
            <a:lstStyle/>
            <a:p>
              <a:pPr algn="ctr">
                <a:lnSpc>
                  <a:spcPct val="130000"/>
                </a:lnSpc>
                <a:defRPr/>
              </a:pPr>
              <a:r>
                <a:rPr lang="zh-CN" altLang="en-US" sz="1050" dirty="0">
                  <a:solidFill>
                    <a:schemeClr val="bg1"/>
                  </a:solidFill>
                  <a:latin typeface="微软雅黑" panose="020B0503020204020204" pitchFamily="34" charset="-122"/>
                  <a:ea typeface="微软雅黑" panose="020B0503020204020204" pitchFamily="34" charset="-122"/>
                </a:rPr>
                <a:t>此处添加详细文文本描述，建议与标题相关并符合整体语言风格文本标题相整体语言风格。</a:t>
              </a:r>
            </a:p>
          </p:txBody>
        </p:sp>
        <p:sp>
          <p:nvSpPr>
            <p:cNvPr id="27" name="文本框 28"/>
            <p:cNvSpPr txBox="1"/>
            <p:nvPr/>
          </p:nvSpPr>
          <p:spPr bwMode="auto">
            <a:xfrm>
              <a:off x="1904167" y="4098556"/>
              <a:ext cx="2512612" cy="400110"/>
            </a:xfrm>
            <a:prstGeom prst="rect">
              <a:avLst/>
            </a:prstGeom>
            <a:noFill/>
          </p:spPr>
          <p:txBody>
            <a:bodyPr wrap="square">
              <a:spAutoFit/>
            </a:bodyPr>
            <a:lstStyle/>
            <a:p>
              <a:pPr algn="ctr">
                <a:defRPr/>
              </a:pPr>
              <a:r>
                <a:rPr lang="zh-CN" altLang="en-US" sz="2000" spc="100" dirty="0">
                  <a:solidFill>
                    <a:schemeClr val="bg1"/>
                  </a:solidFill>
                  <a:latin typeface="微软雅黑" panose="020B0503020204020204" pitchFamily="34" charset="-122"/>
                  <a:ea typeface="微软雅黑" panose="020B0503020204020204" pitchFamily="34" charset="-122"/>
                </a:rPr>
                <a:t>在此添加标题</a:t>
              </a:r>
            </a:p>
          </p:txBody>
        </p:sp>
      </p:grpSp>
      <p:grpSp>
        <p:nvGrpSpPr>
          <p:cNvPr id="28" name="组合 27"/>
          <p:cNvGrpSpPr/>
          <p:nvPr/>
        </p:nvGrpSpPr>
        <p:grpSpPr>
          <a:xfrm>
            <a:off x="8710407" y="4180180"/>
            <a:ext cx="2314343" cy="977799"/>
            <a:chOff x="1814931" y="4098556"/>
            <a:chExt cx="2691085" cy="977799"/>
          </a:xfrm>
        </p:grpSpPr>
        <p:sp>
          <p:nvSpPr>
            <p:cNvPr id="29" name="文本框 30"/>
            <p:cNvSpPr txBox="1"/>
            <p:nvPr/>
          </p:nvSpPr>
          <p:spPr bwMode="auto">
            <a:xfrm>
              <a:off x="1814931" y="4403350"/>
              <a:ext cx="2691085" cy="673005"/>
            </a:xfrm>
            <a:prstGeom prst="rect">
              <a:avLst/>
            </a:prstGeom>
            <a:noFill/>
          </p:spPr>
          <p:txBody>
            <a:bodyPr wrap="square">
              <a:spAutoFit/>
            </a:bodyPr>
            <a:lstStyle/>
            <a:p>
              <a:pPr algn="ctr">
                <a:lnSpc>
                  <a:spcPct val="130000"/>
                </a:lnSpc>
                <a:defRPr/>
              </a:pPr>
              <a:r>
                <a:rPr lang="zh-CN" altLang="en-US" sz="1000" dirty="0">
                  <a:solidFill>
                    <a:schemeClr val="bg1"/>
                  </a:solidFill>
                  <a:latin typeface="微软雅黑" panose="020B0503020204020204" pitchFamily="34" charset="-122"/>
                  <a:ea typeface="微软雅黑" panose="020B0503020204020204" pitchFamily="34" charset="-122"/>
                </a:rPr>
                <a:t>此处添加详细文文本描述，建议与标题相关并符合整体语言风格文本标题相整体语言风格。</a:t>
              </a:r>
            </a:p>
          </p:txBody>
        </p:sp>
        <p:sp>
          <p:nvSpPr>
            <p:cNvPr id="30" name="文本框 31"/>
            <p:cNvSpPr txBox="1"/>
            <p:nvPr/>
          </p:nvSpPr>
          <p:spPr bwMode="auto">
            <a:xfrm>
              <a:off x="1904167" y="4098556"/>
              <a:ext cx="2512612" cy="400110"/>
            </a:xfrm>
            <a:prstGeom prst="rect">
              <a:avLst/>
            </a:prstGeom>
            <a:noFill/>
          </p:spPr>
          <p:txBody>
            <a:bodyPr wrap="square">
              <a:spAutoFit/>
            </a:bodyPr>
            <a:lstStyle/>
            <a:p>
              <a:pPr algn="ctr">
                <a:defRPr/>
              </a:pPr>
              <a:r>
                <a:rPr lang="zh-CN" altLang="en-US" sz="2000" spc="100" dirty="0">
                  <a:solidFill>
                    <a:schemeClr val="bg1"/>
                  </a:solidFill>
                  <a:latin typeface="微软雅黑" panose="020B0503020204020204" pitchFamily="34" charset="-122"/>
                  <a:ea typeface="微软雅黑" panose="020B0503020204020204" pitchFamily="34" charset="-122"/>
                </a:rPr>
                <a:t>在此添加标题</a:t>
              </a:r>
            </a:p>
          </p:txBody>
        </p:sp>
      </p:grpSp>
      <p:grpSp>
        <p:nvGrpSpPr>
          <p:cNvPr id="31" name="组合 30"/>
          <p:cNvGrpSpPr/>
          <p:nvPr/>
        </p:nvGrpSpPr>
        <p:grpSpPr>
          <a:xfrm>
            <a:off x="5859457" y="2064908"/>
            <a:ext cx="485029" cy="402655"/>
            <a:chOff x="3132963" y="3140191"/>
            <a:chExt cx="645573" cy="535933"/>
          </a:xfrm>
          <a:gradFill>
            <a:gsLst>
              <a:gs pos="0">
                <a:srgbClr val="0070C0"/>
              </a:gs>
              <a:gs pos="100000">
                <a:srgbClr val="00B0F0"/>
              </a:gs>
            </a:gsLst>
            <a:lin ang="2700000" scaled="1"/>
          </a:gradFill>
        </p:grpSpPr>
        <p:sp>
          <p:nvSpPr>
            <p:cNvPr id="32" name="Freeform 226"/>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33" name="Freeform 227"/>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34" name="Freeform 228"/>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35" name="Freeform 229"/>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36" name="Freeform 230"/>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37"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grpSp>
      <p:grpSp>
        <p:nvGrpSpPr>
          <p:cNvPr id="39" name="组合 38"/>
          <p:cNvGrpSpPr/>
          <p:nvPr/>
        </p:nvGrpSpPr>
        <p:grpSpPr>
          <a:xfrm>
            <a:off x="2186149" y="3497733"/>
            <a:ext cx="254491" cy="253145"/>
            <a:chOff x="3856417" y="4248125"/>
            <a:chExt cx="409860" cy="407692"/>
          </a:xfrm>
          <a:solidFill>
            <a:schemeClr val="tx1">
              <a:lumMod val="50000"/>
              <a:lumOff val="50000"/>
            </a:schemeClr>
          </a:solidFill>
        </p:grpSpPr>
        <p:sp>
          <p:nvSpPr>
            <p:cNvPr id="40" name="Freeform 187"/>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41" name="Freeform 188"/>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42"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43"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44"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46"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47"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grpSp>
      <p:grpSp>
        <p:nvGrpSpPr>
          <p:cNvPr id="48" name="组合 47"/>
          <p:cNvGrpSpPr/>
          <p:nvPr/>
        </p:nvGrpSpPr>
        <p:grpSpPr>
          <a:xfrm>
            <a:off x="5961201" y="3448264"/>
            <a:ext cx="273586" cy="313982"/>
            <a:chOff x="2733098" y="4187405"/>
            <a:chExt cx="484675" cy="556238"/>
          </a:xfrm>
          <a:solidFill>
            <a:schemeClr val="tx1">
              <a:lumMod val="50000"/>
              <a:lumOff val="50000"/>
            </a:schemeClr>
          </a:solidFill>
        </p:grpSpPr>
        <p:sp>
          <p:nvSpPr>
            <p:cNvPr id="49"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50"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51" name="Freeform 304"/>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52" name="Freeform 305"/>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53" name="Freeform 306"/>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54" name="Freeform 307"/>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55" name="Freeform 308"/>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56" name="Freeform 309"/>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57" name="Freeform 310"/>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58" name="Freeform 311"/>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59" name="Freeform 312"/>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60" name="Freeform 313"/>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61" name="Freeform 314"/>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62" name="Freeform 315"/>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63" name="Freeform 316"/>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64"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65"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grpSp>
      <p:grpSp>
        <p:nvGrpSpPr>
          <p:cNvPr id="66" name="组合 65"/>
          <p:cNvGrpSpPr/>
          <p:nvPr/>
        </p:nvGrpSpPr>
        <p:grpSpPr>
          <a:xfrm>
            <a:off x="9740369" y="3495393"/>
            <a:ext cx="322550" cy="219725"/>
            <a:chOff x="4895160" y="4287159"/>
            <a:chExt cx="571418" cy="389258"/>
          </a:xfrm>
          <a:solidFill>
            <a:schemeClr val="tx1">
              <a:lumMod val="50000"/>
              <a:lumOff val="50000"/>
            </a:schemeClr>
          </a:solidFill>
        </p:grpSpPr>
        <p:sp>
          <p:nvSpPr>
            <p:cNvPr id="67"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68"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69"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70"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71"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72"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73" name="Freeform 333"/>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74" name="Freeform 334"/>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75" name="Freeform 335"/>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grpSp>
    </p:spTree>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1000"/>
                                </p:stCondLst>
                                <p:childTnLst>
                                  <p:par>
                                    <p:cTn id="16" presetID="45"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anim calcmode="lin" valueType="num">
                                          <p:cBhvr>
                                            <p:cTn id="19" dur="500" fill="hold"/>
                                            <p:tgtEl>
                                              <p:spTgt spid="9"/>
                                            </p:tgtEl>
                                            <p:attrNameLst>
                                              <p:attrName>ppt_w</p:attrName>
                                            </p:attrNameLst>
                                          </p:cBhvr>
                                          <p:tavLst>
                                            <p:tav tm="0" fmla="#ppt_w*sin(2.5*pi*$)">
                                              <p:val>
                                                <p:fltVal val="0"/>
                                              </p:val>
                                            </p:tav>
                                            <p:tav tm="100000">
                                              <p:val>
                                                <p:fltVal val="1"/>
                                              </p:val>
                                            </p:tav>
                                          </p:tavLst>
                                        </p:anim>
                                        <p:anim calcmode="lin" valueType="num">
                                          <p:cBhvr>
                                            <p:cTn id="20" dur="500" fill="hold"/>
                                            <p:tgtEl>
                                              <p:spTgt spid="9"/>
                                            </p:tgtEl>
                                            <p:attrNameLst>
                                              <p:attrName>ppt_h</p:attrName>
                                            </p:attrNameLst>
                                          </p:cBhvr>
                                          <p:tavLst>
                                            <p:tav tm="0">
                                              <p:val>
                                                <p:strVal val="#ppt_h"/>
                                              </p:val>
                                            </p:tav>
                                            <p:tav tm="100000">
                                              <p:val>
                                                <p:strVal val="#ppt_h"/>
                                              </p:val>
                                            </p:tav>
                                          </p:tavLst>
                                        </p:anim>
                                      </p:childTnLst>
                                    </p:cTn>
                                  </p:par>
                                </p:childTnLst>
                              </p:cTn>
                            </p:par>
                            <p:par>
                              <p:cTn id="21" fill="hold">
                                <p:stCondLst>
                                  <p:cond delay="1500"/>
                                </p:stCondLst>
                                <p:childTnLst>
                                  <p:par>
                                    <p:cTn id="22" presetID="2" presetClass="entr" presetSubtype="4" accel="62000" fill="hold" nodeType="afterEffect" p14:presetBounceEnd="42000">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14:bounceEnd="42000">
                                          <p:cBhvr additive="base">
                                            <p:cTn id="24" dur="500" fill="hold"/>
                                            <p:tgtEl>
                                              <p:spTgt spid="31"/>
                                            </p:tgtEl>
                                            <p:attrNameLst>
                                              <p:attrName>ppt_x</p:attrName>
                                            </p:attrNameLst>
                                          </p:cBhvr>
                                          <p:tavLst>
                                            <p:tav tm="0">
                                              <p:val>
                                                <p:strVal val="#ppt_x"/>
                                              </p:val>
                                            </p:tav>
                                            <p:tav tm="100000">
                                              <p:val>
                                                <p:strVal val="#ppt_x"/>
                                              </p:val>
                                            </p:tav>
                                          </p:tavLst>
                                        </p:anim>
                                        <p:anim calcmode="lin" valueType="num" p14:bounceEnd="42000">
                                          <p:cBhvr additive="base">
                                            <p:cTn id="25" dur="500" fill="hold"/>
                                            <p:tgtEl>
                                              <p:spTgt spid="31"/>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2" presetClass="entr" presetSubtype="1"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up)">
                                          <p:cBhvr>
                                            <p:cTn id="29" dur="500"/>
                                            <p:tgtEl>
                                              <p:spTgt spid="5"/>
                                            </p:tgtEl>
                                          </p:cBhvr>
                                        </p:animEffect>
                                      </p:childTnLst>
                                    </p:cTn>
                                  </p:par>
                                </p:childTnLst>
                              </p:cTn>
                            </p:par>
                            <p:par>
                              <p:cTn id="30" fill="hold">
                                <p:stCondLst>
                                  <p:cond delay="2500"/>
                                </p:stCondLst>
                                <p:childTnLst>
                                  <p:par>
                                    <p:cTn id="31" presetID="42" presetClass="entr" presetSubtype="0"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anim calcmode="lin" valueType="num">
                                          <p:cBhvr>
                                            <p:cTn id="34" dur="500" fill="hold"/>
                                            <p:tgtEl>
                                              <p:spTgt spid="10"/>
                                            </p:tgtEl>
                                            <p:attrNameLst>
                                              <p:attrName>ppt_x</p:attrName>
                                            </p:attrNameLst>
                                          </p:cBhvr>
                                          <p:tavLst>
                                            <p:tav tm="0">
                                              <p:val>
                                                <p:strVal val="#ppt_x"/>
                                              </p:val>
                                            </p:tav>
                                            <p:tav tm="100000">
                                              <p:val>
                                                <p:strVal val="#ppt_x"/>
                                              </p:val>
                                            </p:tav>
                                          </p:tavLst>
                                        </p:anim>
                                        <p:anim calcmode="lin" valueType="num">
                                          <p:cBhvr>
                                            <p:cTn id="35" dur="500" fill="hold"/>
                                            <p:tgtEl>
                                              <p:spTgt spid="10"/>
                                            </p:tgtEl>
                                            <p:attrNameLst>
                                              <p:attrName>ppt_y</p:attrName>
                                            </p:attrNameLst>
                                          </p:cBhvr>
                                          <p:tavLst>
                                            <p:tav tm="0">
                                              <p:val>
                                                <p:strVal val="#ppt_y+.1"/>
                                              </p:val>
                                            </p:tav>
                                            <p:tav tm="100000">
                                              <p:val>
                                                <p:strVal val="#ppt_y"/>
                                              </p:val>
                                            </p:tav>
                                          </p:tavLst>
                                        </p:anim>
                                      </p:childTnLst>
                                    </p:cTn>
                                  </p:par>
                                  <p:par>
                                    <p:cTn id="36" presetID="45"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anim calcmode="lin" valueType="num">
                                          <p:cBhvr>
                                            <p:cTn id="39" dur="500" fill="hold"/>
                                            <p:tgtEl>
                                              <p:spTgt spid="13"/>
                                            </p:tgtEl>
                                            <p:attrNameLst>
                                              <p:attrName>ppt_w</p:attrName>
                                            </p:attrNameLst>
                                          </p:cBhvr>
                                          <p:tavLst>
                                            <p:tav tm="0" fmla="#ppt_w*sin(2.5*pi*$)">
                                              <p:val>
                                                <p:fltVal val="0"/>
                                              </p:val>
                                            </p:tav>
                                            <p:tav tm="100000">
                                              <p:val>
                                                <p:fltVal val="1"/>
                                              </p:val>
                                            </p:tav>
                                          </p:tavLst>
                                        </p:anim>
                                        <p:anim calcmode="lin" valueType="num">
                                          <p:cBhvr>
                                            <p:cTn id="40" dur="500" fill="hold"/>
                                            <p:tgtEl>
                                              <p:spTgt spid="13"/>
                                            </p:tgtEl>
                                            <p:attrNameLst>
                                              <p:attrName>ppt_h</p:attrName>
                                            </p:attrNameLst>
                                          </p:cBhvr>
                                          <p:tavLst>
                                            <p:tav tm="0">
                                              <p:val>
                                                <p:strVal val="#ppt_h"/>
                                              </p:val>
                                            </p:tav>
                                            <p:tav tm="100000">
                                              <p:val>
                                                <p:strVal val="#ppt_h"/>
                                              </p:val>
                                            </p:tav>
                                          </p:tavLst>
                                        </p:anim>
                                      </p:childTnLst>
                                    </p:cTn>
                                  </p:par>
                                </p:childTnLst>
                              </p:cTn>
                            </p:par>
                            <p:par>
                              <p:cTn id="41" fill="hold">
                                <p:stCondLst>
                                  <p:cond delay="3000"/>
                                </p:stCondLst>
                                <p:childTnLst>
                                  <p:par>
                                    <p:cTn id="42" presetID="2" presetClass="entr" presetSubtype="4" accel="62000" fill="hold" nodeType="afterEffect" p14:presetBounceEnd="42000">
                                      <p:stCondLst>
                                        <p:cond delay="0"/>
                                      </p:stCondLst>
                                      <p:childTnLst>
                                        <p:set>
                                          <p:cBhvr>
                                            <p:cTn id="43" dur="1" fill="hold">
                                              <p:stCondLst>
                                                <p:cond delay="0"/>
                                              </p:stCondLst>
                                            </p:cTn>
                                            <p:tgtEl>
                                              <p:spTgt spid="39"/>
                                            </p:tgtEl>
                                            <p:attrNameLst>
                                              <p:attrName>style.visibility</p:attrName>
                                            </p:attrNameLst>
                                          </p:cBhvr>
                                          <p:to>
                                            <p:strVal val="visible"/>
                                          </p:to>
                                        </p:set>
                                        <p:anim calcmode="lin" valueType="num" p14:bounceEnd="42000">
                                          <p:cBhvr additive="base">
                                            <p:cTn id="44" dur="500" fill="hold"/>
                                            <p:tgtEl>
                                              <p:spTgt spid="39"/>
                                            </p:tgtEl>
                                            <p:attrNameLst>
                                              <p:attrName>ppt_x</p:attrName>
                                            </p:attrNameLst>
                                          </p:cBhvr>
                                          <p:tavLst>
                                            <p:tav tm="0">
                                              <p:val>
                                                <p:strVal val="#ppt_x"/>
                                              </p:val>
                                            </p:tav>
                                            <p:tav tm="100000">
                                              <p:val>
                                                <p:strVal val="#ppt_x"/>
                                              </p:val>
                                            </p:tav>
                                          </p:tavLst>
                                        </p:anim>
                                        <p:anim calcmode="lin" valueType="num" p14:bounceEnd="42000">
                                          <p:cBhvr additive="base">
                                            <p:cTn id="45" dur="500" fill="hold"/>
                                            <p:tgtEl>
                                              <p:spTgt spid="39"/>
                                            </p:tgtEl>
                                            <p:attrNameLst>
                                              <p:attrName>ppt_y</p:attrName>
                                            </p:attrNameLst>
                                          </p:cBhvr>
                                          <p:tavLst>
                                            <p:tav tm="0">
                                              <p:val>
                                                <p:strVal val="1+#ppt_h/2"/>
                                              </p:val>
                                            </p:tav>
                                            <p:tav tm="100000">
                                              <p:val>
                                                <p:strVal val="#ppt_y"/>
                                              </p:val>
                                            </p:tav>
                                          </p:tavLst>
                                        </p:anim>
                                      </p:childTnLst>
                                    </p:cTn>
                                  </p:par>
                                </p:childTnLst>
                              </p:cTn>
                            </p:par>
                            <p:par>
                              <p:cTn id="46" fill="hold">
                                <p:stCondLst>
                                  <p:cond delay="3500"/>
                                </p:stCondLst>
                                <p:childTnLst>
                                  <p:par>
                                    <p:cTn id="47" presetID="16" presetClass="entr" presetSubtype="37" fill="hold"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barn(outVertical)">
                                          <p:cBhvr>
                                            <p:cTn id="49" dur="500"/>
                                            <p:tgtEl>
                                              <p:spTgt spid="22"/>
                                            </p:tgtEl>
                                          </p:cBhvr>
                                        </p:animEffect>
                                      </p:childTnLst>
                                    </p:cTn>
                                  </p:par>
                                </p:childTnLst>
                              </p:cTn>
                            </p:par>
                            <p:par>
                              <p:cTn id="50" fill="hold">
                                <p:stCondLst>
                                  <p:cond delay="4000"/>
                                </p:stCondLst>
                                <p:childTnLst>
                                  <p:par>
                                    <p:cTn id="51" presetID="42" presetClass="entr" presetSubtype="0" fill="hold"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anim calcmode="lin" valueType="num">
                                          <p:cBhvr>
                                            <p:cTn id="54" dur="500" fill="hold"/>
                                            <p:tgtEl>
                                              <p:spTgt spid="14"/>
                                            </p:tgtEl>
                                            <p:attrNameLst>
                                              <p:attrName>ppt_x</p:attrName>
                                            </p:attrNameLst>
                                          </p:cBhvr>
                                          <p:tavLst>
                                            <p:tav tm="0">
                                              <p:val>
                                                <p:strVal val="#ppt_x"/>
                                              </p:val>
                                            </p:tav>
                                            <p:tav tm="100000">
                                              <p:val>
                                                <p:strVal val="#ppt_x"/>
                                              </p:val>
                                            </p:tav>
                                          </p:tavLst>
                                        </p:anim>
                                        <p:anim calcmode="lin" valueType="num">
                                          <p:cBhvr>
                                            <p:cTn id="55" dur="500" fill="hold"/>
                                            <p:tgtEl>
                                              <p:spTgt spid="14"/>
                                            </p:tgtEl>
                                            <p:attrNameLst>
                                              <p:attrName>ppt_y</p:attrName>
                                            </p:attrNameLst>
                                          </p:cBhvr>
                                          <p:tavLst>
                                            <p:tav tm="0">
                                              <p:val>
                                                <p:strVal val="#ppt_y+.1"/>
                                              </p:val>
                                            </p:tav>
                                            <p:tav tm="100000">
                                              <p:val>
                                                <p:strVal val="#ppt_y"/>
                                              </p:val>
                                            </p:tav>
                                          </p:tavLst>
                                        </p:anim>
                                      </p:childTnLst>
                                    </p:cTn>
                                  </p:par>
                                  <p:par>
                                    <p:cTn id="56" presetID="45" presetClass="entr" presetSubtype="0"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500"/>
                                            <p:tgtEl>
                                              <p:spTgt spid="17"/>
                                            </p:tgtEl>
                                          </p:cBhvr>
                                        </p:animEffect>
                                        <p:anim calcmode="lin" valueType="num">
                                          <p:cBhvr>
                                            <p:cTn id="59" dur="500" fill="hold"/>
                                            <p:tgtEl>
                                              <p:spTgt spid="17"/>
                                            </p:tgtEl>
                                            <p:attrNameLst>
                                              <p:attrName>ppt_w</p:attrName>
                                            </p:attrNameLst>
                                          </p:cBhvr>
                                          <p:tavLst>
                                            <p:tav tm="0" fmla="#ppt_w*sin(2.5*pi*$)">
                                              <p:val>
                                                <p:fltVal val="0"/>
                                              </p:val>
                                            </p:tav>
                                            <p:tav tm="100000">
                                              <p:val>
                                                <p:fltVal val="1"/>
                                              </p:val>
                                            </p:tav>
                                          </p:tavLst>
                                        </p:anim>
                                        <p:anim calcmode="lin" valueType="num">
                                          <p:cBhvr>
                                            <p:cTn id="60" dur="500" fill="hold"/>
                                            <p:tgtEl>
                                              <p:spTgt spid="17"/>
                                            </p:tgtEl>
                                            <p:attrNameLst>
                                              <p:attrName>ppt_h</p:attrName>
                                            </p:attrNameLst>
                                          </p:cBhvr>
                                          <p:tavLst>
                                            <p:tav tm="0">
                                              <p:val>
                                                <p:strVal val="#ppt_h"/>
                                              </p:val>
                                            </p:tav>
                                            <p:tav tm="100000">
                                              <p:val>
                                                <p:strVal val="#ppt_h"/>
                                              </p:val>
                                            </p:tav>
                                          </p:tavLst>
                                        </p:anim>
                                      </p:childTnLst>
                                    </p:cTn>
                                  </p:par>
                                </p:childTnLst>
                              </p:cTn>
                            </p:par>
                            <p:par>
                              <p:cTn id="61" fill="hold">
                                <p:stCondLst>
                                  <p:cond delay="4500"/>
                                </p:stCondLst>
                                <p:childTnLst>
                                  <p:par>
                                    <p:cTn id="62" presetID="2" presetClass="entr" presetSubtype="4" accel="62000" fill="hold" nodeType="afterEffect" p14:presetBounceEnd="42000">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14:bounceEnd="42000">
                                          <p:cBhvr additive="base">
                                            <p:cTn id="64" dur="500" fill="hold"/>
                                            <p:tgtEl>
                                              <p:spTgt spid="48"/>
                                            </p:tgtEl>
                                            <p:attrNameLst>
                                              <p:attrName>ppt_x</p:attrName>
                                            </p:attrNameLst>
                                          </p:cBhvr>
                                          <p:tavLst>
                                            <p:tav tm="0">
                                              <p:val>
                                                <p:strVal val="#ppt_x"/>
                                              </p:val>
                                            </p:tav>
                                            <p:tav tm="100000">
                                              <p:val>
                                                <p:strVal val="#ppt_x"/>
                                              </p:val>
                                            </p:tav>
                                          </p:tavLst>
                                        </p:anim>
                                        <p:anim calcmode="lin" valueType="num" p14:bounceEnd="42000">
                                          <p:cBhvr additive="base">
                                            <p:cTn id="65" dur="500" fill="hold"/>
                                            <p:tgtEl>
                                              <p:spTgt spid="48"/>
                                            </p:tgtEl>
                                            <p:attrNameLst>
                                              <p:attrName>ppt_y</p:attrName>
                                            </p:attrNameLst>
                                          </p:cBhvr>
                                          <p:tavLst>
                                            <p:tav tm="0">
                                              <p:val>
                                                <p:strVal val="1+#ppt_h/2"/>
                                              </p:val>
                                            </p:tav>
                                            <p:tav tm="100000">
                                              <p:val>
                                                <p:strVal val="#ppt_y"/>
                                              </p:val>
                                            </p:tav>
                                          </p:tavLst>
                                        </p:anim>
                                      </p:childTnLst>
                                    </p:cTn>
                                  </p:par>
                                </p:childTnLst>
                              </p:cTn>
                            </p:par>
                            <p:par>
                              <p:cTn id="66" fill="hold">
                                <p:stCondLst>
                                  <p:cond delay="5000"/>
                                </p:stCondLst>
                                <p:childTnLst>
                                  <p:par>
                                    <p:cTn id="67" presetID="16" presetClass="entr" presetSubtype="37" fill="hold"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barn(outVertical)">
                                          <p:cBhvr>
                                            <p:cTn id="69" dur="500"/>
                                            <p:tgtEl>
                                              <p:spTgt spid="25"/>
                                            </p:tgtEl>
                                          </p:cBhvr>
                                        </p:animEffect>
                                      </p:childTnLst>
                                    </p:cTn>
                                  </p:par>
                                </p:childTnLst>
                              </p:cTn>
                            </p:par>
                            <p:par>
                              <p:cTn id="70" fill="hold">
                                <p:stCondLst>
                                  <p:cond delay="5500"/>
                                </p:stCondLst>
                                <p:childTnLst>
                                  <p:par>
                                    <p:cTn id="71" presetID="42" presetClass="entr" presetSubtype="0" fill="hold" nodeType="after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500"/>
                                            <p:tgtEl>
                                              <p:spTgt spid="18"/>
                                            </p:tgtEl>
                                          </p:cBhvr>
                                        </p:animEffect>
                                        <p:anim calcmode="lin" valueType="num">
                                          <p:cBhvr>
                                            <p:cTn id="74" dur="500" fill="hold"/>
                                            <p:tgtEl>
                                              <p:spTgt spid="18"/>
                                            </p:tgtEl>
                                            <p:attrNameLst>
                                              <p:attrName>ppt_x</p:attrName>
                                            </p:attrNameLst>
                                          </p:cBhvr>
                                          <p:tavLst>
                                            <p:tav tm="0">
                                              <p:val>
                                                <p:strVal val="#ppt_x"/>
                                              </p:val>
                                            </p:tav>
                                            <p:tav tm="100000">
                                              <p:val>
                                                <p:strVal val="#ppt_x"/>
                                              </p:val>
                                            </p:tav>
                                          </p:tavLst>
                                        </p:anim>
                                        <p:anim calcmode="lin" valueType="num">
                                          <p:cBhvr>
                                            <p:cTn id="75" dur="500" fill="hold"/>
                                            <p:tgtEl>
                                              <p:spTgt spid="18"/>
                                            </p:tgtEl>
                                            <p:attrNameLst>
                                              <p:attrName>ppt_y</p:attrName>
                                            </p:attrNameLst>
                                          </p:cBhvr>
                                          <p:tavLst>
                                            <p:tav tm="0">
                                              <p:val>
                                                <p:strVal val="#ppt_y+.1"/>
                                              </p:val>
                                            </p:tav>
                                            <p:tav tm="100000">
                                              <p:val>
                                                <p:strVal val="#ppt_y"/>
                                              </p:val>
                                            </p:tav>
                                          </p:tavLst>
                                        </p:anim>
                                      </p:childTnLst>
                                    </p:cTn>
                                  </p:par>
                                  <p:par>
                                    <p:cTn id="76" presetID="45" presetClass="entr" presetSubtype="0" fill="hold" grpId="0" nodeType="with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500"/>
                                            <p:tgtEl>
                                              <p:spTgt spid="21"/>
                                            </p:tgtEl>
                                          </p:cBhvr>
                                        </p:animEffect>
                                        <p:anim calcmode="lin" valueType="num">
                                          <p:cBhvr>
                                            <p:cTn id="79" dur="500" fill="hold"/>
                                            <p:tgtEl>
                                              <p:spTgt spid="21"/>
                                            </p:tgtEl>
                                            <p:attrNameLst>
                                              <p:attrName>ppt_w</p:attrName>
                                            </p:attrNameLst>
                                          </p:cBhvr>
                                          <p:tavLst>
                                            <p:tav tm="0" fmla="#ppt_w*sin(2.5*pi*$)">
                                              <p:val>
                                                <p:fltVal val="0"/>
                                              </p:val>
                                            </p:tav>
                                            <p:tav tm="100000">
                                              <p:val>
                                                <p:fltVal val="1"/>
                                              </p:val>
                                            </p:tav>
                                          </p:tavLst>
                                        </p:anim>
                                        <p:anim calcmode="lin" valueType="num">
                                          <p:cBhvr>
                                            <p:cTn id="80" dur="500" fill="hold"/>
                                            <p:tgtEl>
                                              <p:spTgt spid="21"/>
                                            </p:tgtEl>
                                            <p:attrNameLst>
                                              <p:attrName>ppt_h</p:attrName>
                                            </p:attrNameLst>
                                          </p:cBhvr>
                                          <p:tavLst>
                                            <p:tav tm="0">
                                              <p:val>
                                                <p:strVal val="#ppt_h"/>
                                              </p:val>
                                            </p:tav>
                                            <p:tav tm="100000">
                                              <p:val>
                                                <p:strVal val="#ppt_h"/>
                                              </p:val>
                                            </p:tav>
                                          </p:tavLst>
                                        </p:anim>
                                      </p:childTnLst>
                                    </p:cTn>
                                  </p:par>
                                </p:childTnLst>
                              </p:cTn>
                            </p:par>
                            <p:par>
                              <p:cTn id="81" fill="hold">
                                <p:stCondLst>
                                  <p:cond delay="6000"/>
                                </p:stCondLst>
                                <p:childTnLst>
                                  <p:par>
                                    <p:cTn id="82" presetID="2" presetClass="entr" presetSubtype="4" accel="62000" fill="hold" nodeType="afterEffect" p14:presetBounceEnd="42000">
                                      <p:stCondLst>
                                        <p:cond delay="0"/>
                                      </p:stCondLst>
                                      <p:childTnLst>
                                        <p:set>
                                          <p:cBhvr>
                                            <p:cTn id="83" dur="1" fill="hold">
                                              <p:stCondLst>
                                                <p:cond delay="0"/>
                                              </p:stCondLst>
                                            </p:cTn>
                                            <p:tgtEl>
                                              <p:spTgt spid="66"/>
                                            </p:tgtEl>
                                            <p:attrNameLst>
                                              <p:attrName>style.visibility</p:attrName>
                                            </p:attrNameLst>
                                          </p:cBhvr>
                                          <p:to>
                                            <p:strVal val="visible"/>
                                          </p:to>
                                        </p:set>
                                        <p:anim calcmode="lin" valueType="num" p14:bounceEnd="42000">
                                          <p:cBhvr additive="base">
                                            <p:cTn id="84" dur="500" fill="hold"/>
                                            <p:tgtEl>
                                              <p:spTgt spid="66"/>
                                            </p:tgtEl>
                                            <p:attrNameLst>
                                              <p:attrName>ppt_x</p:attrName>
                                            </p:attrNameLst>
                                          </p:cBhvr>
                                          <p:tavLst>
                                            <p:tav tm="0">
                                              <p:val>
                                                <p:strVal val="#ppt_x"/>
                                              </p:val>
                                            </p:tav>
                                            <p:tav tm="100000">
                                              <p:val>
                                                <p:strVal val="#ppt_x"/>
                                              </p:val>
                                            </p:tav>
                                          </p:tavLst>
                                        </p:anim>
                                        <p:anim calcmode="lin" valueType="num" p14:bounceEnd="42000">
                                          <p:cBhvr additive="base">
                                            <p:cTn id="85" dur="500" fill="hold"/>
                                            <p:tgtEl>
                                              <p:spTgt spid="66"/>
                                            </p:tgtEl>
                                            <p:attrNameLst>
                                              <p:attrName>ppt_y</p:attrName>
                                            </p:attrNameLst>
                                          </p:cBhvr>
                                          <p:tavLst>
                                            <p:tav tm="0">
                                              <p:val>
                                                <p:strVal val="1+#ppt_h/2"/>
                                              </p:val>
                                            </p:tav>
                                            <p:tav tm="100000">
                                              <p:val>
                                                <p:strVal val="#ppt_y"/>
                                              </p:val>
                                            </p:tav>
                                          </p:tavLst>
                                        </p:anim>
                                      </p:childTnLst>
                                    </p:cTn>
                                  </p:par>
                                </p:childTnLst>
                              </p:cTn>
                            </p:par>
                            <p:par>
                              <p:cTn id="86" fill="hold">
                                <p:stCondLst>
                                  <p:cond delay="6500"/>
                                </p:stCondLst>
                                <p:childTnLst>
                                  <p:par>
                                    <p:cTn id="87" presetID="16" presetClass="entr" presetSubtype="37" fill="hold" nodeType="afterEffect">
                                      <p:stCondLst>
                                        <p:cond delay="0"/>
                                      </p:stCondLst>
                                      <p:childTnLst>
                                        <p:set>
                                          <p:cBhvr>
                                            <p:cTn id="88" dur="1" fill="hold">
                                              <p:stCondLst>
                                                <p:cond delay="0"/>
                                              </p:stCondLst>
                                            </p:cTn>
                                            <p:tgtEl>
                                              <p:spTgt spid="28"/>
                                            </p:tgtEl>
                                            <p:attrNameLst>
                                              <p:attrName>style.visibility</p:attrName>
                                            </p:attrNameLst>
                                          </p:cBhvr>
                                          <p:to>
                                            <p:strVal val="visible"/>
                                          </p:to>
                                        </p:set>
                                        <p:animEffect transition="in" filter="barn(outVertical)">
                                          <p:cBhvr>
                                            <p:cTn id="8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8" grpId="0" animBg="1"/>
          <p:bldP spid="13" grpId="0" animBg="1"/>
          <p:bldP spid="17" grpId="0" animBg="1"/>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1000"/>
                                </p:stCondLst>
                                <p:childTnLst>
                                  <p:par>
                                    <p:cTn id="16" presetID="45"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anim calcmode="lin" valueType="num">
                                          <p:cBhvr>
                                            <p:cTn id="19" dur="500" fill="hold"/>
                                            <p:tgtEl>
                                              <p:spTgt spid="9"/>
                                            </p:tgtEl>
                                            <p:attrNameLst>
                                              <p:attrName>ppt_w</p:attrName>
                                            </p:attrNameLst>
                                          </p:cBhvr>
                                          <p:tavLst>
                                            <p:tav tm="0" fmla="#ppt_w*sin(2.5*pi*$)">
                                              <p:val>
                                                <p:fltVal val="0"/>
                                              </p:val>
                                            </p:tav>
                                            <p:tav tm="100000">
                                              <p:val>
                                                <p:fltVal val="1"/>
                                              </p:val>
                                            </p:tav>
                                          </p:tavLst>
                                        </p:anim>
                                        <p:anim calcmode="lin" valueType="num">
                                          <p:cBhvr>
                                            <p:cTn id="20" dur="500" fill="hold"/>
                                            <p:tgtEl>
                                              <p:spTgt spid="9"/>
                                            </p:tgtEl>
                                            <p:attrNameLst>
                                              <p:attrName>ppt_h</p:attrName>
                                            </p:attrNameLst>
                                          </p:cBhvr>
                                          <p:tavLst>
                                            <p:tav tm="0">
                                              <p:val>
                                                <p:strVal val="#ppt_h"/>
                                              </p:val>
                                            </p:tav>
                                            <p:tav tm="100000">
                                              <p:val>
                                                <p:strVal val="#ppt_h"/>
                                              </p:val>
                                            </p:tav>
                                          </p:tavLst>
                                        </p:anim>
                                      </p:childTnLst>
                                    </p:cTn>
                                  </p:par>
                                </p:childTnLst>
                              </p:cTn>
                            </p:par>
                            <p:par>
                              <p:cTn id="21" fill="hold">
                                <p:stCondLst>
                                  <p:cond delay="1500"/>
                                </p:stCondLst>
                                <p:childTnLst>
                                  <p:par>
                                    <p:cTn id="22" presetID="2" presetClass="entr" presetSubtype="4" accel="62000" fill="hold" nodeType="after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500" fill="hold"/>
                                            <p:tgtEl>
                                              <p:spTgt spid="31"/>
                                            </p:tgtEl>
                                            <p:attrNameLst>
                                              <p:attrName>ppt_x</p:attrName>
                                            </p:attrNameLst>
                                          </p:cBhvr>
                                          <p:tavLst>
                                            <p:tav tm="0">
                                              <p:val>
                                                <p:strVal val="#ppt_x"/>
                                              </p:val>
                                            </p:tav>
                                            <p:tav tm="100000">
                                              <p:val>
                                                <p:strVal val="#ppt_x"/>
                                              </p:val>
                                            </p:tav>
                                          </p:tavLst>
                                        </p:anim>
                                        <p:anim calcmode="lin" valueType="num">
                                          <p:cBhvr additive="base">
                                            <p:cTn id="25" dur="500" fill="hold"/>
                                            <p:tgtEl>
                                              <p:spTgt spid="31"/>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2" presetClass="entr" presetSubtype="1"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up)">
                                          <p:cBhvr>
                                            <p:cTn id="29" dur="500"/>
                                            <p:tgtEl>
                                              <p:spTgt spid="5"/>
                                            </p:tgtEl>
                                          </p:cBhvr>
                                        </p:animEffect>
                                      </p:childTnLst>
                                    </p:cTn>
                                  </p:par>
                                </p:childTnLst>
                              </p:cTn>
                            </p:par>
                            <p:par>
                              <p:cTn id="30" fill="hold">
                                <p:stCondLst>
                                  <p:cond delay="2500"/>
                                </p:stCondLst>
                                <p:childTnLst>
                                  <p:par>
                                    <p:cTn id="31" presetID="42" presetClass="entr" presetSubtype="0"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anim calcmode="lin" valueType="num">
                                          <p:cBhvr>
                                            <p:cTn id="34" dur="500" fill="hold"/>
                                            <p:tgtEl>
                                              <p:spTgt spid="10"/>
                                            </p:tgtEl>
                                            <p:attrNameLst>
                                              <p:attrName>ppt_x</p:attrName>
                                            </p:attrNameLst>
                                          </p:cBhvr>
                                          <p:tavLst>
                                            <p:tav tm="0">
                                              <p:val>
                                                <p:strVal val="#ppt_x"/>
                                              </p:val>
                                            </p:tav>
                                            <p:tav tm="100000">
                                              <p:val>
                                                <p:strVal val="#ppt_x"/>
                                              </p:val>
                                            </p:tav>
                                          </p:tavLst>
                                        </p:anim>
                                        <p:anim calcmode="lin" valueType="num">
                                          <p:cBhvr>
                                            <p:cTn id="35" dur="500" fill="hold"/>
                                            <p:tgtEl>
                                              <p:spTgt spid="10"/>
                                            </p:tgtEl>
                                            <p:attrNameLst>
                                              <p:attrName>ppt_y</p:attrName>
                                            </p:attrNameLst>
                                          </p:cBhvr>
                                          <p:tavLst>
                                            <p:tav tm="0">
                                              <p:val>
                                                <p:strVal val="#ppt_y+.1"/>
                                              </p:val>
                                            </p:tav>
                                            <p:tav tm="100000">
                                              <p:val>
                                                <p:strVal val="#ppt_y"/>
                                              </p:val>
                                            </p:tav>
                                          </p:tavLst>
                                        </p:anim>
                                      </p:childTnLst>
                                    </p:cTn>
                                  </p:par>
                                  <p:par>
                                    <p:cTn id="36" presetID="45"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anim calcmode="lin" valueType="num">
                                          <p:cBhvr>
                                            <p:cTn id="39" dur="500" fill="hold"/>
                                            <p:tgtEl>
                                              <p:spTgt spid="13"/>
                                            </p:tgtEl>
                                            <p:attrNameLst>
                                              <p:attrName>ppt_w</p:attrName>
                                            </p:attrNameLst>
                                          </p:cBhvr>
                                          <p:tavLst>
                                            <p:tav tm="0" fmla="#ppt_w*sin(2.5*pi*$)">
                                              <p:val>
                                                <p:fltVal val="0"/>
                                              </p:val>
                                            </p:tav>
                                            <p:tav tm="100000">
                                              <p:val>
                                                <p:fltVal val="1"/>
                                              </p:val>
                                            </p:tav>
                                          </p:tavLst>
                                        </p:anim>
                                        <p:anim calcmode="lin" valueType="num">
                                          <p:cBhvr>
                                            <p:cTn id="40" dur="500" fill="hold"/>
                                            <p:tgtEl>
                                              <p:spTgt spid="13"/>
                                            </p:tgtEl>
                                            <p:attrNameLst>
                                              <p:attrName>ppt_h</p:attrName>
                                            </p:attrNameLst>
                                          </p:cBhvr>
                                          <p:tavLst>
                                            <p:tav tm="0">
                                              <p:val>
                                                <p:strVal val="#ppt_h"/>
                                              </p:val>
                                            </p:tav>
                                            <p:tav tm="100000">
                                              <p:val>
                                                <p:strVal val="#ppt_h"/>
                                              </p:val>
                                            </p:tav>
                                          </p:tavLst>
                                        </p:anim>
                                      </p:childTnLst>
                                    </p:cTn>
                                  </p:par>
                                </p:childTnLst>
                              </p:cTn>
                            </p:par>
                            <p:par>
                              <p:cTn id="41" fill="hold">
                                <p:stCondLst>
                                  <p:cond delay="3000"/>
                                </p:stCondLst>
                                <p:childTnLst>
                                  <p:par>
                                    <p:cTn id="42" presetID="2" presetClass="entr" presetSubtype="4" accel="62000" fill="hold" nodeType="afterEffect">
                                      <p:stCondLst>
                                        <p:cond delay="0"/>
                                      </p:stCondLst>
                                      <p:childTnLst>
                                        <p:set>
                                          <p:cBhvr>
                                            <p:cTn id="43" dur="1" fill="hold">
                                              <p:stCondLst>
                                                <p:cond delay="0"/>
                                              </p:stCondLst>
                                            </p:cTn>
                                            <p:tgtEl>
                                              <p:spTgt spid="39"/>
                                            </p:tgtEl>
                                            <p:attrNameLst>
                                              <p:attrName>style.visibility</p:attrName>
                                            </p:attrNameLst>
                                          </p:cBhvr>
                                          <p:to>
                                            <p:strVal val="visible"/>
                                          </p:to>
                                        </p:set>
                                        <p:anim calcmode="lin" valueType="num">
                                          <p:cBhvr additive="base">
                                            <p:cTn id="44" dur="500" fill="hold"/>
                                            <p:tgtEl>
                                              <p:spTgt spid="39"/>
                                            </p:tgtEl>
                                            <p:attrNameLst>
                                              <p:attrName>ppt_x</p:attrName>
                                            </p:attrNameLst>
                                          </p:cBhvr>
                                          <p:tavLst>
                                            <p:tav tm="0">
                                              <p:val>
                                                <p:strVal val="#ppt_x"/>
                                              </p:val>
                                            </p:tav>
                                            <p:tav tm="100000">
                                              <p:val>
                                                <p:strVal val="#ppt_x"/>
                                              </p:val>
                                            </p:tav>
                                          </p:tavLst>
                                        </p:anim>
                                        <p:anim calcmode="lin" valueType="num">
                                          <p:cBhvr additive="base">
                                            <p:cTn id="45" dur="500" fill="hold"/>
                                            <p:tgtEl>
                                              <p:spTgt spid="39"/>
                                            </p:tgtEl>
                                            <p:attrNameLst>
                                              <p:attrName>ppt_y</p:attrName>
                                            </p:attrNameLst>
                                          </p:cBhvr>
                                          <p:tavLst>
                                            <p:tav tm="0">
                                              <p:val>
                                                <p:strVal val="1+#ppt_h/2"/>
                                              </p:val>
                                            </p:tav>
                                            <p:tav tm="100000">
                                              <p:val>
                                                <p:strVal val="#ppt_y"/>
                                              </p:val>
                                            </p:tav>
                                          </p:tavLst>
                                        </p:anim>
                                      </p:childTnLst>
                                    </p:cTn>
                                  </p:par>
                                </p:childTnLst>
                              </p:cTn>
                            </p:par>
                            <p:par>
                              <p:cTn id="46" fill="hold">
                                <p:stCondLst>
                                  <p:cond delay="3500"/>
                                </p:stCondLst>
                                <p:childTnLst>
                                  <p:par>
                                    <p:cTn id="47" presetID="16" presetClass="entr" presetSubtype="37" fill="hold"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barn(outVertical)">
                                          <p:cBhvr>
                                            <p:cTn id="49" dur="500"/>
                                            <p:tgtEl>
                                              <p:spTgt spid="22"/>
                                            </p:tgtEl>
                                          </p:cBhvr>
                                        </p:animEffect>
                                      </p:childTnLst>
                                    </p:cTn>
                                  </p:par>
                                </p:childTnLst>
                              </p:cTn>
                            </p:par>
                            <p:par>
                              <p:cTn id="50" fill="hold">
                                <p:stCondLst>
                                  <p:cond delay="4000"/>
                                </p:stCondLst>
                                <p:childTnLst>
                                  <p:par>
                                    <p:cTn id="51" presetID="42" presetClass="entr" presetSubtype="0" fill="hold"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anim calcmode="lin" valueType="num">
                                          <p:cBhvr>
                                            <p:cTn id="54" dur="500" fill="hold"/>
                                            <p:tgtEl>
                                              <p:spTgt spid="14"/>
                                            </p:tgtEl>
                                            <p:attrNameLst>
                                              <p:attrName>ppt_x</p:attrName>
                                            </p:attrNameLst>
                                          </p:cBhvr>
                                          <p:tavLst>
                                            <p:tav tm="0">
                                              <p:val>
                                                <p:strVal val="#ppt_x"/>
                                              </p:val>
                                            </p:tav>
                                            <p:tav tm="100000">
                                              <p:val>
                                                <p:strVal val="#ppt_x"/>
                                              </p:val>
                                            </p:tav>
                                          </p:tavLst>
                                        </p:anim>
                                        <p:anim calcmode="lin" valueType="num">
                                          <p:cBhvr>
                                            <p:cTn id="55" dur="500" fill="hold"/>
                                            <p:tgtEl>
                                              <p:spTgt spid="14"/>
                                            </p:tgtEl>
                                            <p:attrNameLst>
                                              <p:attrName>ppt_y</p:attrName>
                                            </p:attrNameLst>
                                          </p:cBhvr>
                                          <p:tavLst>
                                            <p:tav tm="0">
                                              <p:val>
                                                <p:strVal val="#ppt_y+.1"/>
                                              </p:val>
                                            </p:tav>
                                            <p:tav tm="100000">
                                              <p:val>
                                                <p:strVal val="#ppt_y"/>
                                              </p:val>
                                            </p:tav>
                                          </p:tavLst>
                                        </p:anim>
                                      </p:childTnLst>
                                    </p:cTn>
                                  </p:par>
                                  <p:par>
                                    <p:cTn id="56" presetID="45" presetClass="entr" presetSubtype="0"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500"/>
                                            <p:tgtEl>
                                              <p:spTgt spid="17"/>
                                            </p:tgtEl>
                                          </p:cBhvr>
                                        </p:animEffect>
                                        <p:anim calcmode="lin" valueType="num">
                                          <p:cBhvr>
                                            <p:cTn id="59" dur="500" fill="hold"/>
                                            <p:tgtEl>
                                              <p:spTgt spid="17"/>
                                            </p:tgtEl>
                                            <p:attrNameLst>
                                              <p:attrName>ppt_w</p:attrName>
                                            </p:attrNameLst>
                                          </p:cBhvr>
                                          <p:tavLst>
                                            <p:tav tm="0" fmla="#ppt_w*sin(2.5*pi*$)">
                                              <p:val>
                                                <p:fltVal val="0"/>
                                              </p:val>
                                            </p:tav>
                                            <p:tav tm="100000">
                                              <p:val>
                                                <p:fltVal val="1"/>
                                              </p:val>
                                            </p:tav>
                                          </p:tavLst>
                                        </p:anim>
                                        <p:anim calcmode="lin" valueType="num">
                                          <p:cBhvr>
                                            <p:cTn id="60" dur="500" fill="hold"/>
                                            <p:tgtEl>
                                              <p:spTgt spid="17"/>
                                            </p:tgtEl>
                                            <p:attrNameLst>
                                              <p:attrName>ppt_h</p:attrName>
                                            </p:attrNameLst>
                                          </p:cBhvr>
                                          <p:tavLst>
                                            <p:tav tm="0">
                                              <p:val>
                                                <p:strVal val="#ppt_h"/>
                                              </p:val>
                                            </p:tav>
                                            <p:tav tm="100000">
                                              <p:val>
                                                <p:strVal val="#ppt_h"/>
                                              </p:val>
                                            </p:tav>
                                          </p:tavLst>
                                        </p:anim>
                                      </p:childTnLst>
                                    </p:cTn>
                                  </p:par>
                                </p:childTnLst>
                              </p:cTn>
                            </p:par>
                            <p:par>
                              <p:cTn id="61" fill="hold">
                                <p:stCondLst>
                                  <p:cond delay="4500"/>
                                </p:stCondLst>
                                <p:childTnLst>
                                  <p:par>
                                    <p:cTn id="62" presetID="2" presetClass="entr" presetSubtype="4" accel="62000" fill="hold"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fill="hold"/>
                                            <p:tgtEl>
                                              <p:spTgt spid="48"/>
                                            </p:tgtEl>
                                            <p:attrNameLst>
                                              <p:attrName>ppt_x</p:attrName>
                                            </p:attrNameLst>
                                          </p:cBhvr>
                                          <p:tavLst>
                                            <p:tav tm="0">
                                              <p:val>
                                                <p:strVal val="#ppt_x"/>
                                              </p:val>
                                            </p:tav>
                                            <p:tav tm="100000">
                                              <p:val>
                                                <p:strVal val="#ppt_x"/>
                                              </p:val>
                                            </p:tav>
                                          </p:tavLst>
                                        </p:anim>
                                        <p:anim calcmode="lin" valueType="num">
                                          <p:cBhvr additive="base">
                                            <p:cTn id="65" dur="500" fill="hold"/>
                                            <p:tgtEl>
                                              <p:spTgt spid="48"/>
                                            </p:tgtEl>
                                            <p:attrNameLst>
                                              <p:attrName>ppt_y</p:attrName>
                                            </p:attrNameLst>
                                          </p:cBhvr>
                                          <p:tavLst>
                                            <p:tav tm="0">
                                              <p:val>
                                                <p:strVal val="1+#ppt_h/2"/>
                                              </p:val>
                                            </p:tav>
                                            <p:tav tm="100000">
                                              <p:val>
                                                <p:strVal val="#ppt_y"/>
                                              </p:val>
                                            </p:tav>
                                          </p:tavLst>
                                        </p:anim>
                                      </p:childTnLst>
                                    </p:cTn>
                                  </p:par>
                                </p:childTnLst>
                              </p:cTn>
                            </p:par>
                            <p:par>
                              <p:cTn id="66" fill="hold">
                                <p:stCondLst>
                                  <p:cond delay="5000"/>
                                </p:stCondLst>
                                <p:childTnLst>
                                  <p:par>
                                    <p:cTn id="67" presetID="16" presetClass="entr" presetSubtype="37" fill="hold"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barn(outVertical)">
                                          <p:cBhvr>
                                            <p:cTn id="69" dur="500"/>
                                            <p:tgtEl>
                                              <p:spTgt spid="25"/>
                                            </p:tgtEl>
                                          </p:cBhvr>
                                        </p:animEffect>
                                      </p:childTnLst>
                                    </p:cTn>
                                  </p:par>
                                </p:childTnLst>
                              </p:cTn>
                            </p:par>
                            <p:par>
                              <p:cTn id="70" fill="hold">
                                <p:stCondLst>
                                  <p:cond delay="5500"/>
                                </p:stCondLst>
                                <p:childTnLst>
                                  <p:par>
                                    <p:cTn id="71" presetID="42" presetClass="entr" presetSubtype="0" fill="hold" nodeType="after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500"/>
                                            <p:tgtEl>
                                              <p:spTgt spid="18"/>
                                            </p:tgtEl>
                                          </p:cBhvr>
                                        </p:animEffect>
                                        <p:anim calcmode="lin" valueType="num">
                                          <p:cBhvr>
                                            <p:cTn id="74" dur="500" fill="hold"/>
                                            <p:tgtEl>
                                              <p:spTgt spid="18"/>
                                            </p:tgtEl>
                                            <p:attrNameLst>
                                              <p:attrName>ppt_x</p:attrName>
                                            </p:attrNameLst>
                                          </p:cBhvr>
                                          <p:tavLst>
                                            <p:tav tm="0">
                                              <p:val>
                                                <p:strVal val="#ppt_x"/>
                                              </p:val>
                                            </p:tav>
                                            <p:tav tm="100000">
                                              <p:val>
                                                <p:strVal val="#ppt_x"/>
                                              </p:val>
                                            </p:tav>
                                          </p:tavLst>
                                        </p:anim>
                                        <p:anim calcmode="lin" valueType="num">
                                          <p:cBhvr>
                                            <p:cTn id="75" dur="500" fill="hold"/>
                                            <p:tgtEl>
                                              <p:spTgt spid="18"/>
                                            </p:tgtEl>
                                            <p:attrNameLst>
                                              <p:attrName>ppt_y</p:attrName>
                                            </p:attrNameLst>
                                          </p:cBhvr>
                                          <p:tavLst>
                                            <p:tav tm="0">
                                              <p:val>
                                                <p:strVal val="#ppt_y+.1"/>
                                              </p:val>
                                            </p:tav>
                                            <p:tav tm="100000">
                                              <p:val>
                                                <p:strVal val="#ppt_y"/>
                                              </p:val>
                                            </p:tav>
                                          </p:tavLst>
                                        </p:anim>
                                      </p:childTnLst>
                                    </p:cTn>
                                  </p:par>
                                  <p:par>
                                    <p:cTn id="76" presetID="45" presetClass="entr" presetSubtype="0" fill="hold" grpId="0" nodeType="with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500"/>
                                            <p:tgtEl>
                                              <p:spTgt spid="21"/>
                                            </p:tgtEl>
                                          </p:cBhvr>
                                        </p:animEffect>
                                        <p:anim calcmode="lin" valueType="num">
                                          <p:cBhvr>
                                            <p:cTn id="79" dur="500" fill="hold"/>
                                            <p:tgtEl>
                                              <p:spTgt spid="21"/>
                                            </p:tgtEl>
                                            <p:attrNameLst>
                                              <p:attrName>ppt_w</p:attrName>
                                            </p:attrNameLst>
                                          </p:cBhvr>
                                          <p:tavLst>
                                            <p:tav tm="0" fmla="#ppt_w*sin(2.5*pi*$)">
                                              <p:val>
                                                <p:fltVal val="0"/>
                                              </p:val>
                                            </p:tav>
                                            <p:tav tm="100000">
                                              <p:val>
                                                <p:fltVal val="1"/>
                                              </p:val>
                                            </p:tav>
                                          </p:tavLst>
                                        </p:anim>
                                        <p:anim calcmode="lin" valueType="num">
                                          <p:cBhvr>
                                            <p:cTn id="80" dur="500" fill="hold"/>
                                            <p:tgtEl>
                                              <p:spTgt spid="21"/>
                                            </p:tgtEl>
                                            <p:attrNameLst>
                                              <p:attrName>ppt_h</p:attrName>
                                            </p:attrNameLst>
                                          </p:cBhvr>
                                          <p:tavLst>
                                            <p:tav tm="0">
                                              <p:val>
                                                <p:strVal val="#ppt_h"/>
                                              </p:val>
                                            </p:tav>
                                            <p:tav tm="100000">
                                              <p:val>
                                                <p:strVal val="#ppt_h"/>
                                              </p:val>
                                            </p:tav>
                                          </p:tavLst>
                                        </p:anim>
                                      </p:childTnLst>
                                    </p:cTn>
                                  </p:par>
                                </p:childTnLst>
                              </p:cTn>
                            </p:par>
                            <p:par>
                              <p:cTn id="81" fill="hold">
                                <p:stCondLst>
                                  <p:cond delay="6000"/>
                                </p:stCondLst>
                                <p:childTnLst>
                                  <p:par>
                                    <p:cTn id="82" presetID="2" presetClass="entr" presetSubtype="4" accel="62000" fill="hold" nodeType="afterEffect">
                                      <p:stCondLst>
                                        <p:cond delay="0"/>
                                      </p:stCondLst>
                                      <p:childTnLst>
                                        <p:set>
                                          <p:cBhvr>
                                            <p:cTn id="83" dur="1" fill="hold">
                                              <p:stCondLst>
                                                <p:cond delay="0"/>
                                              </p:stCondLst>
                                            </p:cTn>
                                            <p:tgtEl>
                                              <p:spTgt spid="66"/>
                                            </p:tgtEl>
                                            <p:attrNameLst>
                                              <p:attrName>style.visibility</p:attrName>
                                            </p:attrNameLst>
                                          </p:cBhvr>
                                          <p:to>
                                            <p:strVal val="visible"/>
                                          </p:to>
                                        </p:set>
                                        <p:anim calcmode="lin" valueType="num">
                                          <p:cBhvr additive="base">
                                            <p:cTn id="84" dur="500" fill="hold"/>
                                            <p:tgtEl>
                                              <p:spTgt spid="66"/>
                                            </p:tgtEl>
                                            <p:attrNameLst>
                                              <p:attrName>ppt_x</p:attrName>
                                            </p:attrNameLst>
                                          </p:cBhvr>
                                          <p:tavLst>
                                            <p:tav tm="0">
                                              <p:val>
                                                <p:strVal val="#ppt_x"/>
                                              </p:val>
                                            </p:tav>
                                            <p:tav tm="100000">
                                              <p:val>
                                                <p:strVal val="#ppt_x"/>
                                              </p:val>
                                            </p:tav>
                                          </p:tavLst>
                                        </p:anim>
                                        <p:anim calcmode="lin" valueType="num">
                                          <p:cBhvr additive="base">
                                            <p:cTn id="85" dur="500" fill="hold"/>
                                            <p:tgtEl>
                                              <p:spTgt spid="66"/>
                                            </p:tgtEl>
                                            <p:attrNameLst>
                                              <p:attrName>ppt_y</p:attrName>
                                            </p:attrNameLst>
                                          </p:cBhvr>
                                          <p:tavLst>
                                            <p:tav tm="0">
                                              <p:val>
                                                <p:strVal val="1+#ppt_h/2"/>
                                              </p:val>
                                            </p:tav>
                                            <p:tav tm="100000">
                                              <p:val>
                                                <p:strVal val="#ppt_y"/>
                                              </p:val>
                                            </p:tav>
                                          </p:tavLst>
                                        </p:anim>
                                      </p:childTnLst>
                                    </p:cTn>
                                  </p:par>
                                </p:childTnLst>
                              </p:cTn>
                            </p:par>
                            <p:par>
                              <p:cTn id="86" fill="hold">
                                <p:stCondLst>
                                  <p:cond delay="6500"/>
                                </p:stCondLst>
                                <p:childTnLst>
                                  <p:par>
                                    <p:cTn id="87" presetID="16" presetClass="entr" presetSubtype="37" fill="hold" nodeType="afterEffect">
                                      <p:stCondLst>
                                        <p:cond delay="0"/>
                                      </p:stCondLst>
                                      <p:childTnLst>
                                        <p:set>
                                          <p:cBhvr>
                                            <p:cTn id="88" dur="1" fill="hold">
                                              <p:stCondLst>
                                                <p:cond delay="0"/>
                                              </p:stCondLst>
                                            </p:cTn>
                                            <p:tgtEl>
                                              <p:spTgt spid="28"/>
                                            </p:tgtEl>
                                            <p:attrNameLst>
                                              <p:attrName>style.visibility</p:attrName>
                                            </p:attrNameLst>
                                          </p:cBhvr>
                                          <p:to>
                                            <p:strVal val="visible"/>
                                          </p:to>
                                        </p:set>
                                        <p:animEffect transition="in" filter="barn(outVertical)">
                                          <p:cBhvr>
                                            <p:cTn id="8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8" grpId="0" animBg="1"/>
          <p:bldP spid="13" grpId="0" animBg="1"/>
          <p:bldP spid="17" grpId="0" animBg="1"/>
          <p:bldP spid="21"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sp>
        <p:nvSpPr>
          <p:cNvPr id="5" name="椭圆 4"/>
          <p:cNvSpPr/>
          <p:nvPr/>
        </p:nvSpPr>
        <p:spPr>
          <a:xfrm>
            <a:off x="2021341" y="1556792"/>
            <a:ext cx="2124236" cy="2124236"/>
          </a:xfrm>
          <a:prstGeom prst="ellipse">
            <a:avLst/>
          </a:prstGeom>
          <a:gradFill>
            <a:gsLst>
              <a:gs pos="0">
                <a:srgbClr val="1C9FA7"/>
              </a:gs>
              <a:gs pos="100000">
                <a:srgbClr val="26A2AA"/>
              </a:gs>
            </a:gsLst>
            <a:lin ang="5400000" scaled="1"/>
          </a:gra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Impact MT Std" pitchFamily="34" charset="0"/>
            </a:endParaRPr>
          </a:p>
        </p:txBody>
      </p:sp>
      <p:sp>
        <p:nvSpPr>
          <p:cNvPr id="6" name="Freeform 6"/>
          <p:cNvSpPr>
            <a:spLocks noEditPoints="1" noChangeArrowheads="1"/>
          </p:cNvSpPr>
          <p:nvPr/>
        </p:nvSpPr>
        <p:spPr bwMode="auto">
          <a:xfrm>
            <a:off x="2684116" y="2146616"/>
            <a:ext cx="798686" cy="850584"/>
          </a:xfrm>
          <a:custGeom>
            <a:avLst/>
            <a:gdLst>
              <a:gd name="T0" fmla="*/ 1460525 w 957"/>
              <a:gd name="T1" fmla="*/ 614777 h 1020"/>
              <a:gd name="T2" fmla="*/ 1486079 w 957"/>
              <a:gd name="T3" fmla="*/ 840653 h 1020"/>
              <a:gd name="T4" fmla="*/ 1383862 w 957"/>
              <a:gd name="T5" fmla="*/ 1007605 h 1020"/>
              <a:gd name="T6" fmla="*/ 1423176 w 957"/>
              <a:gd name="T7" fmla="*/ 669773 h 1020"/>
              <a:gd name="T8" fmla="*/ 1383862 w 957"/>
              <a:gd name="T9" fmla="*/ 298550 h 1020"/>
              <a:gd name="T10" fmla="*/ 1873324 w 957"/>
              <a:gd name="T11" fmla="*/ 1816832 h 1020"/>
              <a:gd name="T12" fmla="*/ 1383862 w 957"/>
              <a:gd name="T13" fmla="*/ 2003425 h 1020"/>
              <a:gd name="T14" fmla="*/ 939611 w 957"/>
              <a:gd name="T15" fmla="*/ 31426 h 1020"/>
              <a:gd name="T16" fmla="*/ 1383862 w 957"/>
              <a:gd name="T17" fmla="*/ 604956 h 1020"/>
              <a:gd name="T18" fmla="*/ 1334719 w 957"/>
              <a:gd name="T19" fmla="*/ 970286 h 1020"/>
              <a:gd name="T20" fmla="*/ 1383862 w 957"/>
              <a:gd name="T21" fmla="*/ 1007605 h 1020"/>
              <a:gd name="T22" fmla="*/ 1307199 w 957"/>
              <a:gd name="T23" fmla="*/ 1111705 h 1020"/>
              <a:gd name="T24" fmla="*/ 1344548 w 957"/>
              <a:gd name="T25" fmla="*/ 1420075 h 1020"/>
              <a:gd name="T26" fmla="*/ 1383862 w 957"/>
              <a:gd name="T27" fmla="*/ 2003425 h 1020"/>
              <a:gd name="T28" fmla="*/ 939611 w 957"/>
              <a:gd name="T29" fmla="*/ 1932716 h 1020"/>
              <a:gd name="T30" fmla="*/ 969096 w 957"/>
              <a:gd name="T31" fmla="*/ 1903254 h 1020"/>
              <a:gd name="T32" fmla="*/ 939611 w 957"/>
              <a:gd name="T33" fmla="*/ 1875756 h 1020"/>
              <a:gd name="T34" fmla="*/ 943542 w 957"/>
              <a:gd name="T35" fmla="*/ 1856114 h 1020"/>
              <a:gd name="T36" fmla="*/ 943542 w 957"/>
              <a:gd name="T37" fmla="*/ 1799154 h 1020"/>
              <a:gd name="T38" fmla="*/ 939611 w 957"/>
              <a:gd name="T39" fmla="*/ 1769692 h 1020"/>
              <a:gd name="T40" fmla="*/ 1157805 w 957"/>
              <a:gd name="T41" fmla="*/ 1302226 h 1020"/>
              <a:gd name="T42" fmla="*/ 941576 w 957"/>
              <a:gd name="T43" fmla="*/ 1392577 h 1020"/>
              <a:gd name="T44" fmla="*/ 939611 w 957"/>
              <a:gd name="T45" fmla="*/ 1204019 h 1020"/>
              <a:gd name="T46" fmla="*/ 1020205 w 957"/>
              <a:gd name="T47" fmla="*/ 1233481 h 1020"/>
              <a:gd name="T48" fmla="*/ 939611 w 957"/>
              <a:gd name="T49" fmla="*/ 1005641 h 1020"/>
              <a:gd name="T50" fmla="*/ 1153874 w 957"/>
              <a:gd name="T51" fmla="*/ 985999 h 1020"/>
              <a:gd name="T52" fmla="*/ 1305233 w 957"/>
              <a:gd name="T53" fmla="*/ 626561 h 1020"/>
              <a:gd name="T54" fmla="*/ 939611 w 957"/>
              <a:gd name="T55" fmla="*/ 31426 h 1020"/>
              <a:gd name="T56" fmla="*/ 776457 w 957"/>
              <a:gd name="T57" fmla="*/ 68745 h 1020"/>
              <a:gd name="T58" fmla="*/ 939611 w 957"/>
              <a:gd name="T59" fmla="*/ 31426 h 1020"/>
              <a:gd name="T60" fmla="*/ 835428 w 957"/>
              <a:gd name="T61" fmla="*/ 400685 h 1020"/>
              <a:gd name="T62" fmla="*/ 577920 w 957"/>
              <a:gd name="T63" fmla="*/ 557816 h 1020"/>
              <a:gd name="T64" fmla="*/ 711588 w 957"/>
              <a:gd name="T65" fmla="*/ 993856 h 1020"/>
              <a:gd name="T66" fmla="*/ 937645 w 957"/>
              <a:gd name="T67" fmla="*/ 938860 h 1020"/>
              <a:gd name="T68" fmla="*/ 939611 w 957"/>
              <a:gd name="T69" fmla="*/ 1005641 h 1020"/>
              <a:gd name="T70" fmla="*/ 860982 w 957"/>
              <a:gd name="T71" fmla="*/ 1233481 h 1020"/>
              <a:gd name="T72" fmla="*/ 939611 w 957"/>
              <a:gd name="T73" fmla="*/ 1392577 h 1020"/>
              <a:gd name="T74" fmla="*/ 727314 w 957"/>
              <a:gd name="T75" fmla="*/ 1306155 h 1020"/>
              <a:gd name="T76" fmla="*/ 939611 w 957"/>
              <a:gd name="T77" fmla="*/ 1769692 h 1020"/>
              <a:gd name="T78" fmla="*/ 939611 w 957"/>
              <a:gd name="T79" fmla="*/ 1799154 h 1020"/>
              <a:gd name="T80" fmla="*/ 939611 w 957"/>
              <a:gd name="T81" fmla="*/ 1856114 h 1020"/>
              <a:gd name="T82" fmla="*/ 916022 w 957"/>
              <a:gd name="T83" fmla="*/ 1903254 h 1020"/>
              <a:gd name="T84" fmla="*/ 939611 w 957"/>
              <a:gd name="T85" fmla="*/ 2003425 h 1020"/>
              <a:gd name="T86" fmla="*/ 497325 w 957"/>
              <a:gd name="T87" fmla="*/ 1433824 h 1020"/>
              <a:gd name="T88" fmla="*/ 672274 w 957"/>
              <a:gd name="T89" fmla="*/ 1257051 h 1020"/>
              <a:gd name="T90" fmla="*/ 520914 w 957"/>
              <a:gd name="T91" fmla="*/ 1019390 h 1020"/>
              <a:gd name="T92" fmla="*/ 497325 w 957"/>
              <a:gd name="T93" fmla="*/ 936896 h 1020"/>
              <a:gd name="T94" fmla="*/ 542537 w 957"/>
              <a:gd name="T95" fmla="*/ 669773 h 1020"/>
              <a:gd name="T96" fmla="*/ 497325 w 957"/>
              <a:gd name="T97" fmla="*/ 280872 h 1020"/>
              <a:gd name="T98" fmla="*/ 420663 w 957"/>
              <a:gd name="T99" fmla="*/ 614777 h 1020"/>
              <a:gd name="T100" fmla="*/ 497325 w 957"/>
              <a:gd name="T101" fmla="*/ 608884 h 1020"/>
              <a:gd name="T102" fmla="*/ 497325 w 957"/>
              <a:gd name="T103" fmla="*/ 936896 h 1020"/>
              <a:gd name="T104" fmla="*/ 446217 w 957"/>
              <a:gd name="T105" fmla="*/ 962430 h 1020"/>
              <a:gd name="T106" fmla="*/ 391177 w 957"/>
              <a:gd name="T107" fmla="*/ 705127 h 1020"/>
              <a:gd name="T108" fmla="*/ 497325 w 957"/>
              <a:gd name="T109" fmla="*/ 2003425 h 1020"/>
              <a:gd name="T110" fmla="*/ 5897 w 957"/>
              <a:gd name="T111" fmla="*/ 1816832 h 1020"/>
              <a:gd name="T112" fmla="*/ 497325 w 957"/>
              <a:gd name="T113" fmla="*/ 2003425 h 10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957"/>
              <a:gd name="T172" fmla="*/ 0 h 1020"/>
              <a:gd name="T173" fmla="*/ 957 w 957"/>
              <a:gd name="T174" fmla="*/ 1020 h 102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chemeClr val="bg1"/>
          </a:solidFill>
          <a:ln>
            <a:noFill/>
          </a:ln>
        </p:spPr>
        <p:txBody>
          <a:bodyPr lIns="121920" tIns="60960" rIns="121920" bIns="6096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400">
              <a:latin typeface="Calibri" panose="020F0502020204030204" charset="0"/>
              <a:cs typeface="Calibri" panose="020F0502020204030204" charset="0"/>
              <a:sym typeface="Calibri" panose="020F0502020204030204" charset="0"/>
            </a:endParaRPr>
          </a:p>
        </p:txBody>
      </p:sp>
      <p:sp>
        <p:nvSpPr>
          <p:cNvPr id="7" name="椭圆 6"/>
          <p:cNvSpPr/>
          <p:nvPr/>
        </p:nvSpPr>
        <p:spPr>
          <a:xfrm>
            <a:off x="1702718" y="3223802"/>
            <a:ext cx="2761482" cy="2761482"/>
          </a:xfrm>
          <a:prstGeom prst="ellipse">
            <a:avLst/>
          </a:prstGeom>
          <a:gradFill flip="none" rotWithShape="1">
            <a:gsLst>
              <a:gs pos="100000">
                <a:srgbClr val="FFFFFF"/>
              </a:gs>
              <a:gs pos="0">
                <a:srgbClr val="B8BBBC">
                  <a:lumMod val="61000"/>
                  <a:lumOff val="39000"/>
                </a:srgbClr>
              </a:gs>
            </a:gsLst>
            <a:lin ang="5400000" scaled="1"/>
            <a:tileRect/>
          </a:gradFill>
          <a:ln w="44450">
            <a:gradFill>
              <a:gsLst>
                <a:gs pos="0">
                  <a:schemeClr val="bg1"/>
                </a:gs>
                <a:gs pos="100000">
                  <a:schemeClr val="bg1">
                    <a:lumMod val="75000"/>
                  </a:schemeClr>
                </a:gs>
              </a:gsLst>
              <a:lin ang="5400000" scaled="1"/>
            </a:gradFill>
          </a:ln>
          <a:effectLst>
            <a:outerShdw blurRad="1524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MH_SubTitle_1"/>
          <p:cNvSpPr>
            <a:spLocks noChangeArrowheads="1"/>
          </p:cNvSpPr>
          <p:nvPr/>
        </p:nvSpPr>
        <p:spPr bwMode="auto">
          <a:xfrm flipH="1">
            <a:off x="2170388" y="4063715"/>
            <a:ext cx="1826141" cy="1077218"/>
          </a:xfrm>
          <a:prstGeom prst="rect">
            <a:avLst/>
          </a:prstGeom>
          <a:noFill/>
        </p:spPr>
        <p:txBody>
          <a:bodyPr wrap="none" rtlCol="0">
            <a:spAutoFit/>
          </a:bodyPr>
          <a:lstStyle/>
          <a:p>
            <a:pPr algn="ctr"/>
            <a:r>
              <a:rPr lang="zh-CN" altLang="en-US" sz="3200" b="1" dirty="0">
                <a:gradFill>
                  <a:gsLst>
                    <a:gs pos="0">
                      <a:srgbClr val="F54337"/>
                    </a:gs>
                    <a:gs pos="100000">
                      <a:srgbClr val="D4180A"/>
                    </a:gs>
                  </a:gsLst>
                  <a:lin ang="5400000" scaled="1"/>
                </a:gradFill>
                <a:latin typeface="微软雅黑" panose="020B0503020204020204" pitchFamily="34" charset="-122"/>
                <a:ea typeface="微软雅黑" panose="020B0503020204020204" pitchFamily="34" charset="-122"/>
              </a:rPr>
              <a:t>产品</a:t>
            </a:r>
            <a:endParaRPr lang="en-US" altLang="zh-CN" sz="3200" b="1" dirty="0">
              <a:gradFill>
                <a:gsLst>
                  <a:gs pos="0">
                    <a:srgbClr val="F54337"/>
                  </a:gs>
                  <a:gs pos="100000">
                    <a:srgbClr val="D4180A"/>
                  </a:gs>
                </a:gsLst>
                <a:lin ang="5400000" scaled="1"/>
              </a:gradFill>
              <a:latin typeface="微软雅黑" panose="020B0503020204020204" pitchFamily="34" charset="-122"/>
              <a:ea typeface="微软雅黑" panose="020B0503020204020204" pitchFamily="34" charset="-122"/>
            </a:endParaRPr>
          </a:p>
          <a:p>
            <a:pPr algn="ctr"/>
            <a:r>
              <a:rPr lang="zh-CN" altLang="en-US" sz="3200" b="1" dirty="0">
                <a:gradFill>
                  <a:gsLst>
                    <a:gs pos="0">
                      <a:srgbClr val="F54337"/>
                    </a:gs>
                    <a:gs pos="100000">
                      <a:srgbClr val="D4180A"/>
                    </a:gs>
                  </a:gsLst>
                  <a:lin ang="5400000" scaled="1"/>
                </a:gradFill>
                <a:latin typeface="微软雅黑" panose="020B0503020204020204" pitchFamily="34" charset="-122"/>
                <a:ea typeface="微软雅黑" panose="020B0503020204020204" pitchFamily="34" charset="-122"/>
              </a:rPr>
              <a:t>开发计划</a:t>
            </a:r>
            <a:endParaRPr lang="en-US" altLang="zh-CN" sz="3200" b="1" dirty="0">
              <a:gradFill>
                <a:gsLst>
                  <a:gs pos="0">
                    <a:srgbClr val="F54337"/>
                  </a:gs>
                  <a:gs pos="100000">
                    <a:srgbClr val="D4180A"/>
                  </a:gs>
                </a:gsLst>
                <a:lin ang="5400000" scaled="1"/>
              </a:gradFill>
              <a:latin typeface="微软雅黑" panose="020B0503020204020204" pitchFamily="34" charset="-122"/>
              <a:ea typeface="微软雅黑" panose="020B0503020204020204" pitchFamily="34" charset="-122"/>
            </a:endParaRPr>
          </a:p>
        </p:txBody>
      </p:sp>
      <p:sp>
        <p:nvSpPr>
          <p:cNvPr id="9" name="矩形 8"/>
          <p:cNvSpPr/>
          <p:nvPr/>
        </p:nvSpPr>
        <p:spPr>
          <a:xfrm>
            <a:off x="5447134" y="1700808"/>
            <a:ext cx="5472608" cy="1296392"/>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015086" y="1936867"/>
            <a:ext cx="864096" cy="864096"/>
          </a:xfrm>
          <a:prstGeom prst="ellipse">
            <a:avLst/>
          </a:prstGeom>
          <a:gradFill>
            <a:gsLst>
              <a:gs pos="0">
                <a:srgbClr val="F54337"/>
              </a:gs>
              <a:gs pos="100000">
                <a:srgbClr val="D4180A"/>
              </a:gs>
            </a:gsLst>
            <a:lin ang="5400000" scaled="1"/>
          </a:gra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Impact MT Std" pitchFamily="34" charset="0"/>
              </a:rPr>
              <a:t>1</a:t>
            </a:r>
            <a:endParaRPr lang="zh-CN" altLang="en-US" sz="2400" dirty="0">
              <a:latin typeface="Impact MT Std" pitchFamily="34" charset="0"/>
            </a:endParaRPr>
          </a:p>
        </p:txBody>
      </p:sp>
      <p:grpSp>
        <p:nvGrpSpPr>
          <p:cNvPr id="11" name="组合 10"/>
          <p:cNvGrpSpPr/>
          <p:nvPr/>
        </p:nvGrpSpPr>
        <p:grpSpPr>
          <a:xfrm>
            <a:off x="6214044" y="1906349"/>
            <a:ext cx="4464495" cy="946587"/>
            <a:chOff x="1911251" y="1321493"/>
            <a:chExt cx="1520608" cy="946587"/>
          </a:xfrm>
        </p:grpSpPr>
        <p:sp>
          <p:nvSpPr>
            <p:cNvPr id="12" name="矩形 11"/>
            <p:cNvSpPr/>
            <p:nvPr/>
          </p:nvSpPr>
          <p:spPr>
            <a:xfrm>
              <a:off x="1911251" y="1321493"/>
              <a:ext cx="534627" cy="369332"/>
            </a:xfrm>
            <a:prstGeom prst="rect">
              <a:avLst/>
            </a:prstGeom>
          </p:spPr>
          <p:txBody>
            <a:bodyPr wrap="none">
              <a:spAutoFit/>
            </a:bodyPr>
            <a:lstStyle/>
            <a:p>
              <a:r>
                <a:rPr lang="zh-CN" altLang="en-US" b="1" dirty="0">
                  <a:solidFill>
                    <a:schemeClr val="bg1">
                      <a:lumMod val="65000"/>
                    </a:schemeClr>
                  </a:solidFill>
                  <a:latin typeface="微软雅黑" panose="020B0503020204020204" pitchFamily="34" charset="-122"/>
                  <a:ea typeface="微软雅黑" panose="020B0503020204020204" pitchFamily="34" charset="-122"/>
                </a:rPr>
                <a:t>添加标题内容</a:t>
              </a:r>
            </a:p>
          </p:txBody>
        </p:sp>
        <p:sp>
          <p:nvSpPr>
            <p:cNvPr id="13" name="矩形 12"/>
            <p:cNvSpPr/>
            <p:nvPr/>
          </p:nvSpPr>
          <p:spPr>
            <a:xfrm>
              <a:off x="1911251" y="1667916"/>
              <a:ext cx="1520608" cy="600164"/>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
        <p:nvSpPr>
          <p:cNvPr id="14" name="矩形 13"/>
          <p:cNvSpPr/>
          <p:nvPr/>
        </p:nvSpPr>
        <p:spPr>
          <a:xfrm>
            <a:off x="5447134" y="3140720"/>
            <a:ext cx="5472608" cy="1296392"/>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015086" y="3376779"/>
            <a:ext cx="864096" cy="864096"/>
          </a:xfrm>
          <a:prstGeom prst="ellipse">
            <a:avLst/>
          </a:prstGeom>
          <a:gradFill>
            <a:gsLst>
              <a:gs pos="0">
                <a:srgbClr val="F58029"/>
              </a:gs>
              <a:gs pos="100000">
                <a:srgbClr val="F27211"/>
              </a:gs>
            </a:gsLst>
            <a:lin ang="5400000" scaled="1"/>
          </a:gra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Impact MT Std" pitchFamily="34" charset="0"/>
              </a:rPr>
              <a:t>2</a:t>
            </a:r>
            <a:endParaRPr lang="zh-CN" altLang="en-US" sz="2400" dirty="0">
              <a:latin typeface="Impact MT Std" pitchFamily="34" charset="0"/>
            </a:endParaRPr>
          </a:p>
        </p:txBody>
      </p:sp>
      <p:grpSp>
        <p:nvGrpSpPr>
          <p:cNvPr id="16" name="组合 15"/>
          <p:cNvGrpSpPr/>
          <p:nvPr/>
        </p:nvGrpSpPr>
        <p:grpSpPr>
          <a:xfrm>
            <a:off x="6214044" y="3346261"/>
            <a:ext cx="4464495" cy="946587"/>
            <a:chOff x="1911251" y="1321493"/>
            <a:chExt cx="1520608" cy="946587"/>
          </a:xfrm>
        </p:grpSpPr>
        <p:sp>
          <p:nvSpPr>
            <p:cNvPr id="17" name="矩形 16"/>
            <p:cNvSpPr/>
            <p:nvPr/>
          </p:nvSpPr>
          <p:spPr>
            <a:xfrm>
              <a:off x="1911251" y="1321493"/>
              <a:ext cx="534627" cy="369332"/>
            </a:xfrm>
            <a:prstGeom prst="rect">
              <a:avLst/>
            </a:prstGeom>
          </p:spPr>
          <p:txBody>
            <a:bodyPr wrap="none">
              <a:spAutoFit/>
            </a:bodyPr>
            <a:lstStyle/>
            <a:p>
              <a:r>
                <a:rPr lang="zh-CN" altLang="en-US" b="1" dirty="0">
                  <a:solidFill>
                    <a:schemeClr val="bg1">
                      <a:lumMod val="65000"/>
                    </a:schemeClr>
                  </a:solidFill>
                  <a:latin typeface="微软雅黑" panose="020B0503020204020204" pitchFamily="34" charset="-122"/>
                  <a:ea typeface="微软雅黑" panose="020B0503020204020204" pitchFamily="34" charset="-122"/>
                </a:rPr>
                <a:t>添加标题内容</a:t>
              </a:r>
            </a:p>
          </p:txBody>
        </p:sp>
        <p:sp>
          <p:nvSpPr>
            <p:cNvPr id="18" name="矩形 17"/>
            <p:cNvSpPr/>
            <p:nvPr/>
          </p:nvSpPr>
          <p:spPr>
            <a:xfrm>
              <a:off x="1911251" y="1667916"/>
              <a:ext cx="1520608" cy="600164"/>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
        <p:nvSpPr>
          <p:cNvPr id="19" name="矩形 18"/>
          <p:cNvSpPr/>
          <p:nvPr/>
        </p:nvSpPr>
        <p:spPr>
          <a:xfrm>
            <a:off x="5447134" y="4580880"/>
            <a:ext cx="5472608" cy="1296392"/>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5015086" y="4816939"/>
            <a:ext cx="864096" cy="864096"/>
          </a:xfrm>
          <a:prstGeom prst="ellipse">
            <a:avLst/>
          </a:prstGeom>
          <a:gradFill>
            <a:gsLst>
              <a:gs pos="0">
                <a:srgbClr val="0070C0"/>
              </a:gs>
              <a:gs pos="100000">
                <a:srgbClr val="00B0F0"/>
              </a:gs>
            </a:gsLst>
            <a:lin ang="5400000" scaled="1"/>
          </a:gra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Impact MT Std" pitchFamily="34" charset="0"/>
              </a:rPr>
              <a:t>3</a:t>
            </a:r>
            <a:endParaRPr lang="zh-CN" altLang="en-US" sz="2400" dirty="0">
              <a:latin typeface="Impact MT Std" pitchFamily="34" charset="0"/>
            </a:endParaRPr>
          </a:p>
        </p:txBody>
      </p:sp>
      <p:grpSp>
        <p:nvGrpSpPr>
          <p:cNvPr id="21" name="组合 20"/>
          <p:cNvGrpSpPr/>
          <p:nvPr/>
        </p:nvGrpSpPr>
        <p:grpSpPr>
          <a:xfrm>
            <a:off x="6214044" y="4786421"/>
            <a:ext cx="4464495" cy="946587"/>
            <a:chOff x="1911251" y="1321493"/>
            <a:chExt cx="1520608" cy="946587"/>
          </a:xfrm>
        </p:grpSpPr>
        <p:sp>
          <p:nvSpPr>
            <p:cNvPr id="22" name="矩形 21"/>
            <p:cNvSpPr/>
            <p:nvPr/>
          </p:nvSpPr>
          <p:spPr>
            <a:xfrm>
              <a:off x="1911251" y="1321493"/>
              <a:ext cx="534627" cy="369332"/>
            </a:xfrm>
            <a:prstGeom prst="rect">
              <a:avLst/>
            </a:prstGeom>
          </p:spPr>
          <p:txBody>
            <a:bodyPr wrap="none">
              <a:spAutoFit/>
            </a:bodyPr>
            <a:lstStyle/>
            <a:p>
              <a:r>
                <a:rPr lang="zh-CN" altLang="en-US" b="1" dirty="0">
                  <a:solidFill>
                    <a:schemeClr val="bg1">
                      <a:lumMod val="65000"/>
                    </a:schemeClr>
                  </a:solidFill>
                  <a:latin typeface="微软雅黑" panose="020B0503020204020204" pitchFamily="34" charset="-122"/>
                  <a:ea typeface="微软雅黑" panose="020B0503020204020204" pitchFamily="34" charset="-122"/>
                </a:rPr>
                <a:t>添加标题内容</a:t>
              </a:r>
            </a:p>
          </p:txBody>
        </p:sp>
        <p:sp>
          <p:nvSpPr>
            <p:cNvPr id="23" name="矩形 22"/>
            <p:cNvSpPr/>
            <p:nvPr/>
          </p:nvSpPr>
          <p:spPr>
            <a:xfrm>
              <a:off x="1911251" y="1667916"/>
              <a:ext cx="1520608" cy="600164"/>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2500"/>
                            </p:stCondLst>
                            <p:childTnLst>
                              <p:par>
                                <p:cTn id="30" presetID="16" presetClass="entr" presetSubtype="21"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arn(inVertical)">
                                      <p:cBhvr>
                                        <p:cTn id="32" dur="500"/>
                                        <p:tgtEl>
                                          <p:spTgt spid="9"/>
                                        </p:tgtEl>
                                      </p:cBhvr>
                                    </p:animEffect>
                                  </p:childTnLst>
                                </p:cTn>
                              </p:par>
                              <p:par>
                                <p:cTn id="33" presetID="2" presetClass="entr" presetSubtype="2" fill="hold" nodeType="withEffect">
                                  <p:stCondLst>
                                    <p:cond delay="50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1+#ppt_w/2"/>
                                          </p:val>
                                        </p:tav>
                                        <p:tav tm="100000">
                                          <p:val>
                                            <p:strVal val="#ppt_x"/>
                                          </p:val>
                                        </p:tav>
                                      </p:tavLst>
                                    </p:anim>
                                    <p:anim calcmode="lin" valueType="num">
                                      <p:cBhvr additive="base">
                                        <p:cTn id="36" dur="500" fill="hold"/>
                                        <p:tgtEl>
                                          <p:spTgt spid="11"/>
                                        </p:tgtEl>
                                        <p:attrNameLst>
                                          <p:attrName>ppt_y</p:attrName>
                                        </p:attrNameLst>
                                      </p:cBhvr>
                                      <p:tavLst>
                                        <p:tav tm="0">
                                          <p:val>
                                            <p:strVal val="#ppt_y"/>
                                          </p:val>
                                        </p:tav>
                                        <p:tav tm="100000">
                                          <p:val>
                                            <p:strVal val="#ppt_y"/>
                                          </p:val>
                                        </p:tav>
                                      </p:tavLst>
                                    </p:anim>
                                  </p:childTnLst>
                                </p:cTn>
                              </p:par>
                              <p:par>
                                <p:cTn id="37" presetID="10" presetClass="entr" presetSubtype="0" fill="hold" grpId="0" nodeType="withEffect">
                                  <p:stCondLst>
                                    <p:cond delay="50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3000"/>
                            </p:stCondLst>
                            <p:childTnLst>
                              <p:par>
                                <p:cTn id="41" presetID="16" presetClass="entr" presetSubtype="21"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barn(inVertical)">
                                      <p:cBhvr>
                                        <p:cTn id="43" dur="500"/>
                                        <p:tgtEl>
                                          <p:spTgt spid="14"/>
                                        </p:tgtEl>
                                      </p:cBhvr>
                                    </p:animEffect>
                                  </p:childTnLst>
                                </p:cTn>
                              </p:par>
                              <p:par>
                                <p:cTn id="44" presetID="2" presetClass="entr" presetSubtype="2" fill="hold" nodeType="withEffect">
                                  <p:stCondLst>
                                    <p:cond delay="50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1+#ppt_w/2"/>
                                          </p:val>
                                        </p:tav>
                                        <p:tav tm="100000">
                                          <p:val>
                                            <p:strVal val="#ppt_x"/>
                                          </p:val>
                                        </p:tav>
                                      </p:tavLst>
                                    </p:anim>
                                    <p:anim calcmode="lin" valueType="num">
                                      <p:cBhvr additive="base">
                                        <p:cTn id="47" dur="500" fill="hold"/>
                                        <p:tgtEl>
                                          <p:spTgt spid="16"/>
                                        </p:tgtEl>
                                        <p:attrNameLst>
                                          <p:attrName>ppt_y</p:attrName>
                                        </p:attrNameLst>
                                      </p:cBhvr>
                                      <p:tavLst>
                                        <p:tav tm="0">
                                          <p:val>
                                            <p:strVal val="#ppt_y"/>
                                          </p:val>
                                        </p:tav>
                                        <p:tav tm="100000">
                                          <p:val>
                                            <p:strVal val="#ppt_y"/>
                                          </p:val>
                                        </p:tav>
                                      </p:tavLst>
                                    </p:anim>
                                  </p:childTnLst>
                                </p:cTn>
                              </p:par>
                              <p:par>
                                <p:cTn id="48" presetID="10" presetClass="entr" presetSubtype="0" fill="hold" grpId="0" nodeType="withEffect">
                                  <p:stCondLst>
                                    <p:cond delay="50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childTnLst>
                          </p:cTn>
                        </p:par>
                        <p:par>
                          <p:cTn id="51" fill="hold">
                            <p:stCondLst>
                              <p:cond delay="3500"/>
                            </p:stCondLst>
                            <p:childTnLst>
                              <p:par>
                                <p:cTn id="52" presetID="16" presetClass="entr" presetSubtype="21"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barn(inVertical)">
                                      <p:cBhvr>
                                        <p:cTn id="54" dur="500"/>
                                        <p:tgtEl>
                                          <p:spTgt spid="19"/>
                                        </p:tgtEl>
                                      </p:cBhvr>
                                    </p:animEffect>
                                  </p:childTnLst>
                                </p:cTn>
                              </p:par>
                              <p:par>
                                <p:cTn id="55" presetID="2" presetClass="entr" presetSubtype="2" fill="hold" nodeType="withEffect">
                                  <p:stCondLst>
                                    <p:cond delay="500"/>
                                  </p:stCondLst>
                                  <p:childTnLst>
                                    <p:set>
                                      <p:cBhvr>
                                        <p:cTn id="56" dur="1" fill="hold">
                                          <p:stCondLst>
                                            <p:cond delay="0"/>
                                          </p:stCondLst>
                                        </p:cTn>
                                        <p:tgtEl>
                                          <p:spTgt spid="21"/>
                                        </p:tgtEl>
                                        <p:attrNameLst>
                                          <p:attrName>style.visibility</p:attrName>
                                        </p:attrNameLst>
                                      </p:cBhvr>
                                      <p:to>
                                        <p:strVal val="visible"/>
                                      </p:to>
                                    </p:set>
                                    <p:anim calcmode="lin" valueType="num">
                                      <p:cBhvr additive="base">
                                        <p:cTn id="57" dur="500" fill="hold"/>
                                        <p:tgtEl>
                                          <p:spTgt spid="21"/>
                                        </p:tgtEl>
                                        <p:attrNameLst>
                                          <p:attrName>ppt_x</p:attrName>
                                        </p:attrNameLst>
                                      </p:cBhvr>
                                      <p:tavLst>
                                        <p:tav tm="0">
                                          <p:val>
                                            <p:strVal val="1+#ppt_w/2"/>
                                          </p:val>
                                        </p:tav>
                                        <p:tav tm="100000">
                                          <p:val>
                                            <p:strVal val="#ppt_x"/>
                                          </p:val>
                                        </p:tav>
                                      </p:tavLst>
                                    </p:anim>
                                    <p:anim calcmode="lin" valueType="num">
                                      <p:cBhvr additive="base">
                                        <p:cTn id="5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 grpId="0" animBg="1"/>
      <p:bldP spid="6" grpId="0" animBg="1"/>
      <p:bldP spid="7" grpId="0" animBg="1"/>
      <p:bldP spid="8" grpId="0"/>
      <p:bldP spid="9" grpId="0" animBg="1"/>
      <p:bldP spid="10" grpId="0" animBg="1"/>
      <p:bldP spid="14" grpId="0" animBg="1"/>
      <p:bldP spid="15" grpId="0" animBg="1"/>
      <p:bldP spid="19" grpId="0" animBg="1"/>
      <p:bldP spid="2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sp>
        <p:nvSpPr>
          <p:cNvPr id="5" name="TextBox 2"/>
          <p:cNvSpPr txBox="1"/>
          <p:nvPr/>
        </p:nvSpPr>
        <p:spPr>
          <a:xfrm>
            <a:off x="7235313" y="2033471"/>
            <a:ext cx="3404016" cy="820738"/>
          </a:xfrm>
          <a:prstGeom prst="rect">
            <a:avLst/>
          </a:prstGeom>
          <a:noFill/>
        </p:spPr>
        <p:txBody>
          <a:bodyPr wrap="square" rtlCol="0">
            <a:spAutoFit/>
          </a:bodyPr>
          <a:lstStyle/>
          <a:p>
            <a:pPr>
              <a:spcBef>
                <a:spcPts val="1000"/>
              </a:spcBef>
            </a:pPr>
            <a:r>
              <a:rPr lang="zh-CN" altLang="en-US" b="1" dirty="0">
                <a:solidFill>
                  <a:schemeClr val="bg1">
                    <a:lumMod val="65000"/>
                  </a:schemeClr>
                </a:solidFill>
                <a:latin typeface="微软雅黑" panose="020B0503020204020204" pitchFamily="34" charset="-122"/>
                <a:ea typeface="微软雅黑" panose="020B0503020204020204" pitchFamily="34" charset="-122"/>
              </a:rPr>
              <a:t>添加标题内容</a:t>
            </a:r>
            <a:endParaRPr lang="en-US" altLang="zh-CN" b="1" dirty="0">
              <a:solidFill>
                <a:schemeClr val="bg1">
                  <a:lumMod val="65000"/>
                </a:schemeClr>
              </a:solidFill>
              <a:latin typeface="微软雅黑" panose="020B0503020204020204" pitchFamily="34" charset="-122"/>
              <a:ea typeface="微软雅黑" panose="020B0503020204020204" pitchFamily="34" charset="-122"/>
            </a:endParaRPr>
          </a:p>
          <a:p>
            <a:pPr>
              <a:spcBef>
                <a:spcPts val="1000"/>
              </a:spcBef>
            </a:pPr>
            <a:r>
              <a:rPr lang="zh-CN" altLang="en-US" sz="105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p:txBody>
      </p:sp>
      <p:sp>
        <p:nvSpPr>
          <p:cNvPr id="6" name="TextBox 3"/>
          <p:cNvSpPr txBox="1"/>
          <p:nvPr/>
        </p:nvSpPr>
        <p:spPr>
          <a:xfrm>
            <a:off x="7237642" y="3372867"/>
            <a:ext cx="3404016" cy="866904"/>
          </a:xfrm>
          <a:prstGeom prst="rect">
            <a:avLst/>
          </a:prstGeom>
          <a:noFill/>
        </p:spPr>
        <p:txBody>
          <a:bodyPr wrap="square" rtlCol="0">
            <a:spAutoFit/>
          </a:bodyPr>
          <a:lstStyle/>
          <a:p>
            <a:pPr>
              <a:spcBef>
                <a:spcPts val="1000"/>
              </a:spcBef>
            </a:pPr>
            <a:r>
              <a:rPr lang="zh-CN" altLang="en-US" b="1" dirty="0">
                <a:solidFill>
                  <a:schemeClr val="bg1">
                    <a:lumMod val="65000"/>
                  </a:schemeClr>
                </a:solidFill>
                <a:latin typeface="微软雅黑" panose="020B0503020204020204" pitchFamily="34" charset="-122"/>
                <a:ea typeface="微软雅黑" panose="020B0503020204020204" pitchFamily="34" charset="-122"/>
              </a:rPr>
              <a:t>添加标题内容</a:t>
            </a:r>
            <a:endParaRPr lang="en-US" altLang="zh-CN" b="1" dirty="0">
              <a:solidFill>
                <a:schemeClr val="bg1">
                  <a:lumMod val="65000"/>
                </a:schemeClr>
              </a:solidFill>
              <a:latin typeface="微软雅黑" panose="020B0503020204020204" pitchFamily="34" charset="-122"/>
              <a:ea typeface="微软雅黑" panose="020B0503020204020204" pitchFamily="34" charset="-122"/>
            </a:endParaRPr>
          </a:p>
          <a:p>
            <a:pPr lvl="0">
              <a:spcBef>
                <a:spcPts val="1000"/>
              </a:spcBef>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整体语言风格，语言描述尽量简洁生动。</a:t>
            </a:r>
          </a:p>
        </p:txBody>
      </p:sp>
      <p:sp>
        <p:nvSpPr>
          <p:cNvPr id="7" name="TextBox 4"/>
          <p:cNvSpPr txBox="1"/>
          <p:nvPr/>
        </p:nvSpPr>
        <p:spPr>
          <a:xfrm>
            <a:off x="7237642" y="4669175"/>
            <a:ext cx="3404016" cy="866904"/>
          </a:xfrm>
          <a:prstGeom prst="rect">
            <a:avLst/>
          </a:prstGeom>
          <a:noFill/>
        </p:spPr>
        <p:txBody>
          <a:bodyPr wrap="square" rtlCol="0">
            <a:spAutoFit/>
          </a:bodyPr>
          <a:lstStyle/>
          <a:p>
            <a:pPr>
              <a:spcBef>
                <a:spcPts val="1000"/>
              </a:spcBef>
            </a:pPr>
            <a:r>
              <a:rPr lang="zh-CN" altLang="en-US" b="1" dirty="0">
                <a:solidFill>
                  <a:schemeClr val="bg1">
                    <a:lumMod val="65000"/>
                  </a:schemeClr>
                </a:solidFill>
                <a:latin typeface="微软雅黑" panose="020B0503020204020204" pitchFamily="34" charset="-122"/>
                <a:ea typeface="微软雅黑" panose="020B0503020204020204" pitchFamily="34" charset="-122"/>
              </a:rPr>
              <a:t>添加标题内容</a:t>
            </a:r>
            <a:endParaRPr lang="en-US" altLang="zh-CN" b="1" dirty="0">
              <a:solidFill>
                <a:schemeClr val="bg1">
                  <a:lumMod val="65000"/>
                </a:schemeClr>
              </a:solidFill>
              <a:latin typeface="微软雅黑" panose="020B0503020204020204" pitchFamily="34" charset="-122"/>
              <a:ea typeface="微软雅黑" panose="020B0503020204020204" pitchFamily="34" charset="-122"/>
            </a:endParaRPr>
          </a:p>
          <a:p>
            <a:pPr lvl="0">
              <a:spcBef>
                <a:spcPts val="1000"/>
              </a:spcBef>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p:txBody>
      </p:sp>
      <p:cxnSp>
        <p:nvCxnSpPr>
          <p:cNvPr id="8" name="直接连接符 7"/>
          <p:cNvCxnSpPr/>
          <p:nvPr/>
        </p:nvCxnSpPr>
        <p:spPr>
          <a:xfrm>
            <a:off x="6400797" y="3077811"/>
            <a:ext cx="4064506" cy="0"/>
          </a:xfrm>
          <a:prstGeom prst="line">
            <a:avLst/>
          </a:prstGeom>
          <a:noFill/>
          <a:ln w="9525" cap="flat" cmpd="sng" algn="ctr">
            <a:solidFill>
              <a:schemeClr val="tx1">
                <a:lumMod val="50000"/>
                <a:lumOff val="50000"/>
              </a:schemeClr>
            </a:solidFill>
            <a:prstDash val="dash"/>
          </a:ln>
          <a:effectLst/>
        </p:spPr>
      </p:cxnSp>
      <p:cxnSp>
        <p:nvCxnSpPr>
          <p:cNvPr id="9" name="直接连接符 8"/>
          <p:cNvCxnSpPr/>
          <p:nvPr/>
        </p:nvCxnSpPr>
        <p:spPr>
          <a:xfrm>
            <a:off x="6400049" y="4491783"/>
            <a:ext cx="4065254" cy="0"/>
          </a:xfrm>
          <a:prstGeom prst="line">
            <a:avLst/>
          </a:prstGeom>
          <a:noFill/>
          <a:ln w="9525" cap="flat" cmpd="sng" algn="ctr">
            <a:solidFill>
              <a:schemeClr val="tx1">
                <a:lumMod val="50000"/>
                <a:lumOff val="50000"/>
              </a:schemeClr>
            </a:solidFill>
            <a:prstDash val="dash"/>
          </a:ln>
          <a:effectLst/>
        </p:spPr>
      </p:cxnSp>
      <p:grpSp>
        <p:nvGrpSpPr>
          <p:cNvPr id="10" name="组合 9"/>
          <p:cNvGrpSpPr/>
          <p:nvPr/>
        </p:nvGrpSpPr>
        <p:grpSpPr>
          <a:xfrm>
            <a:off x="1290280" y="2022275"/>
            <a:ext cx="4618429" cy="3566965"/>
            <a:chOff x="512440" y="949532"/>
            <a:chExt cx="3771528" cy="3334209"/>
          </a:xfrm>
        </p:grpSpPr>
        <p:pic>
          <p:nvPicPr>
            <p:cNvPr id="11" name="Picture 5"/>
            <p:cNvPicPr>
              <a:picLocks noChangeAspect="1"/>
            </p:cNvPicPr>
            <p:nvPr/>
          </p:nvPicPr>
          <p:blipFill rotWithShape="1">
            <a:blip r:embed="rId5" cstate="email">
              <a:extLst>
                <a:ext uri="{28A0092B-C50C-407E-A947-70E740481C1C}">
                  <a14:useLocalDpi xmlns:a14="http://schemas.microsoft.com/office/drawing/2010/main"/>
                </a:ext>
              </a:extLst>
            </a:blip>
            <a:srcRect/>
            <a:stretch>
              <a:fillRect/>
            </a:stretch>
          </p:blipFill>
          <p:spPr>
            <a:xfrm>
              <a:off x="512440" y="949532"/>
              <a:ext cx="3771528" cy="3334209"/>
            </a:xfrm>
            <a:prstGeom prst="rect">
              <a:avLst/>
            </a:prstGeom>
            <a:effectLst>
              <a:reflection blurRad="6350" endPos="14000" dir="5400000" sy="-100000" algn="bl" rotWithShape="0"/>
            </a:effectLst>
          </p:spPr>
        </p:pic>
        <p:pic>
          <p:nvPicPr>
            <p:cNvPr id="12" name="Picture 2"/>
            <p:cNvPicPr>
              <a:picLocks noChangeAspect="1" noChangeArrowheads="1"/>
            </p:cNvPicPr>
            <p:nvPr/>
          </p:nvPicPr>
          <p:blipFill>
            <a:blip r:embed="rId6" cstate="email">
              <a:extLst>
                <a:ext uri="{28A0092B-C50C-407E-A947-70E740481C1C}">
                  <a14:useLocalDpi xmlns:a14="http://schemas.microsoft.com/office/drawing/2010/main"/>
                </a:ext>
              </a:extLst>
            </a:blip>
            <a:stretch>
              <a:fillRect/>
            </a:stretch>
          </p:blipFill>
          <p:spPr bwMode="auto">
            <a:xfrm>
              <a:off x="708144" y="1156746"/>
              <a:ext cx="3374655" cy="2155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透明"/>
            <p:cNvSpPr/>
            <p:nvPr/>
          </p:nvSpPr>
          <p:spPr bwMode="auto">
            <a:xfrm>
              <a:off x="2343885" y="1156746"/>
              <a:ext cx="1738915" cy="2176456"/>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4" name="组合 13"/>
          <p:cNvGrpSpPr/>
          <p:nvPr/>
        </p:nvGrpSpPr>
        <p:grpSpPr>
          <a:xfrm>
            <a:off x="6349596" y="2079933"/>
            <a:ext cx="734055" cy="734055"/>
            <a:chOff x="4499992" y="267494"/>
            <a:chExt cx="599448" cy="599448"/>
          </a:xfrm>
        </p:grpSpPr>
        <p:grpSp>
          <p:nvGrpSpPr>
            <p:cNvPr id="15" name="组合 14"/>
            <p:cNvGrpSpPr/>
            <p:nvPr/>
          </p:nvGrpSpPr>
          <p:grpSpPr>
            <a:xfrm>
              <a:off x="4499992" y="267494"/>
              <a:ext cx="599448" cy="599448"/>
              <a:chOff x="4131160" y="713581"/>
              <a:chExt cx="881684" cy="881684"/>
            </a:xfrm>
          </p:grpSpPr>
          <p:sp>
            <p:nvSpPr>
              <p:cNvPr id="17" name="椭圆 16"/>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椭圆 17"/>
              <p:cNvSpPr/>
              <p:nvPr/>
            </p:nvSpPr>
            <p:spPr>
              <a:xfrm>
                <a:off x="4237176" y="819597"/>
                <a:ext cx="669652" cy="669652"/>
              </a:xfrm>
              <a:prstGeom prst="ellipse">
                <a:avLst/>
              </a:prstGeom>
              <a:gradFill>
                <a:gsLst>
                  <a:gs pos="0">
                    <a:srgbClr val="F54337"/>
                  </a:gs>
                  <a:gs pos="100000">
                    <a:srgbClr val="D4180A"/>
                  </a:gs>
                </a:gsLst>
                <a:lin ang="5400000" scaled="1"/>
              </a:gra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grpSp>
        <p:sp>
          <p:nvSpPr>
            <p:cNvPr id="16"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lstStyle/>
            <a:p>
              <a:endParaRPr lang="en-US">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6368491" y="3372867"/>
            <a:ext cx="734055" cy="734055"/>
            <a:chOff x="5418452" y="307702"/>
            <a:chExt cx="599448" cy="599448"/>
          </a:xfrm>
        </p:grpSpPr>
        <p:grpSp>
          <p:nvGrpSpPr>
            <p:cNvPr id="20" name="组合 19"/>
            <p:cNvGrpSpPr/>
            <p:nvPr/>
          </p:nvGrpSpPr>
          <p:grpSpPr>
            <a:xfrm>
              <a:off x="5418452" y="307702"/>
              <a:ext cx="599448" cy="599448"/>
              <a:chOff x="4131160" y="713581"/>
              <a:chExt cx="881684" cy="881684"/>
            </a:xfrm>
          </p:grpSpPr>
          <p:sp>
            <p:nvSpPr>
              <p:cNvPr id="22" name="椭圆 21"/>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23" name="椭圆 22"/>
              <p:cNvSpPr/>
              <p:nvPr/>
            </p:nvSpPr>
            <p:spPr>
              <a:xfrm>
                <a:off x="4237176" y="819597"/>
                <a:ext cx="669652" cy="669652"/>
              </a:xfrm>
              <a:prstGeom prst="ellipse">
                <a:avLst/>
              </a:prstGeom>
              <a:gradFill>
                <a:gsLst>
                  <a:gs pos="0">
                    <a:srgbClr val="1C9FA7"/>
                  </a:gs>
                  <a:gs pos="100000">
                    <a:srgbClr val="26A2AA"/>
                  </a:gs>
                </a:gsLst>
                <a:lin ang="5400000" scaled="1"/>
              </a:gra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grpSp>
        <p:sp>
          <p:nvSpPr>
            <p:cNvPr id="21"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lstStyle/>
            <a:p>
              <a:endParaRPr lang="en-US">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6390233" y="4643528"/>
            <a:ext cx="734055" cy="734055"/>
            <a:chOff x="6516216" y="334289"/>
            <a:chExt cx="599448" cy="599448"/>
          </a:xfrm>
        </p:grpSpPr>
        <p:grpSp>
          <p:nvGrpSpPr>
            <p:cNvPr id="25" name="组合 24"/>
            <p:cNvGrpSpPr/>
            <p:nvPr/>
          </p:nvGrpSpPr>
          <p:grpSpPr>
            <a:xfrm>
              <a:off x="6516216" y="334289"/>
              <a:ext cx="599448" cy="599448"/>
              <a:chOff x="4131160" y="713581"/>
              <a:chExt cx="881684" cy="881684"/>
            </a:xfrm>
          </p:grpSpPr>
          <p:sp>
            <p:nvSpPr>
              <p:cNvPr id="27" name="椭圆 26"/>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28" name="椭圆 27"/>
              <p:cNvSpPr/>
              <p:nvPr/>
            </p:nvSpPr>
            <p:spPr>
              <a:xfrm>
                <a:off x="4237176" y="819597"/>
                <a:ext cx="669652" cy="669652"/>
              </a:xfrm>
              <a:prstGeom prst="ellipse">
                <a:avLst/>
              </a:prstGeom>
              <a:gradFill>
                <a:gsLst>
                  <a:gs pos="0">
                    <a:srgbClr val="F58029"/>
                  </a:gs>
                  <a:gs pos="100000">
                    <a:srgbClr val="F27211"/>
                  </a:gs>
                </a:gsLst>
                <a:lin ang="5400000" scaled="1"/>
              </a:gra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grpSp>
        <p:sp>
          <p:nvSpPr>
            <p:cNvPr id="26"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lstStyle/>
            <a:p>
              <a:endParaRPr lang="en-US">
                <a:solidFill>
                  <a:schemeClr val="bg1">
                    <a:lumMod val="65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decel="10000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1+#ppt_w/2"/>
                                          </p:val>
                                        </p:tav>
                                        <p:tav tm="100000">
                                          <p:val>
                                            <p:strVal val="#ppt_x"/>
                                          </p:val>
                                        </p:tav>
                                      </p:tavLst>
                                    </p:anim>
                                    <p:anim calcmode="lin" valueType="num">
                                      <p:cBhvr additive="base">
                                        <p:cTn id="18" dur="500" fill="hold"/>
                                        <p:tgtEl>
                                          <p:spTgt spid="1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par>
                                <p:cTn id="27" presetID="2" presetClass="entr" presetSubtype="2" decel="100000"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1+#ppt_w/2"/>
                                          </p:val>
                                        </p:tav>
                                        <p:tav tm="100000">
                                          <p:val>
                                            <p:strVal val="#ppt_x"/>
                                          </p:val>
                                        </p:tav>
                                      </p:tavLst>
                                    </p:anim>
                                    <p:anim calcmode="lin" valueType="num">
                                      <p:cBhvr additive="base">
                                        <p:cTn id="30" dur="500" fill="hold"/>
                                        <p:tgtEl>
                                          <p:spTgt spid="19"/>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childTnLst>
                          </p:cTn>
                        </p:par>
                        <p:par>
                          <p:cTn id="35" fill="hold">
                            <p:stCondLst>
                              <p:cond delay="3000"/>
                            </p:stCondLst>
                            <p:childTnLst>
                              <p:par>
                                <p:cTn id="36" presetID="10" presetClass="entr" presetSubtype="0"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par>
                                <p:cTn id="39" presetID="2" presetClass="entr" presetSubtype="2" decel="100000" fill="hold" nodeType="with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500" fill="hold"/>
                                        <p:tgtEl>
                                          <p:spTgt spid="24"/>
                                        </p:tgtEl>
                                        <p:attrNameLst>
                                          <p:attrName>ppt_x</p:attrName>
                                        </p:attrNameLst>
                                      </p:cBhvr>
                                      <p:tavLst>
                                        <p:tav tm="0">
                                          <p:val>
                                            <p:strVal val="1+#ppt_w/2"/>
                                          </p:val>
                                        </p:tav>
                                        <p:tav tm="100000">
                                          <p:val>
                                            <p:strVal val="#ppt_x"/>
                                          </p:val>
                                        </p:tav>
                                      </p:tavLst>
                                    </p:anim>
                                    <p:anim calcmode="lin" valueType="num">
                                      <p:cBhvr additive="base">
                                        <p:cTn id="42" dur="500" fill="hold"/>
                                        <p:tgtEl>
                                          <p:spTgt spid="24"/>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ipe(left)">
                                      <p:cBhvr>
                                        <p:cTn id="4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 grpId="0"/>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graphicFrame>
        <p:nvGraphicFramePr>
          <p:cNvPr id="5" name="图表 4"/>
          <p:cNvGraphicFramePr/>
          <p:nvPr/>
        </p:nvGraphicFramePr>
        <p:xfrm>
          <a:off x="2070074" y="1484784"/>
          <a:ext cx="8048678" cy="3417411"/>
        </p:xfrm>
        <a:graphic>
          <a:graphicData uri="http://schemas.openxmlformats.org/drawingml/2006/chart">
            <c:chart xmlns:c="http://schemas.openxmlformats.org/drawingml/2006/chart" xmlns:r="http://schemas.openxmlformats.org/officeDocument/2006/relationships" r:id="rId5"/>
          </a:graphicData>
        </a:graphic>
      </p:graphicFrame>
      <p:sp>
        <p:nvSpPr>
          <p:cNvPr id="6" name="MH_SubTitle_1"/>
          <p:cNvSpPr>
            <a:spLocks noChangeArrowheads="1"/>
          </p:cNvSpPr>
          <p:nvPr/>
        </p:nvSpPr>
        <p:spPr bwMode="auto">
          <a:xfrm flipH="1">
            <a:off x="1689651" y="1691516"/>
            <a:ext cx="877163" cy="369332"/>
          </a:xfrm>
          <a:prstGeom prst="rect">
            <a:avLst/>
          </a:prstGeom>
          <a:noFill/>
        </p:spPr>
        <p:txBody>
          <a:bodyPr wrap="none" rtlCol="0">
            <a:spAutoFit/>
          </a:bodyPr>
          <a:lstStyle/>
          <a:p>
            <a:pPr algn="ctr"/>
            <a:r>
              <a:rPr lang="zh-CN" altLang="en-US" dirty="0">
                <a:solidFill>
                  <a:schemeClr val="bg1">
                    <a:lumMod val="65000"/>
                  </a:schemeClr>
                </a:solidFill>
                <a:latin typeface="微软雅黑" panose="020B0503020204020204" pitchFamily="34" charset="-122"/>
                <a:ea typeface="微软雅黑" panose="020B0503020204020204" pitchFamily="34" charset="-122"/>
              </a:rPr>
              <a:t>关键字</a:t>
            </a:r>
          </a:p>
        </p:txBody>
      </p:sp>
      <p:sp>
        <p:nvSpPr>
          <p:cNvPr id="7" name="MH_SubTitle_1"/>
          <p:cNvSpPr>
            <a:spLocks noChangeArrowheads="1"/>
          </p:cNvSpPr>
          <p:nvPr/>
        </p:nvSpPr>
        <p:spPr bwMode="auto">
          <a:xfrm flipH="1">
            <a:off x="1702718" y="2348880"/>
            <a:ext cx="877163" cy="369332"/>
          </a:xfrm>
          <a:prstGeom prst="rect">
            <a:avLst/>
          </a:prstGeom>
          <a:noFill/>
        </p:spPr>
        <p:txBody>
          <a:bodyPr wrap="none" rtlCol="0">
            <a:spAutoFit/>
          </a:bodyPr>
          <a:lstStyle/>
          <a:p>
            <a:pPr algn="ctr"/>
            <a:r>
              <a:rPr lang="zh-CN" altLang="en-US" dirty="0">
                <a:solidFill>
                  <a:schemeClr val="bg1">
                    <a:lumMod val="65000"/>
                  </a:schemeClr>
                </a:solidFill>
                <a:latin typeface="微软雅黑" panose="020B0503020204020204" pitchFamily="34" charset="-122"/>
                <a:ea typeface="微软雅黑" panose="020B0503020204020204" pitchFamily="34" charset="-122"/>
              </a:rPr>
              <a:t>关键字</a:t>
            </a:r>
          </a:p>
        </p:txBody>
      </p:sp>
      <p:sp>
        <p:nvSpPr>
          <p:cNvPr id="8" name="MH_SubTitle_1"/>
          <p:cNvSpPr>
            <a:spLocks noChangeArrowheads="1"/>
          </p:cNvSpPr>
          <p:nvPr/>
        </p:nvSpPr>
        <p:spPr bwMode="auto">
          <a:xfrm flipH="1">
            <a:off x="1702718" y="2996952"/>
            <a:ext cx="877163" cy="369332"/>
          </a:xfrm>
          <a:prstGeom prst="rect">
            <a:avLst/>
          </a:prstGeom>
          <a:noFill/>
        </p:spPr>
        <p:txBody>
          <a:bodyPr wrap="none" rtlCol="0">
            <a:spAutoFit/>
          </a:bodyPr>
          <a:lstStyle/>
          <a:p>
            <a:pPr algn="ctr"/>
            <a:r>
              <a:rPr lang="zh-CN" altLang="en-US" dirty="0">
                <a:solidFill>
                  <a:schemeClr val="bg1">
                    <a:lumMod val="65000"/>
                  </a:schemeClr>
                </a:solidFill>
                <a:latin typeface="微软雅黑" panose="020B0503020204020204" pitchFamily="34" charset="-122"/>
                <a:ea typeface="微软雅黑" panose="020B0503020204020204" pitchFamily="34" charset="-122"/>
              </a:rPr>
              <a:t>关键字</a:t>
            </a:r>
          </a:p>
        </p:txBody>
      </p:sp>
      <p:sp>
        <p:nvSpPr>
          <p:cNvPr id="9" name="MH_SubTitle_1"/>
          <p:cNvSpPr>
            <a:spLocks noChangeArrowheads="1"/>
          </p:cNvSpPr>
          <p:nvPr/>
        </p:nvSpPr>
        <p:spPr bwMode="auto">
          <a:xfrm flipH="1">
            <a:off x="1702718" y="3635732"/>
            <a:ext cx="877163" cy="369332"/>
          </a:xfrm>
          <a:prstGeom prst="rect">
            <a:avLst/>
          </a:prstGeom>
          <a:noFill/>
        </p:spPr>
        <p:txBody>
          <a:bodyPr wrap="none" rtlCol="0">
            <a:spAutoFit/>
          </a:bodyPr>
          <a:lstStyle/>
          <a:p>
            <a:pPr algn="ctr"/>
            <a:r>
              <a:rPr lang="zh-CN" altLang="en-US" dirty="0">
                <a:solidFill>
                  <a:schemeClr val="bg1">
                    <a:lumMod val="65000"/>
                  </a:schemeClr>
                </a:solidFill>
                <a:latin typeface="微软雅黑" panose="020B0503020204020204" pitchFamily="34" charset="-122"/>
                <a:ea typeface="微软雅黑" panose="020B0503020204020204" pitchFamily="34" charset="-122"/>
              </a:rPr>
              <a:t>关键字</a:t>
            </a:r>
          </a:p>
        </p:txBody>
      </p:sp>
      <p:sp>
        <p:nvSpPr>
          <p:cNvPr id="10" name="MH_SubTitle_1"/>
          <p:cNvSpPr>
            <a:spLocks noChangeArrowheads="1"/>
          </p:cNvSpPr>
          <p:nvPr/>
        </p:nvSpPr>
        <p:spPr bwMode="auto">
          <a:xfrm flipH="1">
            <a:off x="1702718" y="4283804"/>
            <a:ext cx="877163" cy="369332"/>
          </a:xfrm>
          <a:prstGeom prst="rect">
            <a:avLst/>
          </a:prstGeom>
          <a:noFill/>
        </p:spPr>
        <p:txBody>
          <a:bodyPr wrap="none" rtlCol="0">
            <a:spAutoFit/>
          </a:bodyPr>
          <a:lstStyle/>
          <a:p>
            <a:pPr algn="ctr"/>
            <a:r>
              <a:rPr lang="zh-CN" altLang="en-US" dirty="0">
                <a:solidFill>
                  <a:schemeClr val="bg1">
                    <a:lumMod val="65000"/>
                  </a:schemeClr>
                </a:solidFill>
                <a:latin typeface="微软雅黑" panose="020B0503020204020204" pitchFamily="34" charset="-122"/>
                <a:ea typeface="微软雅黑" panose="020B0503020204020204" pitchFamily="34" charset="-122"/>
              </a:rPr>
              <a:t>关键字</a:t>
            </a:r>
          </a:p>
        </p:txBody>
      </p:sp>
      <p:sp>
        <p:nvSpPr>
          <p:cNvPr id="11" name="文本框 25"/>
          <p:cNvSpPr txBox="1"/>
          <p:nvPr/>
        </p:nvSpPr>
        <p:spPr>
          <a:xfrm>
            <a:off x="1414686" y="5238258"/>
            <a:ext cx="9505056" cy="867930"/>
          </a:xfrm>
          <a:prstGeom prst="rect">
            <a:avLst/>
          </a:prstGeom>
          <a:noFill/>
        </p:spPr>
        <p:txBody>
          <a:bodyPr wrap="square" rtlCol="0">
            <a:spAutoFit/>
          </a:bodyPr>
          <a:lstStyle/>
          <a:p>
            <a:pPr>
              <a:lnSpc>
                <a:spcPct val="120000"/>
              </a:lnSpc>
              <a:spcAft>
                <a:spcPts val="800"/>
              </a:spcAft>
            </a:pPr>
            <a:r>
              <a:rPr lang="zh-CN" altLang="en-US" sz="2000" b="1" dirty="0">
                <a:solidFill>
                  <a:schemeClr val="bg1">
                    <a:lumMod val="65000"/>
                  </a:schemeClr>
                </a:solidFill>
                <a:latin typeface="微软雅黑" panose="020B0503020204020204" pitchFamily="34" charset="-122"/>
                <a:ea typeface="微软雅黑" panose="020B0503020204020204" pitchFamily="34" charset="-122"/>
              </a:rPr>
              <a:t>摘要：</a:t>
            </a:r>
            <a:r>
              <a:rPr lang="zh-CN" altLang="en-US" sz="11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r>
              <a:rPr lang="zh-CN" altLang="en-US" sz="11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10" presetClass="entr" presetSubtype="0" fill="hold" grpId="0" nodeType="withEffect">
                                  <p:stCondLst>
                                    <p:cond delay="50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par>
                          <p:cTn id="30" fill="hold">
                            <p:stCondLst>
                              <p:cond delay="1500"/>
                            </p:stCondLst>
                            <p:childTnLst>
                              <p:par>
                                <p:cTn id="31" presetID="53" presetClass="entr" presetSubtype="16"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Graphic spid="5" grpId="0">
        <p:bldAsOne/>
      </p:bldGraphic>
      <p:bldP spid="6" grpId="0"/>
      <p:bldP spid="7" grpId="0"/>
      <p:bldP spid="8" grpId="0"/>
      <p:bldP spid="9" grpId="0"/>
      <p:bldP spid="10"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5389178" y="1124744"/>
            <a:ext cx="1354100" cy="1191784"/>
            <a:chOff x="686505" y="3160938"/>
            <a:chExt cx="1636825" cy="1440620"/>
          </a:xfrm>
        </p:grpSpPr>
        <p:sp>
          <p:nvSpPr>
            <p:cNvPr id="5" name="Freeform 5"/>
            <p:cNvSpPr/>
            <p:nvPr/>
          </p:nvSpPr>
          <p:spPr bwMode="auto">
            <a:xfrm>
              <a:off x="686505" y="3160938"/>
              <a:ext cx="1636825" cy="144062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589" tIns="34295" rIns="68589" bIns="34295" anchor="ctr"/>
            <a:lstStyle/>
            <a:p>
              <a:pPr algn="ctr" fontAlgn="auto">
                <a:spcBef>
                  <a:spcPts val="0"/>
                </a:spcBef>
                <a:spcAft>
                  <a:spcPts val="0"/>
                </a:spcAft>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 name="Freeform 5"/>
            <p:cNvSpPr/>
            <p:nvPr/>
          </p:nvSpPr>
          <p:spPr bwMode="auto">
            <a:xfrm>
              <a:off x="789391" y="3251491"/>
              <a:ext cx="1431052" cy="125951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F58029"/>
                </a:gs>
                <a:gs pos="100000">
                  <a:srgbClr val="F27211"/>
                </a:gs>
              </a:gsLst>
              <a:lin ang="5400000" scaled="1"/>
            </a:gradFill>
            <a:ln w="28575" cap="flat">
              <a:noFill/>
              <a:prstDash val="solid"/>
              <a:miter lim="800000"/>
            </a:ln>
            <a:effectLst>
              <a:innerShdw blurRad="152400" dist="76200" dir="13500000">
                <a:prstClr val="black">
                  <a:alpha val="28000"/>
                </a:prstClr>
              </a:innerShdw>
            </a:effectLst>
          </p:spPr>
          <p:txBody>
            <a:bodyPr lIns="68589" tIns="34295" rIns="68589" bIns="34295"/>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grpSp>
      <p:sp>
        <p:nvSpPr>
          <p:cNvPr id="7" name="矩形 6"/>
          <p:cNvSpPr/>
          <p:nvPr/>
        </p:nvSpPr>
        <p:spPr>
          <a:xfrm>
            <a:off x="5516249" y="1290977"/>
            <a:ext cx="1103133" cy="923330"/>
          </a:xfrm>
          <a:prstGeom prst="rect">
            <a:avLst/>
          </a:prstGeom>
        </p:spPr>
        <p:txBody>
          <a:bodyPr wrap="square">
            <a:spAutoFit/>
          </a:bodyPr>
          <a:lstStyle/>
          <a:p>
            <a:pPr algn="ctr"/>
            <a:r>
              <a:rPr lang="en-US" altLang="zh-CN" sz="5400" dirty="0">
                <a:solidFill>
                  <a:schemeClr val="bg1"/>
                </a:solidFill>
                <a:latin typeface="Impact MT Std" pitchFamily="34" charset="0"/>
                <a:ea typeface="微软雅黑" panose="020B0503020204020204" pitchFamily="34" charset="-122"/>
                <a:cs typeface="Gisha" panose="020B0502040204020203" pitchFamily="34" charset="-79"/>
              </a:rPr>
              <a:t>3</a:t>
            </a:r>
          </a:p>
        </p:txBody>
      </p:sp>
      <p:sp>
        <p:nvSpPr>
          <p:cNvPr id="8" name="矩形 23"/>
          <p:cNvSpPr/>
          <p:nvPr/>
        </p:nvSpPr>
        <p:spPr>
          <a:xfrm>
            <a:off x="-25474" y="2593910"/>
            <a:ext cx="12215887" cy="2674946"/>
          </a:xfrm>
          <a:custGeom>
            <a:avLst/>
            <a:gdLst>
              <a:gd name="connsiteX0" fmla="*/ 0 w 12190413"/>
              <a:gd name="connsiteY0" fmla="*/ 0 h 3429000"/>
              <a:gd name="connsiteX1" fmla="*/ 12190413 w 12190413"/>
              <a:gd name="connsiteY1" fmla="*/ 0 h 3429000"/>
              <a:gd name="connsiteX2" fmla="*/ 12190413 w 12190413"/>
              <a:gd name="connsiteY2" fmla="*/ 3429000 h 3429000"/>
              <a:gd name="connsiteX3" fmla="*/ 0 w 12190413"/>
              <a:gd name="connsiteY3" fmla="*/ 3429000 h 3429000"/>
              <a:gd name="connsiteX4" fmla="*/ 0 w 12190413"/>
              <a:gd name="connsiteY4" fmla="*/ 0 h 3429000"/>
              <a:gd name="connsiteX0-1" fmla="*/ 0 w 12190413"/>
              <a:gd name="connsiteY0-2" fmla="*/ 2357 h 3431357"/>
              <a:gd name="connsiteX1-3" fmla="*/ 5920033 w 12190413"/>
              <a:gd name="connsiteY1-4" fmla="*/ 0 h 3431357"/>
              <a:gd name="connsiteX2-5" fmla="*/ 12190413 w 12190413"/>
              <a:gd name="connsiteY2-6" fmla="*/ 2357 h 3431357"/>
              <a:gd name="connsiteX3-7" fmla="*/ 12190413 w 12190413"/>
              <a:gd name="connsiteY3-8" fmla="*/ 3431357 h 3431357"/>
              <a:gd name="connsiteX4-9" fmla="*/ 0 w 12190413"/>
              <a:gd name="connsiteY4-10" fmla="*/ 3431357 h 3431357"/>
              <a:gd name="connsiteX5" fmla="*/ 0 w 12190413"/>
              <a:gd name="connsiteY5" fmla="*/ 2357 h 3431357"/>
              <a:gd name="connsiteX0-11" fmla="*/ 0 w 12190413"/>
              <a:gd name="connsiteY0-12" fmla="*/ 2357 h 3431357"/>
              <a:gd name="connsiteX1-13" fmla="*/ 5920033 w 12190413"/>
              <a:gd name="connsiteY1-14" fmla="*/ 0 h 3431357"/>
              <a:gd name="connsiteX2-15" fmla="*/ 6198124 w 12190413"/>
              <a:gd name="connsiteY2-16" fmla="*/ 1 h 3431357"/>
              <a:gd name="connsiteX3-17" fmla="*/ 12190413 w 12190413"/>
              <a:gd name="connsiteY3-18" fmla="*/ 2357 h 3431357"/>
              <a:gd name="connsiteX4-19" fmla="*/ 12190413 w 12190413"/>
              <a:gd name="connsiteY4-20" fmla="*/ 3431357 h 3431357"/>
              <a:gd name="connsiteX5-21" fmla="*/ 0 w 12190413"/>
              <a:gd name="connsiteY5-22" fmla="*/ 3431357 h 3431357"/>
              <a:gd name="connsiteX6" fmla="*/ 0 w 12190413"/>
              <a:gd name="connsiteY6" fmla="*/ 2357 h 3431357"/>
              <a:gd name="connsiteX0-23" fmla="*/ 0 w 12190413"/>
              <a:gd name="connsiteY0-24" fmla="*/ 2357 h 3431357"/>
              <a:gd name="connsiteX1-25" fmla="*/ 5920033 w 12190413"/>
              <a:gd name="connsiteY1-26" fmla="*/ 0 h 3431357"/>
              <a:gd name="connsiteX2-27" fmla="*/ 6278252 w 12190413"/>
              <a:gd name="connsiteY2-28" fmla="*/ 1 h 3431357"/>
              <a:gd name="connsiteX3-29" fmla="*/ 12190413 w 12190413"/>
              <a:gd name="connsiteY3-30" fmla="*/ 2357 h 3431357"/>
              <a:gd name="connsiteX4-31" fmla="*/ 12190413 w 12190413"/>
              <a:gd name="connsiteY4-32" fmla="*/ 3431357 h 3431357"/>
              <a:gd name="connsiteX5-33" fmla="*/ 0 w 12190413"/>
              <a:gd name="connsiteY5-34" fmla="*/ 3431357 h 3431357"/>
              <a:gd name="connsiteX6-35" fmla="*/ 0 w 12190413"/>
              <a:gd name="connsiteY6-36" fmla="*/ 2357 h 3431357"/>
              <a:gd name="connsiteX0-37" fmla="*/ 0 w 12190413"/>
              <a:gd name="connsiteY0-38" fmla="*/ 2357 h 3431357"/>
              <a:gd name="connsiteX1-39" fmla="*/ 5920033 w 12190413"/>
              <a:gd name="connsiteY1-40" fmla="*/ 0 h 3431357"/>
              <a:gd name="connsiteX2-41" fmla="*/ 6090886 w 12190413"/>
              <a:gd name="connsiteY2-42" fmla="*/ 824 h 3431357"/>
              <a:gd name="connsiteX3-43" fmla="*/ 6278252 w 12190413"/>
              <a:gd name="connsiteY3-44" fmla="*/ 1 h 3431357"/>
              <a:gd name="connsiteX4-45" fmla="*/ 12190413 w 12190413"/>
              <a:gd name="connsiteY4-46" fmla="*/ 2357 h 3431357"/>
              <a:gd name="connsiteX5-47" fmla="*/ 12190413 w 12190413"/>
              <a:gd name="connsiteY5-48" fmla="*/ 3431357 h 3431357"/>
              <a:gd name="connsiteX6-49" fmla="*/ 0 w 12190413"/>
              <a:gd name="connsiteY6-50" fmla="*/ 3431357 h 3431357"/>
              <a:gd name="connsiteX7" fmla="*/ 0 w 12190413"/>
              <a:gd name="connsiteY7" fmla="*/ 2357 h 3431357"/>
              <a:gd name="connsiteX0-51" fmla="*/ 0 w 12190413"/>
              <a:gd name="connsiteY0-52" fmla="*/ 216325 h 3645325"/>
              <a:gd name="connsiteX1-53" fmla="*/ 5920033 w 12190413"/>
              <a:gd name="connsiteY1-54" fmla="*/ 213968 h 3645325"/>
              <a:gd name="connsiteX2-55" fmla="*/ 6093954 w 12190413"/>
              <a:gd name="connsiteY2-56" fmla="*/ 0 h 3645325"/>
              <a:gd name="connsiteX3-57" fmla="*/ 6278252 w 12190413"/>
              <a:gd name="connsiteY3-58" fmla="*/ 213969 h 3645325"/>
              <a:gd name="connsiteX4-59" fmla="*/ 12190413 w 12190413"/>
              <a:gd name="connsiteY4-60" fmla="*/ 216325 h 3645325"/>
              <a:gd name="connsiteX5-61" fmla="*/ 12190413 w 12190413"/>
              <a:gd name="connsiteY5-62" fmla="*/ 3645325 h 3645325"/>
              <a:gd name="connsiteX6-63" fmla="*/ 0 w 12190413"/>
              <a:gd name="connsiteY6-64" fmla="*/ 3645325 h 3645325"/>
              <a:gd name="connsiteX7-65" fmla="*/ 0 w 12190413"/>
              <a:gd name="connsiteY7-66" fmla="*/ 216325 h 3645325"/>
              <a:gd name="connsiteX0-67" fmla="*/ 0 w 12190413"/>
              <a:gd name="connsiteY0-68" fmla="*/ 332560 h 3761560"/>
              <a:gd name="connsiteX1-69" fmla="*/ 5920033 w 12190413"/>
              <a:gd name="connsiteY1-70" fmla="*/ 330203 h 3761560"/>
              <a:gd name="connsiteX2-71" fmla="*/ 6099109 w 12190413"/>
              <a:gd name="connsiteY2-72" fmla="*/ 0 h 3761560"/>
              <a:gd name="connsiteX3-73" fmla="*/ 6278252 w 12190413"/>
              <a:gd name="connsiteY3-74" fmla="*/ 330204 h 3761560"/>
              <a:gd name="connsiteX4-75" fmla="*/ 12190413 w 12190413"/>
              <a:gd name="connsiteY4-76" fmla="*/ 332560 h 3761560"/>
              <a:gd name="connsiteX5-77" fmla="*/ 12190413 w 12190413"/>
              <a:gd name="connsiteY5-78" fmla="*/ 3761560 h 3761560"/>
              <a:gd name="connsiteX6-79" fmla="*/ 0 w 12190413"/>
              <a:gd name="connsiteY6-80" fmla="*/ 3761560 h 3761560"/>
              <a:gd name="connsiteX7-81" fmla="*/ 0 w 12190413"/>
              <a:gd name="connsiteY7-82" fmla="*/ 332560 h 37615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65" y="connsiteY7-66"/>
              </a:cxn>
            </a:cxnLst>
            <a:rect l="l" t="t" r="r" b="b"/>
            <a:pathLst>
              <a:path w="12190413" h="3761560">
                <a:moveTo>
                  <a:pt x="0" y="332560"/>
                </a:moveTo>
                <a:lnTo>
                  <a:pt x="5920033" y="330203"/>
                </a:lnTo>
                <a:lnTo>
                  <a:pt x="6099109" y="0"/>
                </a:lnTo>
                <a:lnTo>
                  <a:pt x="6278252" y="330204"/>
                </a:lnTo>
                <a:lnTo>
                  <a:pt x="12190413" y="332560"/>
                </a:lnTo>
                <a:lnTo>
                  <a:pt x="12190413" y="3761560"/>
                </a:lnTo>
                <a:lnTo>
                  <a:pt x="0" y="3761560"/>
                </a:lnTo>
                <a:lnTo>
                  <a:pt x="0" y="332560"/>
                </a:lnTo>
                <a:close/>
              </a:path>
            </a:pathLst>
          </a:custGeom>
          <a:gradFill>
            <a:gsLst>
              <a:gs pos="0">
                <a:srgbClr val="F58029"/>
              </a:gs>
              <a:gs pos="100000">
                <a:srgbClr val="F27211"/>
              </a:gs>
            </a:gsLst>
            <a:lin ang="5400000" scaled="1"/>
          </a:gradFill>
          <a:ln>
            <a:noFill/>
          </a:ln>
          <a:effectLst>
            <a:outerShdw blurRad="2286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1198662" y="3584547"/>
            <a:ext cx="9793088" cy="1107996"/>
          </a:xfrm>
          <a:prstGeom prst="rect">
            <a:avLst/>
          </a:prstGeom>
          <a:noFill/>
        </p:spPr>
        <p:txBody>
          <a:bodyPr wrap="square" rtlCol="0">
            <a:spAutoFit/>
          </a:bodyPr>
          <a:lstStyle/>
          <a:p>
            <a:pPr algn="ctr"/>
            <a:r>
              <a:rPr lang="zh-CN" altLang="en-US" sz="6600" b="1" dirty="0">
                <a:solidFill>
                  <a:schemeClr val="bg1"/>
                </a:solidFill>
                <a:latin typeface="AvantGarde Md BT" pitchFamily="34" charset="0"/>
                <a:ea typeface="微软雅黑" panose="020B0503020204020204" pitchFamily="34" charset="-122"/>
              </a:rPr>
              <a:t>添加标题内容</a:t>
            </a:r>
            <a:endParaRPr lang="en-US" altLang="zh-CN" sz="6600" b="1" dirty="0">
              <a:solidFill>
                <a:schemeClr val="bg1"/>
              </a:solidFill>
              <a:latin typeface="AvantGarde Md BT" pitchFamily="34" charset="0"/>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0"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14" presetClass="entr" presetSubtype="10" fill="hold" grpId="0" nodeType="afterEffect">
                                  <p:stCondLst>
                                    <p:cond delay="0"/>
                                  </p:stCondLst>
                                  <p:iterate type="lt">
                                    <p:tmPct val="30000"/>
                                  </p:iterate>
                                  <p:childTnLst>
                                    <p:set>
                                      <p:cBhvr>
                                        <p:cTn id="22" dur="1" fill="hold">
                                          <p:stCondLst>
                                            <p:cond delay="0"/>
                                          </p:stCondLst>
                                        </p:cTn>
                                        <p:tgtEl>
                                          <p:spTgt spid="9"/>
                                        </p:tgtEl>
                                        <p:attrNameLst>
                                          <p:attrName>style.visibility</p:attrName>
                                        </p:attrNameLst>
                                      </p:cBhvr>
                                      <p:to>
                                        <p:strVal val="visible"/>
                                      </p:to>
                                    </p:set>
                                    <p:animEffect transition="in" filter="randombar(horizontal)">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grpSp>
        <p:nvGrpSpPr>
          <p:cNvPr id="5" name="组合 20"/>
          <p:cNvGrpSpPr>
            <a:grpSpLocks noChangeAspect="1"/>
          </p:cNvGrpSpPr>
          <p:nvPr/>
        </p:nvGrpSpPr>
        <p:grpSpPr bwMode="auto">
          <a:xfrm>
            <a:off x="1588120" y="1916676"/>
            <a:ext cx="3282950" cy="3552825"/>
            <a:chOff x="0" y="0"/>
            <a:chExt cx="3282696" cy="3553036"/>
          </a:xfrm>
        </p:grpSpPr>
        <p:pic>
          <p:nvPicPr>
            <p:cNvPr id="6" name="图片 21"/>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95400" y="697517"/>
              <a:ext cx="1819656" cy="1974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descr="00"/>
            <p:cNvPicPr>
              <a:picLocks noChangeAspect="1" noChangeArrowheads="1"/>
            </p:cNvPicPr>
            <p:nvPr/>
          </p:nvPicPr>
          <p:blipFill>
            <a:blip r:embed="rId6" cstate="email">
              <a:extLst>
                <a:ext uri="{28A0092B-C50C-407E-A947-70E740481C1C}">
                  <a14:useLocalDpi xmlns:a14="http://schemas.microsoft.com/office/drawing/2010/main"/>
                </a:ext>
              </a:extLst>
            </a:blip>
            <a:srcRect l="4005" t="3050" r="5560" b="2527"/>
            <a:stretch>
              <a:fillRect/>
            </a:stretch>
          </p:blipFill>
          <p:spPr bwMode="auto">
            <a:xfrm>
              <a:off x="0" y="0"/>
              <a:ext cx="3282696" cy="35530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8" name="圆角矩形 30"/>
          <p:cNvSpPr>
            <a:spLocks noChangeArrowheads="1"/>
          </p:cNvSpPr>
          <p:nvPr/>
        </p:nvSpPr>
        <p:spPr bwMode="auto">
          <a:xfrm>
            <a:off x="5653088" y="1628173"/>
            <a:ext cx="2597150" cy="442912"/>
          </a:xfrm>
          <a:prstGeom prst="roundRect">
            <a:avLst>
              <a:gd name="adj" fmla="val 16667"/>
            </a:avLst>
          </a:prstGeom>
          <a:noFill/>
          <a:ln w="12700" cmpd="sng">
            <a:solidFill>
              <a:schemeClr val="bg1">
                <a:lumMod val="75000"/>
              </a:schemeClr>
            </a:solidFill>
            <a:rou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a:solidFill>
                <a:srgbClr val="262626"/>
              </a:solidFill>
              <a:latin typeface="微软雅黑" panose="020B0503020204020204" pitchFamily="34" charset="-122"/>
              <a:ea typeface="微软雅黑" panose="020B0503020204020204" pitchFamily="34" charset="-122"/>
            </a:endParaRPr>
          </a:p>
        </p:txBody>
      </p:sp>
      <p:sp>
        <p:nvSpPr>
          <p:cNvPr id="9" name="Oval 7"/>
          <p:cNvSpPr>
            <a:spLocks noChangeAspect="1" noChangeArrowheads="1"/>
          </p:cNvSpPr>
          <p:nvPr/>
        </p:nvSpPr>
        <p:spPr bwMode="auto">
          <a:xfrm>
            <a:off x="5337175" y="1594835"/>
            <a:ext cx="488950" cy="490538"/>
          </a:xfrm>
          <a:prstGeom prst="ellipse">
            <a:avLst/>
          </a:prstGeom>
          <a:gradFill>
            <a:gsLst>
              <a:gs pos="0">
                <a:srgbClr val="0070C0"/>
              </a:gs>
              <a:gs pos="100000">
                <a:srgbClr val="00B0F0"/>
              </a:gs>
            </a:gsLst>
            <a:lin ang="2700000" scaled="1"/>
          </a:gradFill>
          <a:ln>
            <a:noFill/>
          </a:ln>
        </p:spPr>
        <p:txBody>
          <a:bodyPr wrap="none" lIns="108204" tIns="56388" rIns="108204" bIns="56388" anchor="ct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5200">
              <a:solidFill>
                <a:srgbClr val="262626"/>
              </a:solidFill>
              <a:latin typeface="微软雅黑" panose="020B0503020204020204" pitchFamily="34" charset="-122"/>
              <a:ea typeface="微软雅黑" panose="020B0503020204020204" pitchFamily="34" charset="-122"/>
            </a:endParaRPr>
          </a:p>
        </p:txBody>
      </p:sp>
      <p:pic>
        <p:nvPicPr>
          <p:cNvPr id="10" name="Picture 8" descr="00"/>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224463" y="1484628"/>
            <a:ext cx="719137" cy="777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 name="Picture 7" descr="\\MAGNUM\Projects\Microsoft\Cloud Power FY12\Design\ICONS_PNG\Application.png"/>
          <p:cNvPicPr>
            <a:picLocks noChangeAspect="1" noChangeArrowheads="1"/>
          </p:cNvPicPr>
          <p:nvPr/>
        </p:nvPicPr>
        <p:blipFill>
          <a:blip r:embed="rId8" cstate="email">
            <a:lum bright="100000"/>
            <a:extLst>
              <a:ext uri="{28A0092B-C50C-407E-A947-70E740481C1C}">
                <a14:useLocalDpi xmlns:a14="http://schemas.microsoft.com/office/drawing/2010/main"/>
              </a:ext>
            </a:extLst>
          </a:blip>
          <a:srcRect/>
          <a:stretch>
            <a:fillRect/>
          </a:stretch>
        </p:blipFill>
        <p:spPr bwMode="auto">
          <a:xfrm>
            <a:off x="5419725" y="1690085"/>
            <a:ext cx="320675"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 name="文本框 27"/>
          <p:cNvSpPr txBox="1">
            <a:spLocks noChangeArrowheads="1"/>
          </p:cNvSpPr>
          <p:nvPr/>
        </p:nvSpPr>
        <p:spPr bwMode="auto">
          <a:xfrm>
            <a:off x="6054725" y="1666273"/>
            <a:ext cx="2057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1800" dirty="0">
                <a:solidFill>
                  <a:schemeClr val="bg1">
                    <a:lumMod val="65000"/>
                  </a:schemeClr>
                </a:solidFill>
                <a:latin typeface="微软雅黑" panose="020B0503020204020204" pitchFamily="34" charset="-122"/>
                <a:ea typeface="微软雅黑" panose="020B0503020204020204" pitchFamily="34" charset="-122"/>
              </a:rPr>
              <a:t>单击此处添加标题</a:t>
            </a:r>
          </a:p>
        </p:txBody>
      </p:sp>
      <p:sp>
        <p:nvSpPr>
          <p:cNvPr id="13" name="矩形 7"/>
          <p:cNvSpPr>
            <a:spLocks noChangeArrowheads="1"/>
          </p:cNvSpPr>
          <p:nvPr/>
        </p:nvSpPr>
        <p:spPr bwMode="auto">
          <a:xfrm>
            <a:off x="6094413" y="2104423"/>
            <a:ext cx="4643437"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20000"/>
              </a:lnSpc>
              <a:spcBef>
                <a:spcPct val="0"/>
              </a:spcBef>
              <a:buNone/>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在此录入上述图表的综合说明，在此录入上述图表的综合描述说明。在此录入上述图表的综合说明，在此录入上述图表的综合描述说明。</a:t>
            </a:r>
          </a:p>
          <a:p>
            <a:pPr>
              <a:lnSpc>
                <a:spcPct val="120000"/>
              </a:lnSpc>
              <a:spcBef>
                <a:spcPct val="0"/>
              </a:spcBef>
              <a:buNone/>
            </a:pPr>
            <a:endPar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圆角矩形 36"/>
          <p:cNvSpPr>
            <a:spLocks noChangeArrowheads="1"/>
          </p:cNvSpPr>
          <p:nvPr/>
        </p:nvSpPr>
        <p:spPr bwMode="auto">
          <a:xfrm>
            <a:off x="5653088" y="3307748"/>
            <a:ext cx="2597150" cy="442912"/>
          </a:xfrm>
          <a:prstGeom prst="roundRect">
            <a:avLst>
              <a:gd name="adj" fmla="val 16667"/>
            </a:avLst>
          </a:prstGeom>
          <a:noFill/>
          <a:ln w="12700" cmpd="sng">
            <a:solidFill>
              <a:schemeClr val="bg1">
                <a:lumMod val="75000"/>
              </a:schemeClr>
            </a:solidFill>
            <a:rou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a:solidFill>
                <a:srgbClr val="262626"/>
              </a:solidFill>
              <a:latin typeface="微软雅黑" panose="020B0503020204020204" pitchFamily="34" charset="-122"/>
              <a:ea typeface="微软雅黑" panose="020B0503020204020204" pitchFamily="34" charset="-122"/>
            </a:endParaRPr>
          </a:p>
        </p:txBody>
      </p:sp>
      <p:sp>
        <p:nvSpPr>
          <p:cNvPr id="15" name="Oval 7"/>
          <p:cNvSpPr>
            <a:spLocks noChangeAspect="1" noChangeArrowheads="1"/>
          </p:cNvSpPr>
          <p:nvPr/>
        </p:nvSpPr>
        <p:spPr bwMode="auto">
          <a:xfrm>
            <a:off x="5337175" y="3274410"/>
            <a:ext cx="488950" cy="490538"/>
          </a:xfrm>
          <a:prstGeom prst="ellipse">
            <a:avLst/>
          </a:prstGeom>
          <a:gradFill>
            <a:gsLst>
              <a:gs pos="0">
                <a:srgbClr val="1C9FA7"/>
              </a:gs>
              <a:gs pos="100000">
                <a:srgbClr val="26A2AA"/>
              </a:gs>
            </a:gsLst>
            <a:lin ang="5400000" scaled="1"/>
          </a:gradFill>
          <a:ln>
            <a:noFill/>
          </a:ln>
        </p:spPr>
        <p:txBody>
          <a:bodyPr wrap="none" lIns="108204" tIns="56388" rIns="108204" bIns="56388" anchor="ct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5200">
              <a:solidFill>
                <a:srgbClr val="262626"/>
              </a:solidFill>
              <a:latin typeface="微软雅黑" panose="020B0503020204020204" pitchFamily="34" charset="-122"/>
              <a:ea typeface="微软雅黑" panose="020B0503020204020204" pitchFamily="34" charset="-122"/>
            </a:endParaRPr>
          </a:p>
        </p:txBody>
      </p:sp>
      <p:pic>
        <p:nvPicPr>
          <p:cNvPr id="16" name="Picture 8" descr="00"/>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226050" y="3140812"/>
            <a:ext cx="719138" cy="777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 name="Picture 7" descr="\\MAGNUM\Projects\Microsoft\Cloud Power FY12\Design\ICONS_PNG\Application.png"/>
          <p:cNvPicPr>
            <a:picLocks noChangeAspect="1" noChangeArrowheads="1"/>
          </p:cNvPicPr>
          <p:nvPr/>
        </p:nvPicPr>
        <p:blipFill>
          <a:blip r:embed="rId8" cstate="email">
            <a:lum bright="100000"/>
            <a:extLst>
              <a:ext uri="{28A0092B-C50C-407E-A947-70E740481C1C}">
                <a14:useLocalDpi xmlns:a14="http://schemas.microsoft.com/office/drawing/2010/main"/>
              </a:ext>
            </a:extLst>
          </a:blip>
          <a:srcRect/>
          <a:stretch>
            <a:fillRect/>
          </a:stretch>
        </p:blipFill>
        <p:spPr bwMode="auto">
          <a:xfrm>
            <a:off x="5419725" y="3369660"/>
            <a:ext cx="320675"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8" name="文本框 33"/>
          <p:cNvSpPr txBox="1">
            <a:spLocks noChangeArrowheads="1"/>
          </p:cNvSpPr>
          <p:nvPr/>
        </p:nvSpPr>
        <p:spPr bwMode="auto">
          <a:xfrm>
            <a:off x="6054725" y="3344260"/>
            <a:ext cx="2057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1800" dirty="0">
                <a:solidFill>
                  <a:schemeClr val="bg1">
                    <a:lumMod val="65000"/>
                  </a:schemeClr>
                </a:solidFill>
                <a:latin typeface="微软雅黑" panose="020B0503020204020204" pitchFamily="34" charset="-122"/>
                <a:ea typeface="微软雅黑" panose="020B0503020204020204" pitchFamily="34" charset="-122"/>
              </a:rPr>
              <a:t>单击此处添加标题</a:t>
            </a:r>
          </a:p>
        </p:txBody>
      </p:sp>
      <p:sp>
        <p:nvSpPr>
          <p:cNvPr id="19" name="矩形 7"/>
          <p:cNvSpPr>
            <a:spLocks noChangeArrowheads="1"/>
          </p:cNvSpPr>
          <p:nvPr/>
        </p:nvSpPr>
        <p:spPr bwMode="auto">
          <a:xfrm>
            <a:off x="6094413" y="3783998"/>
            <a:ext cx="4643437"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20000"/>
              </a:lnSpc>
              <a:spcBef>
                <a:spcPct val="0"/>
              </a:spcBef>
              <a:buNone/>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在此录入上述图表的综合说明，在此录入上述图表的综合描述说明。在此录入上述图表的综合说明，在此录入上述图表的综合描述说明。</a:t>
            </a:r>
          </a:p>
          <a:p>
            <a:pPr>
              <a:lnSpc>
                <a:spcPct val="120000"/>
              </a:lnSpc>
              <a:spcBef>
                <a:spcPct val="0"/>
              </a:spcBef>
              <a:buNone/>
            </a:pPr>
            <a:endPar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圆角矩形 42"/>
          <p:cNvSpPr>
            <a:spLocks noChangeArrowheads="1"/>
          </p:cNvSpPr>
          <p:nvPr/>
        </p:nvSpPr>
        <p:spPr bwMode="auto">
          <a:xfrm>
            <a:off x="5653088" y="4987323"/>
            <a:ext cx="2597150" cy="442912"/>
          </a:xfrm>
          <a:prstGeom prst="roundRect">
            <a:avLst>
              <a:gd name="adj" fmla="val 16667"/>
            </a:avLst>
          </a:prstGeom>
          <a:noFill/>
          <a:ln w="12700" cmpd="sng">
            <a:solidFill>
              <a:schemeClr val="bg1">
                <a:lumMod val="75000"/>
              </a:schemeClr>
            </a:solidFill>
            <a:rou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a:solidFill>
                <a:srgbClr val="262626"/>
              </a:solidFill>
              <a:latin typeface="微软雅黑" panose="020B0503020204020204" pitchFamily="34" charset="-122"/>
              <a:ea typeface="微软雅黑" panose="020B0503020204020204" pitchFamily="34" charset="-122"/>
            </a:endParaRPr>
          </a:p>
        </p:txBody>
      </p:sp>
      <p:sp>
        <p:nvSpPr>
          <p:cNvPr id="21" name="Oval 7"/>
          <p:cNvSpPr>
            <a:spLocks noChangeAspect="1" noChangeArrowheads="1"/>
          </p:cNvSpPr>
          <p:nvPr/>
        </p:nvSpPr>
        <p:spPr bwMode="auto">
          <a:xfrm>
            <a:off x="5337175" y="4953985"/>
            <a:ext cx="488950" cy="490538"/>
          </a:xfrm>
          <a:prstGeom prst="ellipse">
            <a:avLst/>
          </a:prstGeom>
          <a:gradFill>
            <a:gsLst>
              <a:gs pos="0">
                <a:srgbClr val="F54337"/>
              </a:gs>
              <a:gs pos="100000">
                <a:srgbClr val="D4180A"/>
              </a:gs>
            </a:gsLst>
            <a:lin ang="5400000" scaled="1"/>
          </a:gradFill>
          <a:ln>
            <a:noFill/>
          </a:ln>
        </p:spPr>
        <p:txBody>
          <a:bodyPr wrap="none" lIns="108204" tIns="56388" rIns="108204" bIns="56388" anchor="ct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5200">
              <a:solidFill>
                <a:srgbClr val="262626"/>
              </a:solidFill>
              <a:latin typeface="微软雅黑" panose="020B0503020204020204" pitchFamily="34" charset="-122"/>
              <a:ea typeface="微软雅黑" panose="020B0503020204020204" pitchFamily="34" charset="-122"/>
            </a:endParaRPr>
          </a:p>
        </p:txBody>
      </p:sp>
      <p:pic>
        <p:nvPicPr>
          <p:cNvPr id="22" name="Picture 8" descr="00"/>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5224463" y="4809621"/>
            <a:ext cx="719137" cy="779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 name="Picture 7" descr="\\MAGNUM\Projects\Microsoft\Cloud Power FY12\Design\ICONS_PNG\Application.png"/>
          <p:cNvPicPr>
            <a:picLocks noChangeAspect="1" noChangeArrowheads="1"/>
          </p:cNvPicPr>
          <p:nvPr/>
        </p:nvPicPr>
        <p:blipFill>
          <a:blip r:embed="rId8" cstate="email">
            <a:lum bright="100000"/>
            <a:extLst>
              <a:ext uri="{28A0092B-C50C-407E-A947-70E740481C1C}">
                <a14:useLocalDpi xmlns:a14="http://schemas.microsoft.com/office/drawing/2010/main"/>
              </a:ext>
            </a:extLst>
          </a:blip>
          <a:srcRect/>
          <a:stretch>
            <a:fillRect/>
          </a:stretch>
        </p:blipFill>
        <p:spPr bwMode="auto">
          <a:xfrm>
            <a:off x="5419725" y="5049235"/>
            <a:ext cx="320675"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文本框 39"/>
          <p:cNvSpPr txBox="1">
            <a:spLocks noChangeArrowheads="1"/>
          </p:cNvSpPr>
          <p:nvPr/>
        </p:nvSpPr>
        <p:spPr bwMode="auto">
          <a:xfrm>
            <a:off x="6054725" y="5023835"/>
            <a:ext cx="2057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1800">
                <a:solidFill>
                  <a:schemeClr val="bg1">
                    <a:lumMod val="65000"/>
                  </a:schemeClr>
                </a:solidFill>
                <a:latin typeface="微软雅黑" panose="020B0503020204020204" pitchFamily="34" charset="-122"/>
                <a:ea typeface="微软雅黑" panose="020B0503020204020204" pitchFamily="34" charset="-122"/>
              </a:rPr>
              <a:t>单击此处添加标题</a:t>
            </a:r>
          </a:p>
        </p:txBody>
      </p:sp>
      <p:sp>
        <p:nvSpPr>
          <p:cNvPr id="25" name="矩形 7"/>
          <p:cNvSpPr>
            <a:spLocks noChangeArrowheads="1"/>
          </p:cNvSpPr>
          <p:nvPr/>
        </p:nvSpPr>
        <p:spPr bwMode="auto">
          <a:xfrm>
            <a:off x="6094413" y="5463573"/>
            <a:ext cx="4643437"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20000"/>
              </a:lnSpc>
              <a:spcBef>
                <a:spcPct val="0"/>
              </a:spcBef>
              <a:buNone/>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在此录入上述图表的综合说明，在此录入上述图表的综合描述说明。在此录入上述图表的综合说明，在此录入上述图表的综合描述说明。</a:t>
            </a:r>
          </a:p>
          <a:p>
            <a:pPr>
              <a:lnSpc>
                <a:spcPct val="120000"/>
              </a:lnSpc>
              <a:spcBef>
                <a:spcPct val="0"/>
              </a:spcBef>
              <a:buNone/>
            </a:pPr>
            <a:endPar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50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5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50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50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50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00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00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100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1000"/>
                                        <p:tgtEl>
                                          <p:spTgt spid="16"/>
                                        </p:tgtEl>
                                      </p:cBhvr>
                                    </p:animEffect>
                                    <p:anim calcmode="lin" valueType="num">
                                      <p:cBhvr>
                                        <p:cTn id="58" dur="1000" fill="hold"/>
                                        <p:tgtEl>
                                          <p:spTgt spid="16"/>
                                        </p:tgtEl>
                                        <p:attrNameLst>
                                          <p:attrName>ppt_x</p:attrName>
                                        </p:attrNameLst>
                                      </p:cBhvr>
                                      <p:tavLst>
                                        <p:tav tm="0">
                                          <p:val>
                                            <p:strVal val="#ppt_x"/>
                                          </p:val>
                                        </p:tav>
                                        <p:tav tm="100000">
                                          <p:val>
                                            <p:strVal val="#ppt_x"/>
                                          </p:val>
                                        </p:tav>
                                      </p:tavLst>
                                    </p:anim>
                                    <p:anim calcmode="lin" valueType="num">
                                      <p:cBhvr>
                                        <p:cTn id="59" dur="1000" fill="hold"/>
                                        <p:tgtEl>
                                          <p:spTgt spid="16"/>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100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1000"/>
                                        <p:tgtEl>
                                          <p:spTgt spid="17"/>
                                        </p:tgtEl>
                                      </p:cBhvr>
                                    </p:animEffect>
                                    <p:anim calcmode="lin" valueType="num">
                                      <p:cBhvr>
                                        <p:cTn id="63" dur="1000" fill="hold"/>
                                        <p:tgtEl>
                                          <p:spTgt spid="17"/>
                                        </p:tgtEl>
                                        <p:attrNameLst>
                                          <p:attrName>ppt_x</p:attrName>
                                        </p:attrNameLst>
                                      </p:cBhvr>
                                      <p:tavLst>
                                        <p:tav tm="0">
                                          <p:val>
                                            <p:strVal val="#ppt_x"/>
                                          </p:val>
                                        </p:tav>
                                        <p:tav tm="100000">
                                          <p:val>
                                            <p:strVal val="#ppt_x"/>
                                          </p:val>
                                        </p:tav>
                                      </p:tavLst>
                                    </p:anim>
                                    <p:anim calcmode="lin" valueType="num">
                                      <p:cBhvr>
                                        <p:cTn id="64" dur="1000" fill="hold"/>
                                        <p:tgtEl>
                                          <p:spTgt spid="17"/>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100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1000"/>
                                        <p:tgtEl>
                                          <p:spTgt spid="18"/>
                                        </p:tgtEl>
                                      </p:cBhvr>
                                    </p:animEffect>
                                    <p:anim calcmode="lin" valueType="num">
                                      <p:cBhvr>
                                        <p:cTn id="68" dur="1000" fill="hold"/>
                                        <p:tgtEl>
                                          <p:spTgt spid="18"/>
                                        </p:tgtEl>
                                        <p:attrNameLst>
                                          <p:attrName>ppt_x</p:attrName>
                                        </p:attrNameLst>
                                      </p:cBhvr>
                                      <p:tavLst>
                                        <p:tav tm="0">
                                          <p:val>
                                            <p:strVal val="#ppt_x"/>
                                          </p:val>
                                        </p:tav>
                                        <p:tav tm="100000">
                                          <p:val>
                                            <p:strVal val="#ppt_x"/>
                                          </p:val>
                                        </p:tav>
                                      </p:tavLst>
                                    </p:anim>
                                    <p:anim calcmode="lin" valueType="num">
                                      <p:cBhvr>
                                        <p:cTn id="69" dur="1000" fill="hold"/>
                                        <p:tgtEl>
                                          <p:spTgt spid="1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100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1000"/>
                                        <p:tgtEl>
                                          <p:spTgt spid="19"/>
                                        </p:tgtEl>
                                      </p:cBhvr>
                                    </p:animEffect>
                                    <p:anim calcmode="lin" valueType="num">
                                      <p:cBhvr>
                                        <p:cTn id="73" dur="1000" fill="hold"/>
                                        <p:tgtEl>
                                          <p:spTgt spid="19"/>
                                        </p:tgtEl>
                                        <p:attrNameLst>
                                          <p:attrName>ppt_x</p:attrName>
                                        </p:attrNameLst>
                                      </p:cBhvr>
                                      <p:tavLst>
                                        <p:tav tm="0">
                                          <p:val>
                                            <p:strVal val="#ppt_x"/>
                                          </p:val>
                                        </p:tav>
                                        <p:tav tm="100000">
                                          <p:val>
                                            <p:strVal val="#ppt_x"/>
                                          </p:val>
                                        </p:tav>
                                      </p:tavLst>
                                    </p:anim>
                                    <p:anim calcmode="lin" valueType="num">
                                      <p:cBhvr>
                                        <p:cTn id="74" dur="1000" fill="hold"/>
                                        <p:tgtEl>
                                          <p:spTgt spid="1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1500"/>
                                  </p:stCondLst>
                                  <p:childTnLst>
                                    <p:set>
                                      <p:cBhvr>
                                        <p:cTn id="76" dur="1" fill="hold">
                                          <p:stCondLst>
                                            <p:cond delay="0"/>
                                          </p:stCondLst>
                                        </p:cTn>
                                        <p:tgtEl>
                                          <p:spTgt spid="20"/>
                                        </p:tgtEl>
                                        <p:attrNameLst>
                                          <p:attrName>style.visibility</p:attrName>
                                        </p:attrNameLst>
                                      </p:cBhvr>
                                      <p:to>
                                        <p:strVal val="visible"/>
                                      </p:to>
                                    </p:set>
                                    <p:animEffect transition="in" filter="fade">
                                      <p:cBhvr>
                                        <p:cTn id="77" dur="1000"/>
                                        <p:tgtEl>
                                          <p:spTgt spid="20"/>
                                        </p:tgtEl>
                                      </p:cBhvr>
                                    </p:animEffect>
                                    <p:anim calcmode="lin" valueType="num">
                                      <p:cBhvr>
                                        <p:cTn id="78" dur="1000" fill="hold"/>
                                        <p:tgtEl>
                                          <p:spTgt spid="20"/>
                                        </p:tgtEl>
                                        <p:attrNameLst>
                                          <p:attrName>ppt_x</p:attrName>
                                        </p:attrNameLst>
                                      </p:cBhvr>
                                      <p:tavLst>
                                        <p:tav tm="0">
                                          <p:val>
                                            <p:strVal val="#ppt_x"/>
                                          </p:val>
                                        </p:tav>
                                        <p:tav tm="100000">
                                          <p:val>
                                            <p:strVal val="#ppt_x"/>
                                          </p:val>
                                        </p:tav>
                                      </p:tavLst>
                                    </p:anim>
                                    <p:anim calcmode="lin" valueType="num">
                                      <p:cBhvr>
                                        <p:cTn id="79" dur="1000" fill="hold"/>
                                        <p:tgtEl>
                                          <p:spTgt spid="20"/>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150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1000"/>
                                        <p:tgtEl>
                                          <p:spTgt spid="21"/>
                                        </p:tgtEl>
                                      </p:cBhvr>
                                    </p:animEffect>
                                    <p:anim calcmode="lin" valueType="num">
                                      <p:cBhvr>
                                        <p:cTn id="83" dur="1000" fill="hold"/>
                                        <p:tgtEl>
                                          <p:spTgt spid="21"/>
                                        </p:tgtEl>
                                        <p:attrNameLst>
                                          <p:attrName>ppt_x</p:attrName>
                                        </p:attrNameLst>
                                      </p:cBhvr>
                                      <p:tavLst>
                                        <p:tav tm="0">
                                          <p:val>
                                            <p:strVal val="#ppt_x"/>
                                          </p:val>
                                        </p:tav>
                                        <p:tav tm="100000">
                                          <p:val>
                                            <p:strVal val="#ppt_x"/>
                                          </p:val>
                                        </p:tav>
                                      </p:tavLst>
                                    </p:anim>
                                    <p:anim calcmode="lin" valueType="num">
                                      <p:cBhvr>
                                        <p:cTn id="84" dur="1000" fill="hold"/>
                                        <p:tgtEl>
                                          <p:spTgt spid="21"/>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1500"/>
                                  </p:stCondLst>
                                  <p:childTnLst>
                                    <p:set>
                                      <p:cBhvr>
                                        <p:cTn id="86" dur="1" fill="hold">
                                          <p:stCondLst>
                                            <p:cond delay="0"/>
                                          </p:stCondLst>
                                        </p:cTn>
                                        <p:tgtEl>
                                          <p:spTgt spid="22"/>
                                        </p:tgtEl>
                                        <p:attrNameLst>
                                          <p:attrName>style.visibility</p:attrName>
                                        </p:attrNameLst>
                                      </p:cBhvr>
                                      <p:to>
                                        <p:strVal val="visible"/>
                                      </p:to>
                                    </p:set>
                                    <p:animEffect transition="in" filter="fade">
                                      <p:cBhvr>
                                        <p:cTn id="87" dur="1000"/>
                                        <p:tgtEl>
                                          <p:spTgt spid="22"/>
                                        </p:tgtEl>
                                      </p:cBhvr>
                                    </p:animEffect>
                                    <p:anim calcmode="lin" valueType="num">
                                      <p:cBhvr>
                                        <p:cTn id="88" dur="1000" fill="hold"/>
                                        <p:tgtEl>
                                          <p:spTgt spid="22"/>
                                        </p:tgtEl>
                                        <p:attrNameLst>
                                          <p:attrName>ppt_x</p:attrName>
                                        </p:attrNameLst>
                                      </p:cBhvr>
                                      <p:tavLst>
                                        <p:tav tm="0">
                                          <p:val>
                                            <p:strVal val="#ppt_x"/>
                                          </p:val>
                                        </p:tav>
                                        <p:tav tm="100000">
                                          <p:val>
                                            <p:strVal val="#ppt_x"/>
                                          </p:val>
                                        </p:tav>
                                      </p:tavLst>
                                    </p:anim>
                                    <p:anim calcmode="lin" valueType="num">
                                      <p:cBhvr>
                                        <p:cTn id="89" dur="1000" fill="hold"/>
                                        <p:tgtEl>
                                          <p:spTgt spid="22"/>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1500"/>
                                  </p:stCondLst>
                                  <p:childTnLst>
                                    <p:set>
                                      <p:cBhvr>
                                        <p:cTn id="91" dur="1" fill="hold">
                                          <p:stCondLst>
                                            <p:cond delay="0"/>
                                          </p:stCondLst>
                                        </p:cTn>
                                        <p:tgtEl>
                                          <p:spTgt spid="23"/>
                                        </p:tgtEl>
                                        <p:attrNameLst>
                                          <p:attrName>style.visibility</p:attrName>
                                        </p:attrNameLst>
                                      </p:cBhvr>
                                      <p:to>
                                        <p:strVal val="visible"/>
                                      </p:to>
                                    </p:set>
                                    <p:animEffect transition="in" filter="fade">
                                      <p:cBhvr>
                                        <p:cTn id="92" dur="1000"/>
                                        <p:tgtEl>
                                          <p:spTgt spid="23"/>
                                        </p:tgtEl>
                                      </p:cBhvr>
                                    </p:animEffect>
                                    <p:anim calcmode="lin" valueType="num">
                                      <p:cBhvr>
                                        <p:cTn id="93" dur="1000" fill="hold"/>
                                        <p:tgtEl>
                                          <p:spTgt spid="23"/>
                                        </p:tgtEl>
                                        <p:attrNameLst>
                                          <p:attrName>ppt_x</p:attrName>
                                        </p:attrNameLst>
                                      </p:cBhvr>
                                      <p:tavLst>
                                        <p:tav tm="0">
                                          <p:val>
                                            <p:strVal val="#ppt_x"/>
                                          </p:val>
                                        </p:tav>
                                        <p:tav tm="100000">
                                          <p:val>
                                            <p:strVal val="#ppt_x"/>
                                          </p:val>
                                        </p:tav>
                                      </p:tavLst>
                                    </p:anim>
                                    <p:anim calcmode="lin" valueType="num">
                                      <p:cBhvr>
                                        <p:cTn id="94" dur="1000" fill="hold"/>
                                        <p:tgtEl>
                                          <p:spTgt spid="23"/>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1500"/>
                                  </p:stCondLst>
                                  <p:childTnLst>
                                    <p:set>
                                      <p:cBhvr>
                                        <p:cTn id="96" dur="1" fill="hold">
                                          <p:stCondLst>
                                            <p:cond delay="0"/>
                                          </p:stCondLst>
                                        </p:cTn>
                                        <p:tgtEl>
                                          <p:spTgt spid="24"/>
                                        </p:tgtEl>
                                        <p:attrNameLst>
                                          <p:attrName>style.visibility</p:attrName>
                                        </p:attrNameLst>
                                      </p:cBhvr>
                                      <p:to>
                                        <p:strVal val="visible"/>
                                      </p:to>
                                    </p:set>
                                    <p:animEffect transition="in" filter="fade">
                                      <p:cBhvr>
                                        <p:cTn id="97" dur="1000"/>
                                        <p:tgtEl>
                                          <p:spTgt spid="24"/>
                                        </p:tgtEl>
                                      </p:cBhvr>
                                    </p:animEffect>
                                    <p:anim calcmode="lin" valueType="num">
                                      <p:cBhvr>
                                        <p:cTn id="98" dur="1000" fill="hold"/>
                                        <p:tgtEl>
                                          <p:spTgt spid="24"/>
                                        </p:tgtEl>
                                        <p:attrNameLst>
                                          <p:attrName>ppt_x</p:attrName>
                                        </p:attrNameLst>
                                      </p:cBhvr>
                                      <p:tavLst>
                                        <p:tav tm="0">
                                          <p:val>
                                            <p:strVal val="#ppt_x"/>
                                          </p:val>
                                        </p:tav>
                                        <p:tav tm="100000">
                                          <p:val>
                                            <p:strVal val="#ppt_x"/>
                                          </p:val>
                                        </p:tav>
                                      </p:tavLst>
                                    </p:anim>
                                    <p:anim calcmode="lin" valueType="num">
                                      <p:cBhvr>
                                        <p:cTn id="99" dur="1000" fill="hold"/>
                                        <p:tgtEl>
                                          <p:spTgt spid="24"/>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1500"/>
                                  </p:stCondLst>
                                  <p:childTnLst>
                                    <p:set>
                                      <p:cBhvr>
                                        <p:cTn id="101" dur="1" fill="hold">
                                          <p:stCondLst>
                                            <p:cond delay="0"/>
                                          </p:stCondLst>
                                        </p:cTn>
                                        <p:tgtEl>
                                          <p:spTgt spid="25"/>
                                        </p:tgtEl>
                                        <p:attrNameLst>
                                          <p:attrName>style.visibility</p:attrName>
                                        </p:attrNameLst>
                                      </p:cBhvr>
                                      <p:to>
                                        <p:strVal val="visible"/>
                                      </p:to>
                                    </p:set>
                                    <p:animEffect transition="in" filter="fade">
                                      <p:cBhvr>
                                        <p:cTn id="102" dur="1000"/>
                                        <p:tgtEl>
                                          <p:spTgt spid="25"/>
                                        </p:tgtEl>
                                      </p:cBhvr>
                                    </p:animEffect>
                                    <p:anim calcmode="lin" valueType="num">
                                      <p:cBhvr>
                                        <p:cTn id="103" dur="1000" fill="hold"/>
                                        <p:tgtEl>
                                          <p:spTgt spid="25"/>
                                        </p:tgtEl>
                                        <p:attrNameLst>
                                          <p:attrName>ppt_x</p:attrName>
                                        </p:attrNameLst>
                                      </p:cBhvr>
                                      <p:tavLst>
                                        <p:tav tm="0">
                                          <p:val>
                                            <p:strVal val="#ppt_x"/>
                                          </p:val>
                                        </p:tav>
                                        <p:tav tm="100000">
                                          <p:val>
                                            <p:strVal val="#ppt_x"/>
                                          </p:val>
                                        </p:tav>
                                      </p:tavLst>
                                    </p:anim>
                                    <p:anim calcmode="lin" valueType="num">
                                      <p:cBhvr>
                                        <p:cTn id="10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8" grpId="0" animBg="1"/>
      <p:bldP spid="9" grpId="0" animBg="1"/>
      <p:bldP spid="12" grpId="0"/>
      <p:bldP spid="13" grpId="0"/>
      <p:bldP spid="14" grpId="0" animBg="1"/>
      <p:bldP spid="15" grpId="0" animBg="1"/>
      <p:bldP spid="18" grpId="0"/>
      <p:bldP spid="19" grpId="0"/>
      <p:bldP spid="20" grpId="0" animBg="1"/>
      <p:bldP spid="21" grpId="0" animBg="1"/>
      <p:bldP spid="24" grpId="0"/>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sp>
        <p:nvSpPr>
          <p:cNvPr id="5" name="圆角矩形 4"/>
          <p:cNvSpPr/>
          <p:nvPr/>
        </p:nvSpPr>
        <p:spPr>
          <a:xfrm>
            <a:off x="1054646" y="1466782"/>
            <a:ext cx="9505056" cy="1368152"/>
          </a:xfrm>
          <a:prstGeom prst="roundRect">
            <a:avLst>
              <a:gd name="adj" fmla="val 50000"/>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684716" y="1250758"/>
            <a:ext cx="1746194" cy="1746194"/>
          </a:xfrm>
          <a:prstGeom prst="ellipse">
            <a:avLst/>
          </a:prstGeom>
          <a:gradFill>
            <a:gsLst>
              <a:gs pos="0">
                <a:srgbClr val="F58029"/>
              </a:gs>
              <a:gs pos="100000">
                <a:srgbClr val="F27211"/>
              </a:gs>
            </a:gsLst>
            <a:lin ang="5400000" scaled="1"/>
          </a:gra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Impact MT Std" pitchFamily="34" charset="0"/>
            </a:endParaRPr>
          </a:p>
        </p:txBody>
      </p:sp>
      <p:sp>
        <p:nvSpPr>
          <p:cNvPr id="7" name="MH_SubTitle_1"/>
          <p:cNvSpPr>
            <a:spLocks noChangeArrowheads="1"/>
          </p:cNvSpPr>
          <p:nvPr/>
        </p:nvSpPr>
        <p:spPr bwMode="auto">
          <a:xfrm flipH="1">
            <a:off x="1990750" y="1879666"/>
            <a:ext cx="1261885" cy="523220"/>
          </a:xfrm>
          <a:prstGeom prst="rect">
            <a:avLst/>
          </a:prstGeom>
          <a:noFill/>
        </p:spPr>
        <p:txBody>
          <a:bodyPr wrap="non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问题一</a:t>
            </a:r>
          </a:p>
        </p:txBody>
      </p:sp>
      <p:sp>
        <p:nvSpPr>
          <p:cNvPr id="8" name="圆角矩形 7"/>
          <p:cNvSpPr/>
          <p:nvPr/>
        </p:nvSpPr>
        <p:spPr>
          <a:xfrm>
            <a:off x="622598" y="1754814"/>
            <a:ext cx="1296144" cy="792088"/>
          </a:xfrm>
          <a:prstGeom prst="roundRect">
            <a:avLst>
              <a:gd name="adj" fmla="val 50000"/>
            </a:avLst>
          </a:prstGeom>
          <a:gradFill>
            <a:gsLst>
              <a:gs pos="0">
                <a:schemeClr val="bg1">
                  <a:lumMod val="85000"/>
                </a:schemeClr>
              </a:gs>
              <a:gs pos="100000">
                <a:schemeClr val="bg1"/>
              </a:gs>
            </a:gsLst>
            <a:lin ang="4800000" scaled="0"/>
          </a:gra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66702" y="1950803"/>
            <a:ext cx="1113840" cy="400110"/>
          </a:xfrm>
          <a:prstGeom prst="rect">
            <a:avLst/>
          </a:prstGeom>
        </p:spPr>
        <p:txBody>
          <a:bodyPr wrap="square">
            <a:spAutoFit/>
          </a:bodyPr>
          <a:lstStyle/>
          <a:p>
            <a:pPr algn="ctr"/>
            <a:r>
              <a:rPr lang="en-US" altLang="zh-CN" sz="2000" dirty="0">
                <a:solidFill>
                  <a:schemeClr val="bg1">
                    <a:lumMod val="65000"/>
                  </a:schemeClr>
                </a:solidFill>
                <a:latin typeface="Impact MT Std" pitchFamily="34" charset="0"/>
                <a:ea typeface="微软雅黑" panose="020B0503020204020204" pitchFamily="34" charset="-122"/>
                <a:cs typeface="Gisha" panose="020B0502040204020203" pitchFamily="34" charset="-79"/>
              </a:rPr>
              <a:t>01</a:t>
            </a:r>
          </a:p>
        </p:txBody>
      </p:sp>
      <p:sp>
        <p:nvSpPr>
          <p:cNvPr id="10" name="TextBox 5"/>
          <p:cNvSpPr txBox="1"/>
          <p:nvPr/>
        </p:nvSpPr>
        <p:spPr>
          <a:xfrm>
            <a:off x="3790950" y="1904101"/>
            <a:ext cx="6264696" cy="858825"/>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30000"/>
              </a:lnSpc>
            </a:pPr>
            <a:r>
              <a:rPr lang="zh-CN" altLang="en-US" sz="1100" dirty="0">
                <a:solidFill>
                  <a:schemeClr val="bg1">
                    <a:lumMod val="65000"/>
                  </a:schemeClr>
                </a:solidFill>
              </a:rPr>
              <a:t>此处添加详细文文本描述，建议与标题相关并符合整体语言风格文本描述，建议与标题相关与标题相整体语言风格。此处添加详细文文本描述，建议与标题相关并符合整体语言风格文本描述，建议与标题相关与标题相整体语言风格。</a:t>
            </a:r>
            <a:endParaRPr lang="en-US" altLang="zh-CN" sz="1100" dirty="0">
              <a:solidFill>
                <a:schemeClr val="bg1">
                  <a:lumMod val="65000"/>
                </a:schemeClr>
              </a:solidFill>
            </a:endParaRPr>
          </a:p>
          <a:p>
            <a:pPr>
              <a:lnSpc>
                <a:spcPct val="130000"/>
              </a:lnSpc>
            </a:pPr>
            <a:endParaRPr lang="en-US" altLang="zh-CN" sz="1100" dirty="0">
              <a:solidFill>
                <a:schemeClr val="bg1">
                  <a:lumMod val="65000"/>
                </a:schemeClr>
              </a:solidFill>
            </a:endParaRPr>
          </a:p>
        </p:txBody>
      </p:sp>
      <p:sp>
        <p:nvSpPr>
          <p:cNvPr id="11" name="圆角矩形 10"/>
          <p:cNvSpPr/>
          <p:nvPr/>
        </p:nvSpPr>
        <p:spPr>
          <a:xfrm>
            <a:off x="2206774" y="3122966"/>
            <a:ext cx="9505056" cy="1368152"/>
          </a:xfrm>
          <a:prstGeom prst="roundRect">
            <a:avLst>
              <a:gd name="adj" fmla="val 50000"/>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2836844" y="2906942"/>
            <a:ext cx="1746194" cy="1746194"/>
          </a:xfrm>
          <a:prstGeom prst="ellipse">
            <a:avLst/>
          </a:prstGeom>
          <a:gradFill>
            <a:gsLst>
              <a:gs pos="0">
                <a:srgbClr val="F54337"/>
              </a:gs>
              <a:gs pos="100000">
                <a:srgbClr val="D4180A"/>
              </a:gs>
            </a:gsLst>
            <a:lin ang="5400000" scaled="1"/>
          </a:gra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Impact MT Std" pitchFamily="34" charset="0"/>
            </a:endParaRPr>
          </a:p>
        </p:txBody>
      </p:sp>
      <p:sp>
        <p:nvSpPr>
          <p:cNvPr id="13" name="MH_SubTitle_1"/>
          <p:cNvSpPr>
            <a:spLocks noChangeArrowheads="1"/>
          </p:cNvSpPr>
          <p:nvPr/>
        </p:nvSpPr>
        <p:spPr bwMode="auto">
          <a:xfrm flipH="1">
            <a:off x="3142878" y="3535850"/>
            <a:ext cx="1261885" cy="523220"/>
          </a:xfrm>
          <a:prstGeom prst="rect">
            <a:avLst/>
          </a:prstGeom>
          <a:noFill/>
        </p:spPr>
        <p:txBody>
          <a:bodyPr wrap="non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问题二</a:t>
            </a:r>
          </a:p>
        </p:txBody>
      </p:sp>
      <p:sp>
        <p:nvSpPr>
          <p:cNvPr id="14" name="圆角矩形 13"/>
          <p:cNvSpPr/>
          <p:nvPr/>
        </p:nvSpPr>
        <p:spPr>
          <a:xfrm>
            <a:off x="1774726" y="3410998"/>
            <a:ext cx="1296144" cy="792088"/>
          </a:xfrm>
          <a:prstGeom prst="roundRect">
            <a:avLst>
              <a:gd name="adj" fmla="val 50000"/>
            </a:avLst>
          </a:prstGeom>
          <a:gradFill>
            <a:gsLst>
              <a:gs pos="0">
                <a:schemeClr val="bg1">
                  <a:lumMod val="85000"/>
                </a:schemeClr>
              </a:gs>
              <a:gs pos="100000">
                <a:schemeClr val="bg1"/>
              </a:gs>
            </a:gsLst>
            <a:lin ang="4800000" scaled="0"/>
          </a:gra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818830" y="3606987"/>
            <a:ext cx="1113840" cy="400110"/>
          </a:xfrm>
          <a:prstGeom prst="rect">
            <a:avLst/>
          </a:prstGeom>
        </p:spPr>
        <p:txBody>
          <a:bodyPr wrap="square">
            <a:spAutoFit/>
          </a:bodyPr>
          <a:lstStyle/>
          <a:p>
            <a:pPr algn="ctr"/>
            <a:r>
              <a:rPr lang="en-US" altLang="zh-CN" sz="2000" dirty="0">
                <a:solidFill>
                  <a:schemeClr val="bg1">
                    <a:lumMod val="65000"/>
                  </a:schemeClr>
                </a:solidFill>
                <a:latin typeface="Impact MT Std" pitchFamily="34" charset="0"/>
                <a:ea typeface="微软雅黑" panose="020B0503020204020204" pitchFamily="34" charset="-122"/>
                <a:cs typeface="Gisha" panose="020B0502040204020203" pitchFamily="34" charset="-79"/>
              </a:rPr>
              <a:t>02</a:t>
            </a:r>
          </a:p>
        </p:txBody>
      </p:sp>
      <p:sp>
        <p:nvSpPr>
          <p:cNvPr id="16" name="TextBox 5"/>
          <p:cNvSpPr txBox="1"/>
          <p:nvPr/>
        </p:nvSpPr>
        <p:spPr>
          <a:xfrm>
            <a:off x="4943078" y="3560285"/>
            <a:ext cx="6264696" cy="858825"/>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30000"/>
              </a:lnSpc>
            </a:pPr>
            <a:r>
              <a:rPr lang="zh-CN" altLang="en-US" sz="1100" dirty="0">
                <a:solidFill>
                  <a:schemeClr val="bg1">
                    <a:lumMod val="65000"/>
                  </a:schemeClr>
                </a:solidFill>
              </a:rPr>
              <a:t>此处添加详细文文本描述，建议与标题相关并符合整体语言风格文本描述，建议与标题相关与标题相整体语言风格。此处添加详细文文本描述，建议与标题相关并符合整体语言风格文本描述，建议与标题相关与标题相整体语言风格。</a:t>
            </a:r>
            <a:endParaRPr lang="en-US" altLang="zh-CN" sz="1100" dirty="0">
              <a:solidFill>
                <a:schemeClr val="bg1">
                  <a:lumMod val="65000"/>
                </a:schemeClr>
              </a:solidFill>
            </a:endParaRPr>
          </a:p>
          <a:p>
            <a:pPr>
              <a:lnSpc>
                <a:spcPct val="130000"/>
              </a:lnSpc>
            </a:pPr>
            <a:endParaRPr lang="en-US" altLang="zh-CN" sz="1100" dirty="0">
              <a:solidFill>
                <a:schemeClr val="bg1">
                  <a:lumMod val="65000"/>
                </a:schemeClr>
              </a:solidFill>
            </a:endParaRPr>
          </a:p>
        </p:txBody>
      </p:sp>
      <p:sp>
        <p:nvSpPr>
          <p:cNvPr id="17" name="圆角矩形 16"/>
          <p:cNvSpPr/>
          <p:nvPr/>
        </p:nvSpPr>
        <p:spPr>
          <a:xfrm>
            <a:off x="1054646" y="4779150"/>
            <a:ext cx="9505056" cy="1368152"/>
          </a:xfrm>
          <a:prstGeom prst="roundRect">
            <a:avLst>
              <a:gd name="adj" fmla="val 50000"/>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684716" y="4563126"/>
            <a:ext cx="1746194" cy="1746194"/>
          </a:xfrm>
          <a:prstGeom prst="ellipse">
            <a:avLst/>
          </a:prstGeom>
          <a:gradFill>
            <a:gsLst>
              <a:gs pos="0">
                <a:srgbClr val="1C9FA7"/>
              </a:gs>
              <a:gs pos="100000">
                <a:srgbClr val="26A2AA"/>
              </a:gs>
            </a:gsLst>
            <a:lin ang="5400000" scaled="1"/>
          </a:gra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Impact MT Std" pitchFamily="34" charset="0"/>
            </a:endParaRPr>
          </a:p>
        </p:txBody>
      </p:sp>
      <p:sp>
        <p:nvSpPr>
          <p:cNvPr id="19" name="MH_SubTitle_1"/>
          <p:cNvSpPr>
            <a:spLocks noChangeArrowheads="1"/>
          </p:cNvSpPr>
          <p:nvPr/>
        </p:nvSpPr>
        <p:spPr bwMode="auto">
          <a:xfrm flipH="1">
            <a:off x="1990749" y="5192034"/>
            <a:ext cx="1261885" cy="523220"/>
          </a:xfrm>
          <a:prstGeom prst="rect">
            <a:avLst/>
          </a:prstGeom>
          <a:noFill/>
        </p:spPr>
        <p:txBody>
          <a:bodyPr wrap="non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问题三</a:t>
            </a:r>
          </a:p>
        </p:txBody>
      </p:sp>
      <p:sp>
        <p:nvSpPr>
          <p:cNvPr id="20" name="圆角矩形 19"/>
          <p:cNvSpPr/>
          <p:nvPr/>
        </p:nvSpPr>
        <p:spPr>
          <a:xfrm>
            <a:off x="622598" y="5067182"/>
            <a:ext cx="1296144" cy="792088"/>
          </a:xfrm>
          <a:prstGeom prst="roundRect">
            <a:avLst>
              <a:gd name="adj" fmla="val 50000"/>
            </a:avLst>
          </a:prstGeom>
          <a:gradFill>
            <a:gsLst>
              <a:gs pos="0">
                <a:schemeClr val="bg1">
                  <a:lumMod val="85000"/>
                </a:schemeClr>
              </a:gs>
              <a:gs pos="100000">
                <a:schemeClr val="bg1"/>
              </a:gs>
            </a:gsLst>
            <a:lin ang="4800000" scaled="0"/>
          </a:gra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666702" y="5263171"/>
            <a:ext cx="1113840" cy="400110"/>
          </a:xfrm>
          <a:prstGeom prst="rect">
            <a:avLst/>
          </a:prstGeom>
        </p:spPr>
        <p:txBody>
          <a:bodyPr wrap="square">
            <a:spAutoFit/>
          </a:bodyPr>
          <a:lstStyle/>
          <a:p>
            <a:pPr algn="ctr"/>
            <a:r>
              <a:rPr lang="en-US" altLang="zh-CN" sz="2000" dirty="0">
                <a:solidFill>
                  <a:schemeClr val="bg1">
                    <a:lumMod val="65000"/>
                  </a:schemeClr>
                </a:solidFill>
                <a:latin typeface="Impact MT Std" pitchFamily="34" charset="0"/>
                <a:ea typeface="微软雅黑" panose="020B0503020204020204" pitchFamily="34" charset="-122"/>
                <a:cs typeface="Gisha" panose="020B0502040204020203" pitchFamily="34" charset="-79"/>
              </a:rPr>
              <a:t>03</a:t>
            </a:r>
          </a:p>
        </p:txBody>
      </p:sp>
      <p:sp>
        <p:nvSpPr>
          <p:cNvPr id="22" name="TextBox 5"/>
          <p:cNvSpPr txBox="1"/>
          <p:nvPr/>
        </p:nvSpPr>
        <p:spPr>
          <a:xfrm>
            <a:off x="3790950" y="5216469"/>
            <a:ext cx="6264696" cy="858825"/>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30000"/>
              </a:lnSpc>
            </a:pPr>
            <a:r>
              <a:rPr lang="zh-CN" altLang="en-US" sz="1100" dirty="0">
                <a:solidFill>
                  <a:schemeClr val="bg1">
                    <a:lumMod val="65000"/>
                  </a:schemeClr>
                </a:solidFill>
              </a:rPr>
              <a:t>此处添加详细文文本描述，建议与标题相关并符合整体语言风格文本描述，建议与标题相关与标题相整体语言风格。此处添加详细文文本描述，建议与标题相关并符合整体语言风格文本描述，建议与标题相关与标题相整体语言风格。</a:t>
            </a:r>
            <a:endParaRPr lang="en-US" altLang="zh-CN" sz="1100" dirty="0">
              <a:solidFill>
                <a:schemeClr val="bg1">
                  <a:lumMod val="65000"/>
                </a:schemeClr>
              </a:solidFill>
            </a:endParaRPr>
          </a:p>
          <a:p>
            <a:pPr>
              <a:lnSpc>
                <a:spcPct val="130000"/>
              </a:lnSpc>
            </a:pPr>
            <a:endParaRPr lang="en-US" altLang="zh-CN" sz="1100" dirty="0">
              <a:solidFill>
                <a:schemeClr val="bg1">
                  <a:lumMod val="65000"/>
                </a:schemeClr>
              </a:solidFill>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2500"/>
                            </p:stCondLst>
                            <p:childTnLst>
                              <p:par>
                                <p:cTn id="29" presetID="53" presetClass="entr" presetSubtype="16" fill="hold" grpId="0" nodeType="afterEffect">
                                  <p:stCondLst>
                                    <p:cond delay="0"/>
                                  </p:stCondLst>
                                  <p:iterate type="lt">
                                    <p:tmPct val="10000"/>
                                  </p:iterate>
                                  <p:childTnLst>
                                    <p:set>
                                      <p:cBhvr>
                                        <p:cTn id="30" dur="1" fill="hold">
                                          <p:stCondLst>
                                            <p:cond delay="0"/>
                                          </p:stCondLst>
                                        </p:cTn>
                                        <p:tgtEl>
                                          <p:spTgt spid="10"/>
                                        </p:tgtEl>
                                        <p:attrNameLst>
                                          <p:attrName>style.visibility</p:attrName>
                                        </p:attrNameLst>
                                      </p:cBhvr>
                                      <p:to>
                                        <p:strVal val="visible"/>
                                      </p:to>
                                    </p:set>
                                    <p:anim calcmode="lin" valueType="num">
                                      <p:cBhvr>
                                        <p:cTn id="31" dur="300" fill="hold"/>
                                        <p:tgtEl>
                                          <p:spTgt spid="10"/>
                                        </p:tgtEl>
                                        <p:attrNameLst>
                                          <p:attrName>ppt_w</p:attrName>
                                        </p:attrNameLst>
                                      </p:cBhvr>
                                      <p:tavLst>
                                        <p:tav tm="0">
                                          <p:val>
                                            <p:fltVal val="0"/>
                                          </p:val>
                                        </p:tav>
                                        <p:tav tm="100000">
                                          <p:val>
                                            <p:strVal val="#ppt_w"/>
                                          </p:val>
                                        </p:tav>
                                      </p:tavLst>
                                    </p:anim>
                                    <p:anim calcmode="lin" valueType="num">
                                      <p:cBhvr>
                                        <p:cTn id="32" dur="300" fill="hold"/>
                                        <p:tgtEl>
                                          <p:spTgt spid="10"/>
                                        </p:tgtEl>
                                        <p:attrNameLst>
                                          <p:attrName>ppt_h</p:attrName>
                                        </p:attrNameLst>
                                      </p:cBhvr>
                                      <p:tavLst>
                                        <p:tav tm="0">
                                          <p:val>
                                            <p:fltVal val="0"/>
                                          </p:val>
                                        </p:tav>
                                        <p:tav tm="100000">
                                          <p:val>
                                            <p:strVal val="#ppt_h"/>
                                          </p:val>
                                        </p:tav>
                                      </p:tavLst>
                                    </p:anim>
                                    <p:animEffect transition="in" filter="fade">
                                      <p:cBhvr>
                                        <p:cTn id="33" dur="300"/>
                                        <p:tgtEl>
                                          <p:spTgt spid="10"/>
                                        </p:tgtEl>
                                      </p:cBhvr>
                                    </p:animEffect>
                                  </p:childTnLst>
                                </p:cTn>
                              </p:par>
                            </p:childTnLst>
                          </p:cTn>
                        </p:par>
                        <p:par>
                          <p:cTn id="34" fill="hold">
                            <p:stCondLst>
                              <p:cond delay="6329"/>
                            </p:stCondLst>
                            <p:childTnLst>
                              <p:par>
                                <p:cTn id="35" presetID="16" presetClass="entr" presetSubtype="21"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arn(inVertical)">
                                      <p:cBhvr>
                                        <p:cTn id="37" dur="500"/>
                                        <p:tgtEl>
                                          <p:spTgt spid="11"/>
                                        </p:tgtEl>
                                      </p:cBhvr>
                                    </p:animEffect>
                                  </p:childTnLst>
                                </p:cTn>
                              </p:par>
                            </p:childTnLst>
                          </p:cTn>
                        </p:par>
                        <p:par>
                          <p:cTn id="38" fill="hold">
                            <p:stCondLst>
                              <p:cond delay="6829"/>
                            </p:stCondLst>
                            <p:childTnLst>
                              <p:par>
                                <p:cTn id="39" presetID="10" presetClass="entr" presetSubtype="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childTnLst>
                          </p:cTn>
                        </p:par>
                        <p:par>
                          <p:cTn id="42" fill="hold">
                            <p:stCondLst>
                              <p:cond delay="7329"/>
                            </p:stCondLst>
                            <p:childTnLst>
                              <p:par>
                                <p:cTn id="43" presetID="10" presetClass="entr" presetSubtype="0"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childTnLst>
                          </p:cTn>
                        </p:par>
                        <p:par>
                          <p:cTn id="46" fill="hold">
                            <p:stCondLst>
                              <p:cond delay="7829"/>
                            </p:stCondLst>
                            <p:childTnLst>
                              <p:par>
                                <p:cTn id="47" presetID="10" presetClass="entr" presetSubtype="0"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childTnLst>
                                </p:cTn>
                              </p:par>
                            </p:childTnLst>
                          </p:cTn>
                        </p:par>
                        <p:par>
                          <p:cTn id="53" fill="hold">
                            <p:stCondLst>
                              <p:cond delay="8329"/>
                            </p:stCondLst>
                            <p:childTnLst>
                              <p:par>
                                <p:cTn id="54" presetID="53" presetClass="entr" presetSubtype="16" fill="hold" grpId="0" nodeType="afterEffect">
                                  <p:stCondLst>
                                    <p:cond delay="0"/>
                                  </p:stCondLst>
                                  <p:iterate type="lt">
                                    <p:tmPct val="10000"/>
                                  </p:iterate>
                                  <p:childTnLst>
                                    <p:set>
                                      <p:cBhvr>
                                        <p:cTn id="55" dur="1" fill="hold">
                                          <p:stCondLst>
                                            <p:cond delay="0"/>
                                          </p:stCondLst>
                                        </p:cTn>
                                        <p:tgtEl>
                                          <p:spTgt spid="16"/>
                                        </p:tgtEl>
                                        <p:attrNameLst>
                                          <p:attrName>style.visibility</p:attrName>
                                        </p:attrNameLst>
                                      </p:cBhvr>
                                      <p:to>
                                        <p:strVal val="visible"/>
                                      </p:to>
                                    </p:set>
                                    <p:anim calcmode="lin" valueType="num">
                                      <p:cBhvr>
                                        <p:cTn id="56" dur="300" fill="hold"/>
                                        <p:tgtEl>
                                          <p:spTgt spid="16"/>
                                        </p:tgtEl>
                                        <p:attrNameLst>
                                          <p:attrName>ppt_w</p:attrName>
                                        </p:attrNameLst>
                                      </p:cBhvr>
                                      <p:tavLst>
                                        <p:tav tm="0">
                                          <p:val>
                                            <p:fltVal val="0"/>
                                          </p:val>
                                        </p:tav>
                                        <p:tav tm="100000">
                                          <p:val>
                                            <p:strVal val="#ppt_w"/>
                                          </p:val>
                                        </p:tav>
                                      </p:tavLst>
                                    </p:anim>
                                    <p:anim calcmode="lin" valueType="num">
                                      <p:cBhvr>
                                        <p:cTn id="57" dur="300" fill="hold"/>
                                        <p:tgtEl>
                                          <p:spTgt spid="16"/>
                                        </p:tgtEl>
                                        <p:attrNameLst>
                                          <p:attrName>ppt_h</p:attrName>
                                        </p:attrNameLst>
                                      </p:cBhvr>
                                      <p:tavLst>
                                        <p:tav tm="0">
                                          <p:val>
                                            <p:fltVal val="0"/>
                                          </p:val>
                                        </p:tav>
                                        <p:tav tm="100000">
                                          <p:val>
                                            <p:strVal val="#ppt_h"/>
                                          </p:val>
                                        </p:tav>
                                      </p:tavLst>
                                    </p:anim>
                                    <p:animEffect transition="in" filter="fade">
                                      <p:cBhvr>
                                        <p:cTn id="58" dur="300"/>
                                        <p:tgtEl>
                                          <p:spTgt spid="16"/>
                                        </p:tgtEl>
                                      </p:cBhvr>
                                    </p:animEffect>
                                  </p:childTnLst>
                                </p:cTn>
                              </p:par>
                            </p:childTnLst>
                          </p:cTn>
                        </p:par>
                        <p:par>
                          <p:cTn id="59" fill="hold">
                            <p:stCondLst>
                              <p:cond delay="12159"/>
                            </p:stCondLst>
                            <p:childTnLst>
                              <p:par>
                                <p:cTn id="60" presetID="16" presetClass="entr" presetSubtype="21"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barn(inVertical)">
                                      <p:cBhvr>
                                        <p:cTn id="62" dur="500"/>
                                        <p:tgtEl>
                                          <p:spTgt spid="17"/>
                                        </p:tgtEl>
                                      </p:cBhvr>
                                    </p:animEffect>
                                  </p:childTnLst>
                                </p:cTn>
                              </p:par>
                            </p:childTnLst>
                          </p:cTn>
                        </p:par>
                        <p:par>
                          <p:cTn id="63" fill="hold">
                            <p:stCondLst>
                              <p:cond delay="12659"/>
                            </p:stCondLst>
                            <p:childTnLst>
                              <p:par>
                                <p:cTn id="64" presetID="10" presetClass="entr" presetSubtype="0"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500"/>
                                        <p:tgtEl>
                                          <p:spTgt spid="20"/>
                                        </p:tgtEl>
                                      </p:cBhvr>
                                    </p:animEffect>
                                  </p:childTnLst>
                                </p:cTn>
                              </p:par>
                            </p:childTnLst>
                          </p:cTn>
                        </p:par>
                        <p:par>
                          <p:cTn id="67" fill="hold">
                            <p:stCondLst>
                              <p:cond delay="13159"/>
                            </p:stCondLst>
                            <p:childTnLst>
                              <p:par>
                                <p:cTn id="68" presetID="10" presetClass="entr" presetSubtype="0" fill="hold" grpId="0" nodeType="after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500"/>
                                        <p:tgtEl>
                                          <p:spTgt spid="21"/>
                                        </p:tgtEl>
                                      </p:cBhvr>
                                    </p:animEffect>
                                  </p:childTnLst>
                                </p:cTn>
                              </p:par>
                            </p:childTnLst>
                          </p:cTn>
                        </p:par>
                        <p:par>
                          <p:cTn id="71" fill="hold">
                            <p:stCondLst>
                              <p:cond delay="13659"/>
                            </p:stCondLst>
                            <p:childTnLst>
                              <p:par>
                                <p:cTn id="72" presetID="10" presetClass="entr" presetSubtype="0" fill="hold" grpId="0" nodeType="after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fade">
                                      <p:cBhvr>
                                        <p:cTn id="74" dur="500"/>
                                        <p:tgtEl>
                                          <p:spTgt spid="18"/>
                                        </p:tgtEl>
                                      </p:cBhvr>
                                    </p:animEffect>
                                  </p:childTnLst>
                                </p:cTn>
                              </p:par>
                              <p:par>
                                <p:cTn id="75" presetID="10" presetClass="entr" presetSubtype="0" fill="hold" grpId="0" nodeType="withEffect">
                                  <p:stCondLst>
                                    <p:cond delay="500"/>
                                  </p:stCondLst>
                                  <p:childTnLst>
                                    <p:set>
                                      <p:cBhvr>
                                        <p:cTn id="76" dur="1" fill="hold">
                                          <p:stCondLst>
                                            <p:cond delay="0"/>
                                          </p:stCondLst>
                                        </p:cTn>
                                        <p:tgtEl>
                                          <p:spTgt spid="19"/>
                                        </p:tgtEl>
                                        <p:attrNameLst>
                                          <p:attrName>style.visibility</p:attrName>
                                        </p:attrNameLst>
                                      </p:cBhvr>
                                      <p:to>
                                        <p:strVal val="visible"/>
                                      </p:to>
                                    </p:set>
                                    <p:animEffect transition="in" filter="fade">
                                      <p:cBhvr>
                                        <p:cTn id="77" dur="500"/>
                                        <p:tgtEl>
                                          <p:spTgt spid="19"/>
                                        </p:tgtEl>
                                      </p:cBhvr>
                                    </p:animEffect>
                                  </p:childTnLst>
                                </p:cTn>
                              </p:par>
                            </p:childTnLst>
                          </p:cTn>
                        </p:par>
                        <p:par>
                          <p:cTn id="78" fill="hold">
                            <p:stCondLst>
                              <p:cond delay="14159"/>
                            </p:stCondLst>
                            <p:childTnLst>
                              <p:par>
                                <p:cTn id="79" presetID="53" presetClass="entr" presetSubtype="16" fill="hold" grpId="0" nodeType="afterEffect">
                                  <p:stCondLst>
                                    <p:cond delay="0"/>
                                  </p:stCondLst>
                                  <p:iterate type="lt">
                                    <p:tmPct val="10000"/>
                                  </p:iterate>
                                  <p:childTnLst>
                                    <p:set>
                                      <p:cBhvr>
                                        <p:cTn id="80" dur="1" fill="hold">
                                          <p:stCondLst>
                                            <p:cond delay="0"/>
                                          </p:stCondLst>
                                        </p:cTn>
                                        <p:tgtEl>
                                          <p:spTgt spid="22"/>
                                        </p:tgtEl>
                                        <p:attrNameLst>
                                          <p:attrName>style.visibility</p:attrName>
                                        </p:attrNameLst>
                                      </p:cBhvr>
                                      <p:to>
                                        <p:strVal val="visible"/>
                                      </p:to>
                                    </p:set>
                                    <p:anim calcmode="lin" valueType="num">
                                      <p:cBhvr>
                                        <p:cTn id="81" dur="300" fill="hold"/>
                                        <p:tgtEl>
                                          <p:spTgt spid="22"/>
                                        </p:tgtEl>
                                        <p:attrNameLst>
                                          <p:attrName>ppt_w</p:attrName>
                                        </p:attrNameLst>
                                      </p:cBhvr>
                                      <p:tavLst>
                                        <p:tav tm="0">
                                          <p:val>
                                            <p:fltVal val="0"/>
                                          </p:val>
                                        </p:tav>
                                        <p:tav tm="100000">
                                          <p:val>
                                            <p:strVal val="#ppt_w"/>
                                          </p:val>
                                        </p:tav>
                                      </p:tavLst>
                                    </p:anim>
                                    <p:anim calcmode="lin" valueType="num">
                                      <p:cBhvr>
                                        <p:cTn id="82" dur="300" fill="hold"/>
                                        <p:tgtEl>
                                          <p:spTgt spid="22"/>
                                        </p:tgtEl>
                                        <p:attrNameLst>
                                          <p:attrName>ppt_h</p:attrName>
                                        </p:attrNameLst>
                                      </p:cBhvr>
                                      <p:tavLst>
                                        <p:tav tm="0">
                                          <p:val>
                                            <p:fltVal val="0"/>
                                          </p:val>
                                        </p:tav>
                                        <p:tav tm="100000">
                                          <p:val>
                                            <p:strVal val="#ppt_h"/>
                                          </p:val>
                                        </p:tav>
                                      </p:tavLst>
                                    </p:anim>
                                    <p:animEffect transition="in" filter="fade">
                                      <p:cBhvr>
                                        <p:cTn id="83" dur="3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 grpId="0" animBg="1"/>
      <p:bldP spid="6" grpId="0" animBg="1"/>
      <p:bldP spid="7" grpId="0"/>
      <p:bldP spid="8" grpId="0" animBg="1"/>
      <p:bldP spid="9" grpId="0"/>
      <p:bldP spid="10" grpId="0"/>
      <p:bldP spid="11" grpId="0" animBg="1"/>
      <p:bldP spid="12" grpId="0" animBg="1"/>
      <p:bldP spid="13" grpId="0"/>
      <p:bldP spid="14" grpId="0" animBg="1"/>
      <p:bldP spid="15" grpId="0"/>
      <p:bldP spid="16" grpId="0"/>
      <p:bldP spid="17" grpId="0" animBg="1"/>
      <p:bldP spid="18" grpId="0" animBg="1"/>
      <p:bldP spid="19" grpId="0"/>
      <p:bldP spid="20" grpId="0" animBg="1"/>
      <p:bldP spid="21" grpId="0"/>
      <p:bldP spid="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grpSp>
        <p:nvGrpSpPr>
          <p:cNvPr id="5" name="组合 4"/>
          <p:cNvGrpSpPr/>
          <p:nvPr/>
        </p:nvGrpSpPr>
        <p:grpSpPr>
          <a:xfrm>
            <a:off x="1449143" y="1340768"/>
            <a:ext cx="4214015" cy="4730110"/>
            <a:chOff x="1665167" y="1115627"/>
            <a:chExt cx="3769590" cy="4730110"/>
          </a:xfrm>
        </p:grpSpPr>
        <p:sp>
          <p:nvSpPr>
            <p:cNvPr id="6" name="圆角矩形 5"/>
            <p:cNvSpPr/>
            <p:nvPr/>
          </p:nvSpPr>
          <p:spPr>
            <a:xfrm>
              <a:off x="1665167" y="1190610"/>
              <a:ext cx="3769590" cy="4655127"/>
            </a:xfrm>
            <a:prstGeom prst="roundRect">
              <a:avLst>
                <a:gd name="adj" fmla="val 4670"/>
              </a:avLst>
            </a:prstGeom>
            <a:gradFill flip="none" rotWithShape="1">
              <a:gsLst>
                <a:gs pos="0">
                  <a:schemeClr val="bg1">
                    <a:lumMod val="50000"/>
                  </a:schemeClr>
                </a:gs>
                <a:gs pos="100000">
                  <a:schemeClr val="tx1">
                    <a:lumMod val="75000"/>
                    <a:lumOff val="25000"/>
                  </a:schemeClr>
                </a:gs>
              </a:gsLst>
              <a:lin ang="2700000" scaled="1"/>
              <a:tileRect/>
            </a:gradFill>
            <a:ln w="22225">
              <a:gradFill flip="none" rotWithShape="1">
                <a:gsLst>
                  <a:gs pos="0">
                    <a:schemeClr val="bg1">
                      <a:lumMod val="65000"/>
                    </a:schemeClr>
                  </a:gs>
                  <a:gs pos="100000">
                    <a:schemeClr val="tx1">
                      <a:lumMod val="85000"/>
                      <a:lumOff val="1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7" name="圆角矩形 6"/>
            <p:cNvSpPr/>
            <p:nvPr/>
          </p:nvSpPr>
          <p:spPr>
            <a:xfrm>
              <a:off x="1884385" y="1360824"/>
              <a:ext cx="3331153" cy="4156364"/>
            </a:xfrm>
            <a:prstGeom prst="roundRect">
              <a:avLst>
                <a:gd name="adj" fmla="val 0"/>
              </a:avLst>
            </a:prstGeom>
            <a:gradFill>
              <a:gsLst>
                <a:gs pos="52000">
                  <a:srgbClr val="F4F4F4"/>
                </a:gs>
                <a:gs pos="0">
                  <a:schemeClr val="bg1"/>
                </a:gs>
                <a:gs pos="100000">
                  <a:srgbClr val="E2E2E2"/>
                </a:gs>
              </a:gsLst>
              <a:lin ang="0" scaled="0"/>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nvGrpSpPr>
            <p:cNvPr id="8" name="组合 7"/>
            <p:cNvGrpSpPr/>
            <p:nvPr/>
          </p:nvGrpSpPr>
          <p:grpSpPr>
            <a:xfrm>
              <a:off x="1965492" y="1115627"/>
              <a:ext cx="3168938" cy="540697"/>
              <a:chOff x="1965492" y="1115627"/>
              <a:chExt cx="3168938" cy="540697"/>
            </a:xfrm>
          </p:grpSpPr>
          <p:grpSp>
            <p:nvGrpSpPr>
              <p:cNvPr id="9" name="组合 8"/>
              <p:cNvGrpSpPr/>
              <p:nvPr/>
            </p:nvGrpSpPr>
            <p:grpSpPr>
              <a:xfrm>
                <a:off x="1965492" y="1443022"/>
                <a:ext cx="3168938" cy="213302"/>
                <a:chOff x="2149634" y="1165384"/>
                <a:chExt cx="3485832" cy="234632"/>
              </a:xfrm>
            </p:grpSpPr>
            <p:grpSp>
              <p:nvGrpSpPr>
                <p:cNvPr id="41" name="组合 40"/>
                <p:cNvGrpSpPr/>
                <p:nvPr/>
              </p:nvGrpSpPr>
              <p:grpSpPr>
                <a:xfrm>
                  <a:off x="2149634" y="1165384"/>
                  <a:ext cx="234632" cy="234632"/>
                  <a:chOff x="2483009" y="1114425"/>
                  <a:chExt cx="209550" cy="209550"/>
                </a:xfrm>
              </p:grpSpPr>
              <p:sp>
                <p:nvSpPr>
                  <p:cNvPr id="70" name="椭圆 69"/>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71" name="椭圆 70"/>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42" name="组合 41"/>
                <p:cNvGrpSpPr/>
                <p:nvPr/>
              </p:nvGrpSpPr>
              <p:grpSpPr>
                <a:xfrm>
                  <a:off x="2510879" y="1165384"/>
                  <a:ext cx="234632" cy="234632"/>
                  <a:chOff x="2483009" y="1114425"/>
                  <a:chExt cx="209550" cy="209550"/>
                </a:xfrm>
              </p:grpSpPr>
              <p:sp>
                <p:nvSpPr>
                  <p:cNvPr id="68" name="椭圆 67"/>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69" name="椭圆 68"/>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43" name="组合 42"/>
                <p:cNvGrpSpPr/>
                <p:nvPr/>
              </p:nvGrpSpPr>
              <p:grpSpPr>
                <a:xfrm>
                  <a:off x="2872123" y="1165384"/>
                  <a:ext cx="234632" cy="234632"/>
                  <a:chOff x="2483009" y="1114425"/>
                  <a:chExt cx="209550" cy="209550"/>
                </a:xfrm>
              </p:grpSpPr>
              <p:sp>
                <p:nvSpPr>
                  <p:cNvPr id="66" name="椭圆 65"/>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67" name="椭圆 66"/>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44" name="组合 43"/>
                <p:cNvGrpSpPr/>
                <p:nvPr/>
              </p:nvGrpSpPr>
              <p:grpSpPr>
                <a:xfrm>
                  <a:off x="3233367" y="1165384"/>
                  <a:ext cx="234632" cy="234632"/>
                  <a:chOff x="2483009" y="1114425"/>
                  <a:chExt cx="209550" cy="209550"/>
                </a:xfrm>
              </p:grpSpPr>
              <p:sp>
                <p:nvSpPr>
                  <p:cNvPr id="64" name="椭圆 63"/>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65" name="椭圆 64"/>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46" name="组合 45"/>
                <p:cNvGrpSpPr/>
                <p:nvPr/>
              </p:nvGrpSpPr>
              <p:grpSpPr>
                <a:xfrm>
                  <a:off x="3594612" y="1165384"/>
                  <a:ext cx="234632" cy="234632"/>
                  <a:chOff x="2483009" y="1114425"/>
                  <a:chExt cx="209550" cy="209550"/>
                </a:xfrm>
              </p:grpSpPr>
              <p:sp>
                <p:nvSpPr>
                  <p:cNvPr id="62" name="椭圆 61"/>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63" name="椭圆 62"/>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47" name="组合 46"/>
                <p:cNvGrpSpPr/>
                <p:nvPr/>
              </p:nvGrpSpPr>
              <p:grpSpPr>
                <a:xfrm>
                  <a:off x="3955856" y="1165384"/>
                  <a:ext cx="234632" cy="234632"/>
                  <a:chOff x="2483009" y="1114425"/>
                  <a:chExt cx="209550" cy="209550"/>
                </a:xfrm>
              </p:grpSpPr>
              <p:sp>
                <p:nvSpPr>
                  <p:cNvPr id="60" name="椭圆 59"/>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61" name="椭圆 60"/>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48" name="组合 47"/>
                <p:cNvGrpSpPr/>
                <p:nvPr/>
              </p:nvGrpSpPr>
              <p:grpSpPr>
                <a:xfrm>
                  <a:off x="4317101" y="1165384"/>
                  <a:ext cx="234632" cy="234632"/>
                  <a:chOff x="2483009" y="1114425"/>
                  <a:chExt cx="209550" cy="209550"/>
                </a:xfrm>
              </p:grpSpPr>
              <p:sp>
                <p:nvSpPr>
                  <p:cNvPr id="58" name="椭圆 57"/>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59" name="椭圆 58"/>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49" name="组合 48"/>
                <p:cNvGrpSpPr/>
                <p:nvPr/>
              </p:nvGrpSpPr>
              <p:grpSpPr>
                <a:xfrm>
                  <a:off x="4678345" y="1165384"/>
                  <a:ext cx="234632" cy="234632"/>
                  <a:chOff x="2483009" y="1114425"/>
                  <a:chExt cx="209550" cy="209550"/>
                </a:xfrm>
              </p:grpSpPr>
              <p:sp>
                <p:nvSpPr>
                  <p:cNvPr id="56" name="椭圆 55"/>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57" name="椭圆 56"/>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50" name="组合 49"/>
                <p:cNvGrpSpPr/>
                <p:nvPr/>
              </p:nvGrpSpPr>
              <p:grpSpPr>
                <a:xfrm>
                  <a:off x="5039590" y="1165384"/>
                  <a:ext cx="234632" cy="234632"/>
                  <a:chOff x="2483009" y="1114425"/>
                  <a:chExt cx="209550" cy="209550"/>
                </a:xfrm>
              </p:grpSpPr>
              <p:sp>
                <p:nvSpPr>
                  <p:cNvPr id="54" name="椭圆 53"/>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55" name="椭圆 54"/>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51" name="组合 50"/>
                <p:cNvGrpSpPr/>
                <p:nvPr/>
              </p:nvGrpSpPr>
              <p:grpSpPr>
                <a:xfrm>
                  <a:off x="5400834" y="1165384"/>
                  <a:ext cx="234632" cy="234632"/>
                  <a:chOff x="2483009" y="1114425"/>
                  <a:chExt cx="209550" cy="209550"/>
                </a:xfrm>
              </p:grpSpPr>
              <p:sp>
                <p:nvSpPr>
                  <p:cNvPr id="52" name="椭圆 51"/>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53" name="椭圆 52"/>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grpSp>
            <p:nvGrpSpPr>
              <p:cNvPr id="10" name="组合 9"/>
              <p:cNvGrpSpPr/>
              <p:nvPr/>
            </p:nvGrpSpPr>
            <p:grpSpPr>
              <a:xfrm>
                <a:off x="2020452" y="1115627"/>
                <a:ext cx="86065" cy="440911"/>
                <a:chOff x="2244442" y="772895"/>
                <a:chExt cx="94671" cy="485002"/>
              </a:xfrm>
            </p:grpSpPr>
            <p:sp>
              <p:nvSpPr>
                <p:cNvPr id="39" name="圆角矩形 38"/>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40" name="圆角矩形 39"/>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1" name="组合 10"/>
              <p:cNvGrpSpPr/>
              <p:nvPr/>
            </p:nvGrpSpPr>
            <p:grpSpPr>
              <a:xfrm>
                <a:off x="2350139" y="1115627"/>
                <a:ext cx="86065" cy="440911"/>
                <a:chOff x="2244442" y="772895"/>
                <a:chExt cx="94671" cy="485002"/>
              </a:xfrm>
            </p:grpSpPr>
            <p:sp>
              <p:nvSpPr>
                <p:cNvPr id="36" name="圆角矩形 35"/>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37" name="圆角矩形 36"/>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2" name="组合 11"/>
              <p:cNvGrpSpPr/>
              <p:nvPr/>
            </p:nvGrpSpPr>
            <p:grpSpPr>
              <a:xfrm>
                <a:off x="2679826" y="1115627"/>
                <a:ext cx="86065" cy="440911"/>
                <a:chOff x="2244442" y="772895"/>
                <a:chExt cx="94671" cy="485002"/>
              </a:xfrm>
            </p:grpSpPr>
            <p:sp>
              <p:nvSpPr>
                <p:cNvPr id="34" name="圆角矩形 33"/>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35" name="圆角矩形 34"/>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3" name="组合 12"/>
              <p:cNvGrpSpPr/>
              <p:nvPr/>
            </p:nvGrpSpPr>
            <p:grpSpPr>
              <a:xfrm>
                <a:off x="3009512" y="1115627"/>
                <a:ext cx="86065" cy="440911"/>
                <a:chOff x="2244442" y="772895"/>
                <a:chExt cx="94671" cy="485002"/>
              </a:xfrm>
            </p:grpSpPr>
            <p:sp>
              <p:nvSpPr>
                <p:cNvPr id="32" name="圆角矩形 31"/>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33" name="圆角矩形 32"/>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4" name="组合 13"/>
              <p:cNvGrpSpPr/>
              <p:nvPr/>
            </p:nvGrpSpPr>
            <p:grpSpPr>
              <a:xfrm>
                <a:off x="3339200" y="1115627"/>
                <a:ext cx="86065" cy="440911"/>
                <a:chOff x="2244442" y="772895"/>
                <a:chExt cx="94671" cy="485002"/>
              </a:xfrm>
            </p:grpSpPr>
            <p:sp>
              <p:nvSpPr>
                <p:cNvPr id="30" name="圆角矩形 29"/>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31" name="圆角矩形 30"/>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5" name="组合 14"/>
              <p:cNvGrpSpPr/>
              <p:nvPr/>
            </p:nvGrpSpPr>
            <p:grpSpPr>
              <a:xfrm>
                <a:off x="3668886" y="1115627"/>
                <a:ext cx="86065" cy="440911"/>
                <a:chOff x="2244442" y="772895"/>
                <a:chExt cx="94671" cy="485002"/>
              </a:xfrm>
            </p:grpSpPr>
            <p:sp>
              <p:nvSpPr>
                <p:cNvPr id="28" name="圆角矩形 27"/>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29" name="圆角矩形 28"/>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6" name="组合 15"/>
              <p:cNvGrpSpPr/>
              <p:nvPr/>
            </p:nvGrpSpPr>
            <p:grpSpPr>
              <a:xfrm>
                <a:off x="3998573" y="1115627"/>
                <a:ext cx="86065" cy="440911"/>
                <a:chOff x="2244442" y="772895"/>
                <a:chExt cx="94671" cy="485002"/>
              </a:xfrm>
            </p:grpSpPr>
            <p:sp>
              <p:nvSpPr>
                <p:cNvPr id="26" name="圆角矩形 25"/>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27" name="圆角矩形 26"/>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7" name="组合 16"/>
              <p:cNvGrpSpPr/>
              <p:nvPr/>
            </p:nvGrpSpPr>
            <p:grpSpPr>
              <a:xfrm>
                <a:off x="4328260" y="1115627"/>
                <a:ext cx="86065" cy="440911"/>
                <a:chOff x="2244442" y="772895"/>
                <a:chExt cx="94671" cy="485002"/>
              </a:xfrm>
            </p:grpSpPr>
            <p:sp>
              <p:nvSpPr>
                <p:cNvPr id="24" name="圆角矩形 23"/>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25" name="圆角矩形 24"/>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8" name="组合 17"/>
              <p:cNvGrpSpPr/>
              <p:nvPr/>
            </p:nvGrpSpPr>
            <p:grpSpPr>
              <a:xfrm>
                <a:off x="4657947" y="1115627"/>
                <a:ext cx="86065" cy="440911"/>
                <a:chOff x="2244442" y="772895"/>
                <a:chExt cx="94671" cy="485002"/>
              </a:xfrm>
            </p:grpSpPr>
            <p:sp>
              <p:nvSpPr>
                <p:cNvPr id="22" name="圆角矩形 21"/>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23" name="圆角矩形 22"/>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9" name="组合 18"/>
              <p:cNvGrpSpPr/>
              <p:nvPr/>
            </p:nvGrpSpPr>
            <p:grpSpPr>
              <a:xfrm>
                <a:off x="4987634" y="1115627"/>
                <a:ext cx="86065" cy="440911"/>
                <a:chOff x="2244442" y="772895"/>
                <a:chExt cx="94671" cy="485002"/>
              </a:xfrm>
            </p:grpSpPr>
            <p:sp>
              <p:nvSpPr>
                <p:cNvPr id="20" name="圆角矩形 19"/>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21" name="圆角矩形 20"/>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grpSp>
      <p:sp>
        <p:nvSpPr>
          <p:cNvPr id="72" name="文本框 9"/>
          <p:cNvSpPr txBox="1"/>
          <p:nvPr/>
        </p:nvSpPr>
        <p:spPr>
          <a:xfrm>
            <a:off x="2365599" y="2038430"/>
            <a:ext cx="2361456" cy="438582"/>
          </a:xfrm>
          <a:prstGeom prst="rect">
            <a:avLst/>
          </a:prstGeom>
          <a:noFill/>
        </p:spPr>
        <p:txBody>
          <a:bodyPr wrap="square" lIns="68580" tIns="34290" rIns="68580" bIns="34290" rtlCol="0">
            <a:spAutoFit/>
          </a:bodyPr>
          <a:lstStyle/>
          <a:p>
            <a:pPr marL="0" lvl="1" algn="ctr"/>
            <a:r>
              <a:rPr lang="zh-CN" altLang="en-US" sz="2400" b="1" dirty="0">
                <a:gradFill>
                  <a:gsLst>
                    <a:gs pos="0">
                      <a:srgbClr val="0070C0"/>
                    </a:gs>
                    <a:gs pos="100000">
                      <a:srgbClr val="00B0F0"/>
                    </a:gs>
                  </a:gsLst>
                  <a:lin ang="18900000" scaled="1"/>
                </a:gradFill>
                <a:latin typeface="Impact MT Std" pitchFamily="34" charset="0"/>
                <a:ea typeface="微软雅黑" panose="020B0503020204020204" pitchFamily="34" charset="-122"/>
              </a:rPr>
              <a:t>优势分析</a:t>
            </a:r>
          </a:p>
        </p:txBody>
      </p:sp>
      <p:sp>
        <p:nvSpPr>
          <p:cNvPr id="73" name="矩形 72"/>
          <p:cNvSpPr/>
          <p:nvPr/>
        </p:nvSpPr>
        <p:spPr>
          <a:xfrm>
            <a:off x="1774727" y="2662402"/>
            <a:ext cx="570473" cy="584775"/>
          </a:xfrm>
          <a:prstGeom prst="rect">
            <a:avLst/>
          </a:prstGeom>
        </p:spPr>
        <p:txBody>
          <a:bodyPr wrap="square">
            <a:spAutoFit/>
          </a:bodyPr>
          <a:lstStyle/>
          <a:p>
            <a:pPr algn="ctr"/>
            <a:r>
              <a:rPr lang="en-US" altLang="zh-CN" sz="3200" dirty="0">
                <a:solidFill>
                  <a:schemeClr val="bg1">
                    <a:lumMod val="65000"/>
                  </a:schemeClr>
                </a:solidFill>
                <a:latin typeface="Impact MT Std" pitchFamily="34" charset="0"/>
                <a:ea typeface="微软雅黑" panose="020B0503020204020204" pitchFamily="34" charset="-122"/>
                <a:cs typeface="Gisha" panose="020B0502040204020203" pitchFamily="34" charset="-79"/>
              </a:rPr>
              <a:t>1</a:t>
            </a:r>
          </a:p>
        </p:txBody>
      </p:sp>
      <p:grpSp>
        <p:nvGrpSpPr>
          <p:cNvPr id="74" name="组合 73"/>
          <p:cNvGrpSpPr/>
          <p:nvPr/>
        </p:nvGrpSpPr>
        <p:grpSpPr>
          <a:xfrm>
            <a:off x="2278785" y="2230354"/>
            <a:ext cx="3048641" cy="947573"/>
            <a:chOff x="1828617" y="1321493"/>
            <a:chExt cx="1038368" cy="947573"/>
          </a:xfrm>
        </p:grpSpPr>
        <p:sp>
          <p:nvSpPr>
            <p:cNvPr id="75" name="矩形 74"/>
            <p:cNvSpPr/>
            <p:nvPr/>
          </p:nvSpPr>
          <p:spPr>
            <a:xfrm>
              <a:off x="1911251" y="1321493"/>
              <a:ext cx="62919" cy="369332"/>
            </a:xfrm>
            <a:prstGeom prst="rect">
              <a:avLst/>
            </a:prstGeom>
          </p:spPr>
          <p:txBody>
            <a:bodyPr wrap="none">
              <a:spAutoFit/>
            </a:bodyPr>
            <a:lstStyle/>
            <a:p>
              <a:endParaRPr lang="zh-CN" altLang="en-US" b="1" dirty="0">
                <a:gradFill>
                  <a:gsLst>
                    <a:gs pos="0">
                      <a:srgbClr val="0070C0"/>
                    </a:gs>
                    <a:gs pos="100000">
                      <a:srgbClr val="00B0F0"/>
                    </a:gs>
                  </a:gsLst>
                  <a:lin ang="5400000" scaled="1"/>
                </a:gradFill>
                <a:latin typeface="微软雅黑" panose="020B0503020204020204" pitchFamily="34" charset="-122"/>
                <a:ea typeface="微软雅黑" panose="020B0503020204020204" pitchFamily="34" charset="-122"/>
              </a:endParaRPr>
            </a:p>
          </p:txBody>
        </p:sp>
        <p:sp>
          <p:nvSpPr>
            <p:cNvPr id="76" name="矩形 75"/>
            <p:cNvSpPr/>
            <p:nvPr/>
          </p:nvSpPr>
          <p:spPr>
            <a:xfrm>
              <a:off x="1828617" y="1838179"/>
              <a:ext cx="1038368" cy="430887"/>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77" name="直接连接符 76"/>
          <p:cNvCxnSpPr/>
          <p:nvPr/>
        </p:nvCxnSpPr>
        <p:spPr>
          <a:xfrm>
            <a:off x="1865032" y="3262566"/>
            <a:ext cx="331135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1774727" y="3310474"/>
            <a:ext cx="570473" cy="584775"/>
          </a:xfrm>
          <a:prstGeom prst="rect">
            <a:avLst/>
          </a:prstGeom>
        </p:spPr>
        <p:txBody>
          <a:bodyPr wrap="square">
            <a:spAutoFit/>
          </a:bodyPr>
          <a:lstStyle/>
          <a:p>
            <a:pPr algn="ctr"/>
            <a:r>
              <a:rPr lang="en-US" altLang="zh-CN" sz="3200" dirty="0">
                <a:solidFill>
                  <a:schemeClr val="bg1">
                    <a:lumMod val="65000"/>
                  </a:schemeClr>
                </a:solidFill>
                <a:latin typeface="Impact MT Std" pitchFamily="34" charset="0"/>
                <a:ea typeface="微软雅黑" panose="020B0503020204020204" pitchFamily="34" charset="-122"/>
                <a:cs typeface="Gisha" panose="020B0502040204020203" pitchFamily="34" charset="-79"/>
              </a:rPr>
              <a:t>2</a:t>
            </a:r>
          </a:p>
        </p:txBody>
      </p:sp>
      <p:grpSp>
        <p:nvGrpSpPr>
          <p:cNvPr id="79" name="组合 78"/>
          <p:cNvGrpSpPr/>
          <p:nvPr/>
        </p:nvGrpSpPr>
        <p:grpSpPr>
          <a:xfrm>
            <a:off x="2278785" y="2878426"/>
            <a:ext cx="3048641" cy="947573"/>
            <a:chOff x="1828617" y="1321493"/>
            <a:chExt cx="1038368" cy="947573"/>
          </a:xfrm>
        </p:grpSpPr>
        <p:sp>
          <p:nvSpPr>
            <p:cNvPr id="80" name="矩形 79"/>
            <p:cNvSpPr/>
            <p:nvPr/>
          </p:nvSpPr>
          <p:spPr>
            <a:xfrm>
              <a:off x="1911251" y="1321493"/>
              <a:ext cx="62919" cy="369332"/>
            </a:xfrm>
            <a:prstGeom prst="rect">
              <a:avLst/>
            </a:prstGeom>
          </p:spPr>
          <p:txBody>
            <a:bodyPr wrap="none">
              <a:spAutoFit/>
            </a:bodyPr>
            <a:lstStyle/>
            <a:p>
              <a:endParaRPr lang="zh-CN" altLang="en-US"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81" name="矩形 80"/>
            <p:cNvSpPr/>
            <p:nvPr/>
          </p:nvSpPr>
          <p:spPr>
            <a:xfrm>
              <a:off x="1828617" y="1838179"/>
              <a:ext cx="1038368" cy="430887"/>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82" name="直接连接符 81"/>
          <p:cNvCxnSpPr/>
          <p:nvPr/>
        </p:nvCxnSpPr>
        <p:spPr>
          <a:xfrm>
            <a:off x="1865032" y="3910638"/>
            <a:ext cx="331135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3" name="矩形 82"/>
          <p:cNvSpPr/>
          <p:nvPr/>
        </p:nvSpPr>
        <p:spPr>
          <a:xfrm>
            <a:off x="1774727" y="3958546"/>
            <a:ext cx="570473" cy="584775"/>
          </a:xfrm>
          <a:prstGeom prst="rect">
            <a:avLst/>
          </a:prstGeom>
        </p:spPr>
        <p:txBody>
          <a:bodyPr wrap="square">
            <a:spAutoFit/>
          </a:bodyPr>
          <a:lstStyle/>
          <a:p>
            <a:pPr algn="ctr"/>
            <a:r>
              <a:rPr lang="en-US" altLang="zh-CN" sz="3200" dirty="0">
                <a:solidFill>
                  <a:schemeClr val="bg1">
                    <a:lumMod val="65000"/>
                  </a:schemeClr>
                </a:solidFill>
                <a:latin typeface="Impact MT Std" pitchFamily="34" charset="0"/>
                <a:ea typeface="微软雅黑" panose="020B0503020204020204" pitchFamily="34" charset="-122"/>
                <a:cs typeface="Gisha" panose="020B0502040204020203" pitchFamily="34" charset="-79"/>
              </a:rPr>
              <a:t>3</a:t>
            </a:r>
          </a:p>
        </p:txBody>
      </p:sp>
      <p:grpSp>
        <p:nvGrpSpPr>
          <p:cNvPr id="84" name="组合 83"/>
          <p:cNvGrpSpPr/>
          <p:nvPr/>
        </p:nvGrpSpPr>
        <p:grpSpPr>
          <a:xfrm>
            <a:off x="2278785" y="3526498"/>
            <a:ext cx="3048641" cy="947573"/>
            <a:chOff x="1828617" y="1321493"/>
            <a:chExt cx="1038368" cy="947573"/>
          </a:xfrm>
        </p:grpSpPr>
        <p:sp>
          <p:nvSpPr>
            <p:cNvPr id="85" name="矩形 84"/>
            <p:cNvSpPr/>
            <p:nvPr/>
          </p:nvSpPr>
          <p:spPr>
            <a:xfrm>
              <a:off x="1911251" y="1321493"/>
              <a:ext cx="62919" cy="369332"/>
            </a:xfrm>
            <a:prstGeom prst="rect">
              <a:avLst/>
            </a:prstGeom>
          </p:spPr>
          <p:txBody>
            <a:bodyPr wrap="none">
              <a:spAutoFit/>
            </a:bodyPr>
            <a:lstStyle/>
            <a:p>
              <a:endParaRPr lang="zh-CN" altLang="en-US"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86" name="矩形 85"/>
            <p:cNvSpPr/>
            <p:nvPr/>
          </p:nvSpPr>
          <p:spPr>
            <a:xfrm>
              <a:off x="1828617" y="1838179"/>
              <a:ext cx="1038368" cy="430887"/>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87" name="直接连接符 86"/>
          <p:cNvCxnSpPr/>
          <p:nvPr/>
        </p:nvCxnSpPr>
        <p:spPr>
          <a:xfrm>
            <a:off x="1865032" y="4558710"/>
            <a:ext cx="331135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8" name="矩形 87"/>
          <p:cNvSpPr/>
          <p:nvPr/>
        </p:nvSpPr>
        <p:spPr>
          <a:xfrm>
            <a:off x="1774727" y="4630718"/>
            <a:ext cx="570473" cy="584775"/>
          </a:xfrm>
          <a:prstGeom prst="rect">
            <a:avLst/>
          </a:prstGeom>
        </p:spPr>
        <p:txBody>
          <a:bodyPr wrap="square">
            <a:spAutoFit/>
          </a:bodyPr>
          <a:lstStyle/>
          <a:p>
            <a:pPr algn="ctr"/>
            <a:r>
              <a:rPr lang="en-US" altLang="zh-CN" sz="3200" dirty="0">
                <a:solidFill>
                  <a:schemeClr val="bg1">
                    <a:lumMod val="65000"/>
                  </a:schemeClr>
                </a:solidFill>
                <a:latin typeface="Impact MT Std" pitchFamily="34" charset="0"/>
                <a:ea typeface="微软雅黑" panose="020B0503020204020204" pitchFamily="34" charset="-122"/>
                <a:cs typeface="Gisha" panose="020B0502040204020203" pitchFamily="34" charset="-79"/>
              </a:rPr>
              <a:t>4</a:t>
            </a:r>
          </a:p>
        </p:txBody>
      </p:sp>
      <p:grpSp>
        <p:nvGrpSpPr>
          <p:cNvPr id="89" name="组合 88"/>
          <p:cNvGrpSpPr/>
          <p:nvPr/>
        </p:nvGrpSpPr>
        <p:grpSpPr>
          <a:xfrm>
            <a:off x="2278785" y="4198670"/>
            <a:ext cx="3048641" cy="947573"/>
            <a:chOff x="1828617" y="1321493"/>
            <a:chExt cx="1038368" cy="947573"/>
          </a:xfrm>
        </p:grpSpPr>
        <p:sp>
          <p:nvSpPr>
            <p:cNvPr id="90" name="矩形 89"/>
            <p:cNvSpPr/>
            <p:nvPr/>
          </p:nvSpPr>
          <p:spPr>
            <a:xfrm>
              <a:off x="1911251" y="1321493"/>
              <a:ext cx="62919" cy="369332"/>
            </a:xfrm>
            <a:prstGeom prst="rect">
              <a:avLst/>
            </a:prstGeom>
          </p:spPr>
          <p:txBody>
            <a:bodyPr wrap="none">
              <a:spAutoFit/>
            </a:bodyPr>
            <a:lstStyle/>
            <a:p>
              <a:endParaRPr lang="zh-CN" altLang="en-US"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91" name="矩形 90"/>
            <p:cNvSpPr/>
            <p:nvPr/>
          </p:nvSpPr>
          <p:spPr>
            <a:xfrm>
              <a:off x="1828617" y="1838179"/>
              <a:ext cx="1038368" cy="430887"/>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92" name="直接连接符 91"/>
          <p:cNvCxnSpPr/>
          <p:nvPr/>
        </p:nvCxnSpPr>
        <p:spPr>
          <a:xfrm>
            <a:off x="1865032" y="5230882"/>
            <a:ext cx="331135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93" name="组合 92"/>
          <p:cNvGrpSpPr/>
          <p:nvPr/>
        </p:nvGrpSpPr>
        <p:grpSpPr>
          <a:xfrm>
            <a:off x="6489703" y="1340768"/>
            <a:ext cx="4214015" cy="4730110"/>
            <a:chOff x="1665167" y="1115627"/>
            <a:chExt cx="3769590" cy="4730110"/>
          </a:xfrm>
        </p:grpSpPr>
        <p:sp>
          <p:nvSpPr>
            <p:cNvPr id="94" name="圆角矩形 93"/>
            <p:cNvSpPr/>
            <p:nvPr/>
          </p:nvSpPr>
          <p:spPr>
            <a:xfrm>
              <a:off x="1665167" y="1190610"/>
              <a:ext cx="3769590" cy="4655127"/>
            </a:xfrm>
            <a:prstGeom prst="roundRect">
              <a:avLst>
                <a:gd name="adj" fmla="val 4670"/>
              </a:avLst>
            </a:prstGeom>
            <a:gradFill flip="none" rotWithShape="1">
              <a:gsLst>
                <a:gs pos="0">
                  <a:schemeClr val="bg1">
                    <a:lumMod val="50000"/>
                  </a:schemeClr>
                </a:gs>
                <a:gs pos="100000">
                  <a:schemeClr val="tx1">
                    <a:lumMod val="75000"/>
                    <a:lumOff val="25000"/>
                  </a:schemeClr>
                </a:gs>
              </a:gsLst>
              <a:lin ang="2700000" scaled="1"/>
              <a:tileRect/>
            </a:gradFill>
            <a:ln w="22225">
              <a:gradFill flip="none" rotWithShape="1">
                <a:gsLst>
                  <a:gs pos="0">
                    <a:schemeClr val="bg1">
                      <a:lumMod val="65000"/>
                    </a:schemeClr>
                  </a:gs>
                  <a:gs pos="100000">
                    <a:schemeClr val="tx1">
                      <a:lumMod val="85000"/>
                      <a:lumOff val="1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95" name="圆角矩形 94"/>
            <p:cNvSpPr/>
            <p:nvPr/>
          </p:nvSpPr>
          <p:spPr>
            <a:xfrm>
              <a:off x="1884385" y="1360824"/>
              <a:ext cx="3331153" cy="4156364"/>
            </a:xfrm>
            <a:prstGeom prst="roundRect">
              <a:avLst>
                <a:gd name="adj" fmla="val 0"/>
              </a:avLst>
            </a:prstGeom>
            <a:gradFill>
              <a:gsLst>
                <a:gs pos="52000">
                  <a:srgbClr val="F4F4F4"/>
                </a:gs>
                <a:gs pos="0">
                  <a:schemeClr val="bg1"/>
                </a:gs>
                <a:gs pos="100000">
                  <a:srgbClr val="E2E2E2"/>
                </a:gs>
              </a:gsLst>
              <a:lin ang="0" scaled="0"/>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nvGrpSpPr>
            <p:cNvPr id="96" name="组合 95"/>
            <p:cNvGrpSpPr/>
            <p:nvPr/>
          </p:nvGrpSpPr>
          <p:grpSpPr>
            <a:xfrm>
              <a:off x="1965492" y="1115627"/>
              <a:ext cx="3168938" cy="540697"/>
              <a:chOff x="1965492" y="1115627"/>
              <a:chExt cx="3168938" cy="540697"/>
            </a:xfrm>
          </p:grpSpPr>
          <p:grpSp>
            <p:nvGrpSpPr>
              <p:cNvPr id="97" name="组合 96"/>
              <p:cNvGrpSpPr/>
              <p:nvPr/>
            </p:nvGrpSpPr>
            <p:grpSpPr>
              <a:xfrm>
                <a:off x="1965492" y="1443022"/>
                <a:ext cx="3168938" cy="213302"/>
                <a:chOff x="2149634" y="1165384"/>
                <a:chExt cx="3485832" cy="234632"/>
              </a:xfrm>
            </p:grpSpPr>
            <p:grpSp>
              <p:nvGrpSpPr>
                <p:cNvPr id="128" name="组合 127"/>
                <p:cNvGrpSpPr/>
                <p:nvPr/>
              </p:nvGrpSpPr>
              <p:grpSpPr>
                <a:xfrm>
                  <a:off x="2149634" y="1165384"/>
                  <a:ext cx="234632" cy="234632"/>
                  <a:chOff x="2483009" y="1114425"/>
                  <a:chExt cx="209550" cy="209550"/>
                </a:xfrm>
              </p:grpSpPr>
              <p:sp>
                <p:nvSpPr>
                  <p:cNvPr id="156" name="椭圆 155"/>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57" name="椭圆 156"/>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29" name="组合 128"/>
                <p:cNvGrpSpPr/>
                <p:nvPr/>
              </p:nvGrpSpPr>
              <p:grpSpPr>
                <a:xfrm>
                  <a:off x="2510879" y="1165384"/>
                  <a:ext cx="234632" cy="234632"/>
                  <a:chOff x="2483009" y="1114425"/>
                  <a:chExt cx="209550" cy="209550"/>
                </a:xfrm>
              </p:grpSpPr>
              <p:sp>
                <p:nvSpPr>
                  <p:cNvPr id="154" name="椭圆 153"/>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55" name="椭圆 154"/>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30" name="组合 129"/>
                <p:cNvGrpSpPr/>
                <p:nvPr/>
              </p:nvGrpSpPr>
              <p:grpSpPr>
                <a:xfrm>
                  <a:off x="2872123" y="1165384"/>
                  <a:ext cx="234632" cy="234632"/>
                  <a:chOff x="2483009" y="1114425"/>
                  <a:chExt cx="209550" cy="209550"/>
                </a:xfrm>
              </p:grpSpPr>
              <p:sp>
                <p:nvSpPr>
                  <p:cNvPr id="152" name="椭圆 151"/>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53" name="椭圆 152"/>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31" name="组合 130"/>
                <p:cNvGrpSpPr/>
                <p:nvPr/>
              </p:nvGrpSpPr>
              <p:grpSpPr>
                <a:xfrm>
                  <a:off x="3233367" y="1165384"/>
                  <a:ext cx="234632" cy="234632"/>
                  <a:chOff x="2483009" y="1114425"/>
                  <a:chExt cx="209550" cy="209550"/>
                </a:xfrm>
              </p:grpSpPr>
              <p:sp>
                <p:nvSpPr>
                  <p:cNvPr id="150" name="椭圆 149"/>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51" name="椭圆 150"/>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32" name="组合 131"/>
                <p:cNvGrpSpPr/>
                <p:nvPr/>
              </p:nvGrpSpPr>
              <p:grpSpPr>
                <a:xfrm>
                  <a:off x="3594612" y="1165384"/>
                  <a:ext cx="234632" cy="234632"/>
                  <a:chOff x="2483009" y="1114425"/>
                  <a:chExt cx="209550" cy="209550"/>
                </a:xfrm>
              </p:grpSpPr>
              <p:sp>
                <p:nvSpPr>
                  <p:cNvPr id="148" name="椭圆 147"/>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49" name="椭圆 148"/>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33" name="组合 132"/>
                <p:cNvGrpSpPr/>
                <p:nvPr/>
              </p:nvGrpSpPr>
              <p:grpSpPr>
                <a:xfrm>
                  <a:off x="3955856" y="1165384"/>
                  <a:ext cx="234632" cy="234632"/>
                  <a:chOff x="2483009" y="1114425"/>
                  <a:chExt cx="209550" cy="209550"/>
                </a:xfrm>
              </p:grpSpPr>
              <p:sp>
                <p:nvSpPr>
                  <p:cNvPr id="146" name="椭圆 145"/>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47" name="椭圆 146"/>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34" name="组合 133"/>
                <p:cNvGrpSpPr/>
                <p:nvPr/>
              </p:nvGrpSpPr>
              <p:grpSpPr>
                <a:xfrm>
                  <a:off x="4317101" y="1165384"/>
                  <a:ext cx="234632" cy="234632"/>
                  <a:chOff x="2483009" y="1114425"/>
                  <a:chExt cx="209550" cy="209550"/>
                </a:xfrm>
              </p:grpSpPr>
              <p:sp>
                <p:nvSpPr>
                  <p:cNvPr id="144" name="椭圆 143"/>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45" name="椭圆 144"/>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35" name="组合 134"/>
                <p:cNvGrpSpPr/>
                <p:nvPr/>
              </p:nvGrpSpPr>
              <p:grpSpPr>
                <a:xfrm>
                  <a:off x="4678345" y="1165384"/>
                  <a:ext cx="234632" cy="234632"/>
                  <a:chOff x="2483009" y="1114425"/>
                  <a:chExt cx="209550" cy="209550"/>
                </a:xfrm>
              </p:grpSpPr>
              <p:sp>
                <p:nvSpPr>
                  <p:cNvPr id="142" name="椭圆 141"/>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43" name="椭圆 142"/>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36" name="组合 135"/>
                <p:cNvGrpSpPr/>
                <p:nvPr/>
              </p:nvGrpSpPr>
              <p:grpSpPr>
                <a:xfrm>
                  <a:off x="5039590" y="1165384"/>
                  <a:ext cx="234632" cy="234632"/>
                  <a:chOff x="2483009" y="1114425"/>
                  <a:chExt cx="209550" cy="209550"/>
                </a:xfrm>
              </p:grpSpPr>
              <p:sp>
                <p:nvSpPr>
                  <p:cNvPr id="140" name="椭圆 139"/>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41" name="椭圆 140"/>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37" name="组合 136"/>
                <p:cNvGrpSpPr/>
                <p:nvPr/>
              </p:nvGrpSpPr>
              <p:grpSpPr>
                <a:xfrm>
                  <a:off x="5400834" y="1165384"/>
                  <a:ext cx="234632" cy="234632"/>
                  <a:chOff x="2483009" y="1114425"/>
                  <a:chExt cx="209550" cy="209550"/>
                </a:xfrm>
              </p:grpSpPr>
              <p:sp>
                <p:nvSpPr>
                  <p:cNvPr id="138" name="椭圆 137"/>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39" name="椭圆 138"/>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grpSp>
            <p:nvGrpSpPr>
              <p:cNvPr id="98" name="组合 97"/>
              <p:cNvGrpSpPr/>
              <p:nvPr/>
            </p:nvGrpSpPr>
            <p:grpSpPr>
              <a:xfrm>
                <a:off x="2020452" y="1115627"/>
                <a:ext cx="86065" cy="440911"/>
                <a:chOff x="2244442" y="772895"/>
                <a:chExt cx="94671" cy="485002"/>
              </a:xfrm>
            </p:grpSpPr>
            <p:sp>
              <p:nvSpPr>
                <p:cNvPr id="126" name="圆角矩形 125"/>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27" name="圆角矩形 126"/>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99" name="组合 98"/>
              <p:cNvGrpSpPr/>
              <p:nvPr/>
            </p:nvGrpSpPr>
            <p:grpSpPr>
              <a:xfrm>
                <a:off x="2350139" y="1115627"/>
                <a:ext cx="86065" cy="440911"/>
                <a:chOff x="2244442" y="772895"/>
                <a:chExt cx="94671" cy="485002"/>
              </a:xfrm>
            </p:grpSpPr>
            <p:sp>
              <p:nvSpPr>
                <p:cNvPr id="124" name="圆角矩形 123"/>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25" name="圆角矩形 124"/>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00" name="组合 99"/>
              <p:cNvGrpSpPr/>
              <p:nvPr/>
            </p:nvGrpSpPr>
            <p:grpSpPr>
              <a:xfrm>
                <a:off x="2679826" y="1115627"/>
                <a:ext cx="86065" cy="440911"/>
                <a:chOff x="2244442" y="772895"/>
                <a:chExt cx="94671" cy="485002"/>
              </a:xfrm>
            </p:grpSpPr>
            <p:sp>
              <p:nvSpPr>
                <p:cNvPr id="122" name="圆角矩形 121"/>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23" name="圆角矩形 122"/>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01" name="组合 100"/>
              <p:cNvGrpSpPr/>
              <p:nvPr/>
            </p:nvGrpSpPr>
            <p:grpSpPr>
              <a:xfrm>
                <a:off x="3009512" y="1115627"/>
                <a:ext cx="86065" cy="440911"/>
                <a:chOff x="2244442" y="772895"/>
                <a:chExt cx="94671" cy="485002"/>
              </a:xfrm>
            </p:grpSpPr>
            <p:sp>
              <p:nvSpPr>
                <p:cNvPr id="120" name="圆角矩形 119"/>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21" name="圆角矩形 120"/>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02" name="组合 101"/>
              <p:cNvGrpSpPr/>
              <p:nvPr/>
            </p:nvGrpSpPr>
            <p:grpSpPr>
              <a:xfrm>
                <a:off x="3339200" y="1115627"/>
                <a:ext cx="86065" cy="440911"/>
                <a:chOff x="2244442" y="772895"/>
                <a:chExt cx="94671" cy="485002"/>
              </a:xfrm>
            </p:grpSpPr>
            <p:sp>
              <p:nvSpPr>
                <p:cNvPr id="118" name="圆角矩形 117"/>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19" name="圆角矩形 118"/>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03" name="组合 102"/>
              <p:cNvGrpSpPr/>
              <p:nvPr/>
            </p:nvGrpSpPr>
            <p:grpSpPr>
              <a:xfrm>
                <a:off x="3668886" y="1115627"/>
                <a:ext cx="86065" cy="440911"/>
                <a:chOff x="2244442" y="772895"/>
                <a:chExt cx="94671" cy="485002"/>
              </a:xfrm>
            </p:grpSpPr>
            <p:sp>
              <p:nvSpPr>
                <p:cNvPr id="116" name="圆角矩形 115"/>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17" name="圆角矩形 116"/>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04" name="组合 103"/>
              <p:cNvGrpSpPr/>
              <p:nvPr/>
            </p:nvGrpSpPr>
            <p:grpSpPr>
              <a:xfrm>
                <a:off x="3998573" y="1115627"/>
                <a:ext cx="86065" cy="440911"/>
                <a:chOff x="2244442" y="772895"/>
                <a:chExt cx="94671" cy="485002"/>
              </a:xfrm>
            </p:grpSpPr>
            <p:sp>
              <p:nvSpPr>
                <p:cNvPr id="114" name="圆角矩形 113"/>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15" name="圆角矩形 114"/>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05" name="组合 104"/>
              <p:cNvGrpSpPr/>
              <p:nvPr/>
            </p:nvGrpSpPr>
            <p:grpSpPr>
              <a:xfrm>
                <a:off x="4328260" y="1115627"/>
                <a:ext cx="86065" cy="440911"/>
                <a:chOff x="2244442" y="772895"/>
                <a:chExt cx="94671" cy="485002"/>
              </a:xfrm>
            </p:grpSpPr>
            <p:sp>
              <p:nvSpPr>
                <p:cNvPr id="112" name="圆角矩形 111"/>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13" name="圆角矩形 112"/>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06" name="组合 105"/>
              <p:cNvGrpSpPr/>
              <p:nvPr/>
            </p:nvGrpSpPr>
            <p:grpSpPr>
              <a:xfrm>
                <a:off x="4657947" y="1115627"/>
                <a:ext cx="86065" cy="440911"/>
                <a:chOff x="2244442" y="772895"/>
                <a:chExt cx="94671" cy="485002"/>
              </a:xfrm>
            </p:grpSpPr>
            <p:sp>
              <p:nvSpPr>
                <p:cNvPr id="110" name="圆角矩形 109"/>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11" name="圆角矩形 110"/>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07" name="组合 106"/>
              <p:cNvGrpSpPr/>
              <p:nvPr/>
            </p:nvGrpSpPr>
            <p:grpSpPr>
              <a:xfrm>
                <a:off x="4987634" y="1115627"/>
                <a:ext cx="86065" cy="440911"/>
                <a:chOff x="2244442" y="772895"/>
                <a:chExt cx="94671" cy="485002"/>
              </a:xfrm>
            </p:grpSpPr>
            <p:sp>
              <p:nvSpPr>
                <p:cNvPr id="108" name="圆角矩形 107"/>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09" name="圆角矩形 108"/>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grpSp>
      <p:sp>
        <p:nvSpPr>
          <p:cNvPr id="158" name="文本框 9"/>
          <p:cNvSpPr txBox="1"/>
          <p:nvPr/>
        </p:nvSpPr>
        <p:spPr>
          <a:xfrm>
            <a:off x="7406159" y="2038430"/>
            <a:ext cx="2361456" cy="438582"/>
          </a:xfrm>
          <a:prstGeom prst="rect">
            <a:avLst/>
          </a:prstGeom>
          <a:noFill/>
        </p:spPr>
        <p:txBody>
          <a:bodyPr wrap="square" lIns="68580" tIns="34290" rIns="68580" bIns="34290" rtlCol="0">
            <a:spAutoFit/>
          </a:bodyPr>
          <a:lstStyle/>
          <a:p>
            <a:pPr marL="0" lvl="1" algn="ctr"/>
            <a:r>
              <a:rPr lang="zh-CN" altLang="en-US" sz="2400" b="1" dirty="0">
                <a:gradFill>
                  <a:gsLst>
                    <a:gs pos="0">
                      <a:srgbClr val="F54337"/>
                    </a:gs>
                    <a:gs pos="100000">
                      <a:srgbClr val="D4180A"/>
                    </a:gs>
                  </a:gsLst>
                  <a:lin ang="5400000" scaled="1"/>
                </a:gradFill>
                <a:latin typeface="Impact MT Std" pitchFamily="34" charset="0"/>
                <a:ea typeface="微软雅黑" panose="020B0503020204020204" pitchFamily="34" charset="-122"/>
              </a:rPr>
              <a:t>劣势分析</a:t>
            </a:r>
          </a:p>
        </p:txBody>
      </p:sp>
      <p:sp>
        <p:nvSpPr>
          <p:cNvPr id="159" name="矩形 158"/>
          <p:cNvSpPr/>
          <p:nvPr/>
        </p:nvSpPr>
        <p:spPr>
          <a:xfrm>
            <a:off x="6815287" y="2662402"/>
            <a:ext cx="570473" cy="584775"/>
          </a:xfrm>
          <a:prstGeom prst="rect">
            <a:avLst/>
          </a:prstGeom>
        </p:spPr>
        <p:txBody>
          <a:bodyPr wrap="square">
            <a:spAutoFit/>
          </a:bodyPr>
          <a:lstStyle/>
          <a:p>
            <a:pPr algn="ctr"/>
            <a:r>
              <a:rPr lang="en-US" altLang="zh-CN" sz="3200" dirty="0">
                <a:solidFill>
                  <a:schemeClr val="bg1">
                    <a:lumMod val="65000"/>
                  </a:schemeClr>
                </a:solidFill>
                <a:latin typeface="Impact MT Std" pitchFamily="34" charset="0"/>
                <a:ea typeface="微软雅黑" panose="020B0503020204020204" pitchFamily="34" charset="-122"/>
                <a:cs typeface="Gisha" panose="020B0502040204020203" pitchFamily="34" charset="-79"/>
              </a:rPr>
              <a:t>1</a:t>
            </a:r>
          </a:p>
        </p:txBody>
      </p:sp>
      <p:grpSp>
        <p:nvGrpSpPr>
          <p:cNvPr id="160" name="组合 159"/>
          <p:cNvGrpSpPr/>
          <p:nvPr/>
        </p:nvGrpSpPr>
        <p:grpSpPr>
          <a:xfrm>
            <a:off x="7319345" y="2230354"/>
            <a:ext cx="3048641" cy="947573"/>
            <a:chOff x="1828617" y="1321493"/>
            <a:chExt cx="1038368" cy="947573"/>
          </a:xfrm>
        </p:grpSpPr>
        <p:sp>
          <p:nvSpPr>
            <p:cNvPr id="161" name="矩形 160"/>
            <p:cNvSpPr/>
            <p:nvPr/>
          </p:nvSpPr>
          <p:spPr>
            <a:xfrm>
              <a:off x="1911251" y="1321493"/>
              <a:ext cx="62919" cy="369332"/>
            </a:xfrm>
            <a:prstGeom prst="rect">
              <a:avLst/>
            </a:prstGeom>
          </p:spPr>
          <p:txBody>
            <a:bodyPr wrap="none">
              <a:spAutoFit/>
            </a:bodyPr>
            <a:lstStyle/>
            <a:p>
              <a:endParaRPr lang="zh-CN" altLang="en-US" b="1" dirty="0">
                <a:gradFill>
                  <a:gsLst>
                    <a:gs pos="0">
                      <a:srgbClr val="0070C0"/>
                    </a:gs>
                    <a:gs pos="100000">
                      <a:srgbClr val="00B0F0"/>
                    </a:gs>
                  </a:gsLst>
                  <a:lin ang="5400000" scaled="1"/>
                </a:gradFill>
                <a:latin typeface="微软雅黑" panose="020B0503020204020204" pitchFamily="34" charset="-122"/>
                <a:ea typeface="微软雅黑" panose="020B0503020204020204" pitchFamily="34" charset="-122"/>
              </a:endParaRPr>
            </a:p>
          </p:txBody>
        </p:sp>
        <p:sp>
          <p:nvSpPr>
            <p:cNvPr id="162" name="矩形 161"/>
            <p:cNvSpPr/>
            <p:nvPr/>
          </p:nvSpPr>
          <p:spPr>
            <a:xfrm>
              <a:off x="1828617" y="1838179"/>
              <a:ext cx="1038368" cy="430887"/>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163" name="直接连接符 162"/>
          <p:cNvCxnSpPr/>
          <p:nvPr/>
        </p:nvCxnSpPr>
        <p:spPr>
          <a:xfrm>
            <a:off x="6905592" y="3262566"/>
            <a:ext cx="331135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4" name="矩形 163"/>
          <p:cNvSpPr/>
          <p:nvPr/>
        </p:nvSpPr>
        <p:spPr>
          <a:xfrm>
            <a:off x="6815287" y="3310474"/>
            <a:ext cx="570473" cy="584775"/>
          </a:xfrm>
          <a:prstGeom prst="rect">
            <a:avLst/>
          </a:prstGeom>
        </p:spPr>
        <p:txBody>
          <a:bodyPr wrap="square">
            <a:spAutoFit/>
          </a:bodyPr>
          <a:lstStyle/>
          <a:p>
            <a:pPr algn="ctr"/>
            <a:r>
              <a:rPr lang="en-US" altLang="zh-CN" sz="3200" dirty="0">
                <a:solidFill>
                  <a:schemeClr val="bg1">
                    <a:lumMod val="65000"/>
                  </a:schemeClr>
                </a:solidFill>
                <a:latin typeface="Impact MT Std" pitchFamily="34" charset="0"/>
                <a:ea typeface="微软雅黑" panose="020B0503020204020204" pitchFamily="34" charset="-122"/>
                <a:cs typeface="Gisha" panose="020B0502040204020203" pitchFamily="34" charset="-79"/>
              </a:rPr>
              <a:t>2</a:t>
            </a:r>
          </a:p>
        </p:txBody>
      </p:sp>
      <p:grpSp>
        <p:nvGrpSpPr>
          <p:cNvPr id="165" name="组合 164"/>
          <p:cNvGrpSpPr/>
          <p:nvPr/>
        </p:nvGrpSpPr>
        <p:grpSpPr>
          <a:xfrm>
            <a:off x="7319345" y="2878426"/>
            <a:ext cx="3048641" cy="947573"/>
            <a:chOff x="1828617" y="1321493"/>
            <a:chExt cx="1038368" cy="947573"/>
          </a:xfrm>
        </p:grpSpPr>
        <p:sp>
          <p:nvSpPr>
            <p:cNvPr id="166" name="矩形 165"/>
            <p:cNvSpPr/>
            <p:nvPr/>
          </p:nvSpPr>
          <p:spPr>
            <a:xfrm>
              <a:off x="1911251" y="1321493"/>
              <a:ext cx="62919" cy="369332"/>
            </a:xfrm>
            <a:prstGeom prst="rect">
              <a:avLst/>
            </a:prstGeom>
          </p:spPr>
          <p:txBody>
            <a:bodyPr wrap="none">
              <a:spAutoFit/>
            </a:bodyPr>
            <a:lstStyle/>
            <a:p>
              <a:endParaRPr lang="zh-CN" altLang="en-US"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67" name="矩形 166"/>
            <p:cNvSpPr/>
            <p:nvPr/>
          </p:nvSpPr>
          <p:spPr>
            <a:xfrm>
              <a:off x="1828617" y="1838179"/>
              <a:ext cx="1038368" cy="430887"/>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168" name="直接连接符 167"/>
          <p:cNvCxnSpPr/>
          <p:nvPr/>
        </p:nvCxnSpPr>
        <p:spPr>
          <a:xfrm>
            <a:off x="6905592" y="3910638"/>
            <a:ext cx="331135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9" name="矩形 168"/>
          <p:cNvSpPr/>
          <p:nvPr/>
        </p:nvSpPr>
        <p:spPr>
          <a:xfrm>
            <a:off x="6815287" y="3958546"/>
            <a:ext cx="570473" cy="584775"/>
          </a:xfrm>
          <a:prstGeom prst="rect">
            <a:avLst/>
          </a:prstGeom>
        </p:spPr>
        <p:txBody>
          <a:bodyPr wrap="square">
            <a:spAutoFit/>
          </a:bodyPr>
          <a:lstStyle/>
          <a:p>
            <a:pPr algn="ctr"/>
            <a:r>
              <a:rPr lang="en-US" altLang="zh-CN" sz="3200" dirty="0">
                <a:solidFill>
                  <a:schemeClr val="bg1">
                    <a:lumMod val="65000"/>
                  </a:schemeClr>
                </a:solidFill>
                <a:latin typeface="Impact MT Std" pitchFamily="34" charset="0"/>
                <a:ea typeface="微软雅黑" panose="020B0503020204020204" pitchFamily="34" charset="-122"/>
                <a:cs typeface="Gisha" panose="020B0502040204020203" pitchFamily="34" charset="-79"/>
              </a:rPr>
              <a:t>3</a:t>
            </a:r>
          </a:p>
        </p:txBody>
      </p:sp>
      <p:grpSp>
        <p:nvGrpSpPr>
          <p:cNvPr id="170" name="组合 169"/>
          <p:cNvGrpSpPr/>
          <p:nvPr/>
        </p:nvGrpSpPr>
        <p:grpSpPr>
          <a:xfrm>
            <a:off x="7319345" y="3526498"/>
            <a:ext cx="3048641" cy="947573"/>
            <a:chOff x="1828617" y="1321493"/>
            <a:chExt cx="1038368" cy="947573"/>
          </a:xfrm>
        </p:grpSpPr>
        <p:sp>
          <p:nvSpPr>
            <p:cNvPr id="171" name="矩形 170"/>
            <p:cNvSpPr/>
            <p:nvPr/>
          </p:nvSpPr>
          <p:spPr>
            <a:xfrm>
              <a:off x="1911251" y="1321493"/>
              <a:ext cx="62919" cy="369332"/>
            </a:xfrm>
            <a:prstGeom prst="rect">
              <a:avLst/>
            </a:prstGeom>
          </p:spPr>
          <p:txBody>
            <a:bodyPr wrap="none">
              <a:spAutoFit/>
            </a:bodyPr>
            <a:lstStyle/>
            <a:p>
              <a:endParaRPr lang="zh-CN" altLang="en-US"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72" name="矩形 171"/>
            <p:cNvSpPr/>
            <p:nvPr/>
          </p:nvSpPr>
          <p:spPr>
            <a:xfrm>
              <a:off x="1828617" y="1838179"/>
              <a:ext cx="1038368" cy="430887"/>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173" name="直接连接符 172"/>
          <p:cNvCxnSpPr/>
          <p:nvPr/>
        </p:nvCxnSpPr>
        <p:spPr>
          <a:xfrm>
            <a:off x="6905592" y="4558710"/>
            <a:ext cx="331135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4" name="矩形 173"/>
          <p:cNvSpPr/>
          <p:nvPr/>
        </p:nvSpPr>
        <p:spPr>
          <a:xfrm>
            <a:off x="6815287" y="4630718"/>
            <a:ext cx="570473" cy="584775"/>
          </a:xfrm>
          <a:prstGeom prst="rect">
            <a:avLst/>
          </a:prstGeom>
        </p:spPr>
        <p:txBody>
          <a:bodyPr wrap="square">
            <a:spAutoFit/>
          </a:bodyPr>
          <a:lstStyle/>
          <a:p>
            <a:pPr algn="ctr"/>
            <a:r>
              <a:rPr lang="en-US" altLang="zh-CN" sz="3200" dirty="0">
                <a:solidFill>
                  <a:schemeClr val="bg1">
                    <a:lumMod val="65000"/>
                  </a:schemeClr>
                </a:solidFill>
                <a:latin typeface="Impact MT Std" pitchFamily="34" charset="0"/>
                <a:ea typeface="微软雅黑" panose="020B0503020204020204" pitchFamily="34" charset="-122"/>
                <a:cs typeface="Gisha" panose="020B0502040204020203" pitchFamily="34" charset="-79"/>
              </a:rPr>
              <a:t>4</a:t>
            </a:r>
          </a:p>
        </p:txBody>
      </p:sp>
      <p:grpSp>
        <p:nvGrpSpPr>
          <p:cNvPr id="175" name="组合 174"/>
          <p:cNvGrpSpPr/>
          <p:nvPr/>
        </p:nvGrpSpPr>
        <p:grpSpPr>
          <a:xfrm>
            <a:off x="7319345" y="4198670"/>
            <a:ext cx="3048641" cy="947573"/>
            <a:chOff x="1828617" y="1321493"/>
            <a:chExt cx="1038368" cy="947573"/>
          </a:xfrm>
        </p:grpSpPr>
        <p:sp>
          <p:nvSpPr>
            <p:cNvPr id="176" name="矩形 175"/>
            <p:cNvSpPr/>
            <p:nvPr/>
          </p:nvSpPr>
          <p:spPr>
            <a:xfrm>
              <a:off x="1911251" y="1321493"/>
              <a:ext cx="62919" cy="369332"/>
            </a:xfrm>
            <a:prstGeom prst="rect">
              <a:avLst/>
            </a:prstGeom>
          </p:spPr>
          <p:txBody>
            <a:bodyPr wrap="none">
              <a:spAutoFit/>
            </a:bodyPr>
            <a:lstStyle/>
            <a:p>
              <a:endParaRPr lang="zh-CN" altLang="en-US"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77" name="矩形 176"/>
            <p:cNvSpPr/>
            <p:nvPr/>
          </p:nvSpPr>
          <p:spPr>
            <a:xfrm>
              <a:off x="1828617" y="1838179"/>
              <a:ext cx="1038368" cy="430887"/>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178" name="直接连接符 177"/>
          <p:cNvCxnSpPr/>
          <p:nvPr/>
        </p:nvCxnSpPr>
        <p:spPr>
          <a:xfrm>
            <a:off x="6905592" y="5230882"/>
            <a:ext cx="331135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2" presetClass="entr" presetSubtype="4" fill="hold" grpId="0" nodeType="afterEffect">
                                  <p:stCondLst>
                                    <p:cond delay="0"/>
                                  </p:stCondLst>
                                  <p:childTnLst>
                                    <p:set>
                                      <p:cBhvr>
                                        <p:cTn id="17" dur="1" fill="hold">
                                          <p:stCondLst>
                                            <p:cond delay="0"/>
                                          </p:stCondLst>
                                        </p:cTn>
                                        <p:tgtEl>
                                          <p:spTgt spid="72"/>
                                        </p:tgtEl>
                                        <p:attrNameLst>
                                          <p:attrName>style.visibility</p:attrName>
                                        </p:attrNameLst>
                                      </p:cBhvr>
                                      <p:to>
                                        <p:strVal val="visible"/>
                                      </p:to>
                                    </p:set>
                                    <p:anim calcmode="lin" valueType="num">
                                      <p:cBhvr additive="base">
                                        <p:cTn id="18" dur="500"/>
                                        <p:tgtEl>
                                          <p:spTgt spid="72"/>
                                        </p:tgtEl>
                                        <p:attrNameLst>
                                          <p:attrName>ppt_y</p:attrName>
                                        </p:attrNameLst>
                                      </p:cBhvr>
                                      <p:tavLst>
                                        <p:tav tm="0">
                                          <p:val>
                                            <p:strVal val="#ppt_y+#ppt_h*1.125000"/>
                                          </p:val>
                                        </p:tav>
                                        <p:tav tm="100000">
                                          <p:val>
                                            <p:strVal val="#ppt_y"/>
                                          </p:val>
                                        </p:tav>
                                      </p:tavLst>
                                    </p:anim>
                                    <p:animEffect transition="in" filter="wipe(up)">
                                      <p:cBhvr>
                                        <p:cTn id="19" dur="500"/>
                                        <p:tgtEl>
                                          <p:spTgt spid="7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3"/>
                                        </p:tgtEl>
                                        <p:attrNameLst>
                                          <p:attrName>style.visibility</p:attrName>
                                        </p:attrNameLst>
                                      </p:cBhvr>
                                      <p:to>
                                        <p:strVal val="visible"/>
                                      </p:to>
                                    </p:set>
                                    <p:animEffect transition="in" filter="fade">
                                      <p:cBhvr>
                                        <p:cTn id="23" dur="500"/>
                                        <p:tgtEl>
                                          <p:spTgt spid="7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fade">
                                      <p:cBhvr>
                                        <p:cTn id="27" dur="500"/>
                                        <p:tgtEl>
                                          <p:spTgt spid="74"/>
                                        </p:tgtEl>
                                      </p:cBhvr>
                                    </p:animEffect>
                                  </p:childTnLst>
                                </p:cTn>
                              </p:par>
                            </p:childTnLst>
                          </p:cTn>
                        </p:par>
                        <p:par>
                          <p:cTn id="28" fill="hold">
                            <p:stCondLst>
                              <p:cond delay="3000"/>
                            </p:stCondLst>
                            <p:childTnLst>
                              <p:par>
                                <p:cTn id="29" presetID="16" presetClass="entr" presetSubtype="21" fill="hold" nodeType="afterEffect">
                                  <p:stCondLst>
                                    <p:cond delay="0"/>
                                  </p:stCondLst>
                                  <p:childTnLst>
                                    <p:set>
                                      <p:cBhvr>
                                        <p:cTn id="30" dur="1" fill="hold">
                                          <p:stCondLst>
                                            <p:cond delay="0"/>
                                          </p:stCondLst>
                                        </p:cTn>
                                        <p:tgtEl>
                                          <p:spTgt spid="77"/>
                                        </p:tgtEl>
                                        <p:attrNameLst>
                                          <p:attrName>style.visibility</p:attrName>
                                        </p:attrNameLst>
                                      </p:cBhvr>
                                      <p:to>
                                        <p:strVal val="visible"/>
                                      </p:to>
                                    </p:set>
                                    <p:animEffect transition="in" filter="barn(inVertical)">
                                      <p:cBhvr>
                                        <p:cTn id="31" dur="500"/>
                                        <p:tgtEl>
                                          <p:spTgt spid="77"/>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fade">
                                      <p:cBhvr>
                                        <p:cTn id="35" dur="500"/>
                                        <p:tgtEl>
                                          <p:spTgt spid="78"/>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79"/>
                                        </p:tgtEl>
                                        <p:attrNameLst>
                                          <p:attrName>style.visibility</p:attrName>
                                        </p:attrNameLst>
                                      </p:cBhvr>
                                      <p:to>
                                        <p:strVal val="visible"/>
                                      </p:to>
                                    </p:set>
                                    <p:animEffect transition="in" filter="fade">
                                      <p:cBhvr>
                                        <p:cTn id="39" dur="500"/>
                                        <p:tgtEl>
                                          <p:spTgt spid="79"/>
                                        </p:tgtEl>
                                      </p:cBhvr>
                                    </p:animEffect>
                                  </p:childTnLst>
                                </p:cTn>
                              </p:par>
                            </p:childTnLst>
                          </p:cTn>
                        </p:par>
                        <p:par>
                          <p:cTn id="40" fill="hold">
                            <p:stCondLst>
                              <p:cond delay="4500"/>
                            </p:stCondLst>
                            <p:childTnLst>
                              <p:par>
                                <p:cTn id="41" presetID="16" presetClass="entr" presetSubtype="21" fill="hold" nodeType="afterEffect">
                                  <p:stCondLst>
                                    <p:cond delay="0"/>
                                  </p:stCondLst>
                                  <p:childTnLst>
                                    <p:set>
                                      <p:cBhvr>
                                        <p:cTn id="42" dur="1" fill="hold">
                                          <p:stCondLst>
                                            <p:cond delay="0"/>
                                          </p:stCondLst>
                                        </p:cTn>
                                        <p:tgtEl>
                                          <p:spTgt spid="82"/>
                                        </p:tgtEl>
                                        <p:attrNameLst>
                                          <p:attrName>style.visibility</p:attrName>
                                        </p:attrNameLst>
                                      </p:cBhvr>
                                      <p:to>
                                        <p:strVal val="visible"/>
                                      </p:to>
                                    </p:set>
                                    <p:animEffect transition="in" filter="barn(inVertical)">
                                      <p:cBhvr>
                                        <p:cTn id="43" dur="500"/>
                                        <p:tgtEl>
                                          <p:spTgt spid="82"/>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83"/>
                                        </p:tgtEl>
                                        <p:attrNameLst>
                                          <p:attrName>style.visibility</p:attrName>
                                        </p:attrNameLst>
                                      </p:cBhvr>
                                      <p:to>
                                        <p:strVal val="visible"/>
                                      </p:to>
                                    </p:set>
                                    <p:animEffect transition="in" filter="fade">
                                      <p:cBhvr>
                                        <p:cTn id="47" dur="500"/>
                                        <p:tgtEl>
                                          <p:spTgt spid="83"/>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84"/>
                                        </p:tgtEl>
                                        <p:attrNameLst>
                                          <p:attrName>style.visibility</p:attrName>
                                        </p:attrNameLst>
                                      </p:cBhvr>
                                      <p:to>
                                        <p:strVal val="visible"/>
                                      </p:to>
                                    </p:set>
                                    <p:animEffect transition="in" filter="fade">
                                      <p:cBhvr>
                                        <p:cTn id="51" dur="500"/>
                                        <p:tgtEl>
                                          <p:spTgt spid="84"/>
                                        </p:tgtEl>
                                      </p:cBhvr>
                                    </p:animEffect>
                                  </p:childTnLst>
                                </p:cTn>
                              </p:par>
                            </p:childTnLst>
                          </p:cTn>
                        </p:par>
                        <p:par>
                          <p:cTn id="52" fill="hold">
                            <p:stCondLst>
                              <p:cond delay="6000"/>
                            </p:stCondLst>
                            <p:childTnLst>
                              <p:par>
                                <p:cTn id="53" presetID="16" presetClass="entr" presetSubtype="21" fill="hold" nodeType="afterEffect">
                                  <p:stCondLst>
                                    <p:cond delay="0"/>
                                  </p:stCondLst>
                                  <p:childTnLst>
                                    <p:set>
                                      <p:cBhvr>
                                        <p:cTn id="54" dur="1" fill="hold">
                                          <p:stCondLst>
                                            <p:cond delay="0"/>
                                          </p:stCondLst>
                                        </p:cTn>
                                        <p:tgtEl>
                                          <p:spTgt spid="87"/>
                                        </p:tgtEl>
                                        <p:attrNameLst>
                                          <p:attrName>style.visibility</p:attrName>
                                        </p:attrNameLst>
                                      </p:cBhvr>
                                      <p:to>
                                        <p:strVal val="visible"/>
                                      </p:to>
                                    </p:set>
                                    <p:animEffect transition="in" filter="barn(inVertical)">
                                      <p:cBhvr>
                                        <p:cTn id="55" dur="500"/>
                                        <p:tgtEl>
                                          <p:spTgt spid="87"/>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88"/>
                                        </p:tgtEl>
                                        <p:attrNameLst>
                                          <p:attrName>style.visibility</p:attrName>
                                        </p:attrNameLst>
                                      </p:cBhvr>
                                      <p:to>
                                        <p:strVal val="visible"/>
                                      </p:to>
                                    </p:set>
                                    <p:animEffect transition="in" filter="fade">
                                      <p:cBhvr>
                                        <p:cTn id="59" dur="500"/>
                                        <p:tgtEl>
                                          <p:spTgt spid="88"/>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89"/>
                                        </p:tgtEl>
                                        <p:attrNameLst>
                                          <p:attrName>style.visibility</p:attrName>
                                        </p:attrNameLst>
                                      </p:cBhvr>
                                      <p:to>
                                        <p:strVal val="visible"/>
                                      </p:to>
                                    </p:set>
                                    <p:animEffect transition="in" filter="fade">
                                      <p:cBhvr>
                                        <p:cTn id="63" dur="500"/>
                                        <p:tgtEl>
                                          <p:spTgt spid="89"/>
                                        </p:tgtEl>
                                      </p:cBhvr>
                                    </p:animEffect>
                                  </p:childTnLst>
                                </p:cTn>
                              </p:par>
                            </p:childTnLst>
                          </p:cTn>
                        </p:par>
                        <p:par>
                          <p:cTn id="64" fill="hold">
                            <p:stCondLst>
                              <p:cond delay="7500"/>
                            </p:stCondLst>
                            <p:childTnLst>
                              <p:par>
                                <p:cTn id="65" presetID="16" presetClass="entr" presetSubtype="21" fill="hold" nodeType="afterEffect">
                                  <p:stCondLst>
                                    <p:cond delay="0"/>
                                  </p:stCondLst>
                                  <p:childTnLst>
                                    <p:set>
                                      <p:cBhvr>
                                        <p:cTn id="66" dur="1" fill="hold">
                                          <p:stCondLst>
                                            <p:cond delay="0"/>
                                          </p:stCondLst>
                                        </p:cTn>
                                        <p:tgtEl>
                                          <p:spTgt spid="92"/>
                                        </p:tgtEl>
                                        <p:attrNameLst>
                                          <p:attrName>style.visibility</p:attrName>
                                        </p:attrNameLst>
                                      </p:cBhvr>
                                      <p:to>
                                        <p:strVal val="visible"/>
                                      </p:to>
                                    </p:set>
                                    <p:animEffect transition="in" filter="barn(inVertical)">
                                      <p:cBhvr>
                                        <p:cTn id="67" dur="500"/>
                                        <p:tgtEl>
                                          <p:spTgt spid="92"/>
                                        </p:tgtEl>
                                      </p:cBhvr>
                                    </p:animEffect>
                                  </p:childTnLst>
                                </p:cTn>
                              </p:par>
                            </p:childTnLst>
                          </p:cTn>
                        </p:par>
                        <p:par>
                          <p:cTn id="68" fill="hold">
                            <p:stCondLst>
                              <p:cond delay="8000"/>
                            </p:stCondLst>
                            <p:childTnLst>
                              <p:par>
                                <p:cTn id="69" presetID="42" presetClass="entr" presetSubtype="0" fill="hold" nodeType="afterEffect">
                                  <p:stCondLst>
                                    <p:cond delay="0"/>
                                  </p:stCondLst>
                                  <p:childTnLst>
                                    <p:set>
                                      <p:cBhvr>
                                        <p:cTn id="70" dur="1" fill="hold">
                                          <p:stCondLst>
                                            <p:cond delay="0"/>
                                          </p:stCondLst>
                                        </p:cTn>
                                        <p:tgtEl>
                                          <p:spTgt spid="93"/>
                                        </p:tgtEl>
                                        <p:attrNameLst>
                                          <p:attrName>style.visibility</p:attrName>
                                        </p:attrNameLst>
                                      </p:cBhvr>
                                      <p:to>
                                        <p:strVal val="visible"/>
                                      </p:to>
                                    </p:set>
                                    <p:animEffect transition="in" filter="fade">
                                      <p:cBhvr>
                                        <p:cTn id="71" dur="1000"/>
                                        <p:tgtEl>
                                          <p:spTgt spid="93"/>
                                        </p:tgtEl>
                                      </p:cBhvr>
                                    </p:animEffect>
                                    <p:anim calcmode="lin" valueType="num">
                                      <p:cBhvr>
                                        <p:cTn id="72" dur="1000" fill="hold"/>
                                        <p:tgtEl>
                                          <p:spTgt spid="93"/>
                                        </p:tgtEl>
                                        <p:attrNameLst>
                                          <p:attrName>ppt_x</p:attrName>
                                        </p:attrNameLst>
                                      </p:cBhvr>
                                      <p:tavLst>
                                        <p:tav tm="0">
                                          <p:val>
                                            <p:strVal val="#ppt_x"/>
                                          </p:val>
                                        </p:tav>
                                        <p:tav tm="100000">
                                          <p:val>
                                            <p:strVal val="#ppt_x"/>
                                          </p:val>
                                        </p:tav>
                                      </p:tavLst>
                                    </p:anim>
                                    <p:anim calcmode="lin" valueType="num">
                                      <p:cBhvr>
                                        <p:cTn id="73" dur="1000" fill="hold"/>
                                        <p:tgtEl>
                                          <p:spTgt spid="93"/>
                                        </p:tgtEl>
                                        <p:attrNameLst>
                                          <p:attrName>ppt_y</p:attrName>
                                        </p:attrNameLst>
                                      </p:cBhvr>
                                      <p:tavLst>
                                        <p:tav tm="0">
                                          <p:val>
                                            <p:strVal val="#ppt_y+.1"/>
                                          </p:val>
                                        </p:tav>
                                        <p:tav tm="100000">
                                          <p:val>
                                            <p:strVal val="#ppt_y"/>
                                          </p:val>
                                        </p:tav>
                                      </p:tavLst>
                                    </p:anim>
                                  </p:childTnLst>
                                </p:cTn>
                              </p:par>
                            </p:childTnLst>
                          </p:cTn>
                        </p:par>
                        <p:par>
                          <p:cTn id="74" fill="hold">
                            <p:stCondLst>
                              <p:cond delay="9000"/>
                            </p:stCondLst>
                            <p:childTnLst>
                              <p:par>
                                <p:cTn id="75" presetID="12" presetClass="entr" presetSubtype="4" fill="hold" grpId="0" nodeType="afterEffect">
                                  <p:stCondLst>
                                    <p:cond delay="0"/>
                                  </p:stCondLst>
                                  <p:childTnLst>
                                    <p:set>
                                      <p:cBhvr>
                                        <p:cTn id="76" dur="1" fill="hold">
                                          <p:stCondLst>
                                            <p:cond delay="0"/>
                                          </p:stCondLst>
                                        </p:cTn>
                                        <p:tgtEl>
                                          <p:spTgt spid="158"/>
                                        </p:tgtEl>
                                        <p:attrNameLst>
                                          <p:attrName>style.visibility</p:attrName>
                                        </p:attrNameLst>
                                      </p:cBhvr>
                                      <p:to>
                                        <p:strVal val="visible"/>
                                      </p:to>
                                    </p:set>
                                    <p:anim calcmode="lin" valueType="num">
                                      <p:cBhvr additive="base">
                                        <p:cTn id="77" dur="500"/>
                                        <p:tgtEl>
                                          <p:spTgt spid="158"/>
                                        </p:tgtEl>
                                        <p:attrNameLst>
                                          <p:attrName>ppt_y</p:attrName>
                                        </p:attrNameLst>
                                      </p:cBhvr>
                                      <p:tavLst>
                                        <p:tav tm="0">
                                          <p:val>
                                            <p:strVal val="#ppt_y+#ppt_h*1.125000"/>
                                          </p:val>
                                        </p:tav>
                                        <p:tav tm="100000">
                                          <p:val>
                                            <p:strVal val="#ppt_y"/>
                                          </p:val>
                                        </p:tav>
                                      </p:tavLst>
                                    </p:anim>
                                    <p:animEffect transition="in" filter="wipe(up)">
                                      <p:cBhvr>
                                        <p:cTn id="78" dur="500"/>
                                        <p:tgtEl>
                                          <p:spTgt spid="158"/>
                                        </p:tgtEl>
                                      </p:cBhvr>
                                    </p:animEffect>
                                  </p:childTnLst>
                                </p:cTn>
                              </p:par>
                            </p:childTnLst>
                          </p:cTn>
                        </p:par>
                        <p:par>
                          <p:cTn id="79" fill="hold">
                            <p:stCondLst>
                              <p:cond delay="9500"/>
                            </p:stCondLst>
                            <p:childTnLst>
                              <p:par>
                                <p:cTn id="80" presetID="10" presetClass="entr" presetSubtype="0" fill="hold" grpId="0" nodeType="afterEffect">
                                  <p:stCondLst>
                                    <p:cond delay="0"/>
                                  </p:stCondLst>
                                  <p:childTnLst>
                                    <p:set>
                                      <p:cBhvr>
                                        <p:cTn id="81" dur="1" fill="hold">
                                          <p:stCondLst>
                                            <p:cond delay="0"/>
                                          </p:stCondLst>
                                        </p:cTn>
                                        <p:tgtEl>
                                          <p:spTgt spid="159"/>
                                        </p:tgtEl>
                                        <p:attrNameLst>
                                          <p:attrName>style.visibility</p:attrName>
                                        </p:attrNameLst>
                                      </p:cBhvr>
                                      <p:to>
                                        <p:strVal val="visible"/>
                                      </p:to>
                                    </p:set>
                                    <p:animEffect transition="in" filter="fade">
                                      <p:cBhvr>
                                        <p:cTn id="82" dur="500"/>
                                        <p:tgtEl>
                                          <p:spTgt spid="159"/>
                                        </p:tgtEl>
                                      </p:cBhvr>
                                    </p:animEffect>
                                  </p:childTnLst>
                                </p:cTn>
                              </p:par>
                            </p:childTnLst>
                          </p:cTn>
                        </p:par>
                        <p:par>
                          <p:cTn id="83" fill="hold">
                            <p:stCondLst>
                              <p:cond delay="10000"/>
                            </p:stCondLst>
                            <p:childTnLst>
                              <p:par>
                                <p:cTn id="84" presetID="10" presetClass="entr" presetSubtype="0" fill="hold" nodeType="afterEffect">
                                  <p:stCondLst>
                                    <p:cond delay="0"/>
                                  </p:stCondLst>
                                  <p:childTnLst>
                                    <p:set>
                                      <p:cBhvr>
                                        <p:cTn id="85" dur="1" fill="hold">
                                          <p:stCondLst>
                                            <p:cond delay="0"/>
                                          </p:stCondLst>
                                        </p:cTn>
                                        <p:tgtEl>
                                          <p:spTgt spid="160"/>
                                        </p:tgtEl>
                                        <p:attrNameLst>
                                          <p:attrName>style.visibility</p:attrName>
                                        </p:attrNameLst>
                                      </p:cBhvr>
                                      <p:to>
                                        <p:strVal val="visible"/>
                                      </p:to>
                                    </p:set>
                                    <p:animEffect transition="in" filter="fade">
                                      <p:cBhvr>
                                        <p:cTn id="86" dur="500"/>
                                        <p:tgtEl>
                                          <p:spTgt spid="160"/>
                                        </p:tgtEl>
                                      </p:cBhvr>
                                    </p:animEffect>
                                  </p:childTnLst>
                                </p:cTn>
                              </p:par>
                            </p:childTnLst>
                          </p:cTn>
                        </p:par>
                        <p:par>
                          <p:cTn id="87" fill="hold">
                            <p:stCondLst>
                              <p:cond delay="10500"/>
                            </p:stCondLst>
                            <p:childTnLst>
                              <p:par>
                                <p:cTn id="88" presetID="16" presetClass="entr" presetSubtype="21" fill="hold" nodeType="afterEffect">
                                  <p:stCondLst>
                                    <p:cond delay="0"/>
                                  </p:stCondLst>
                                  <p:childTnLst>
                                    <p:set>
                                      <p:cBhvr>
                                        <p:cTn id="89" dur="1" fill="hold">
                                          <p:stCondLst>
                                            <p:cond delay="0"/>
                                          </p:stCondLst>
                                        </p:cTn>
                                        <p:tgtEl>
                                          <p:spTgt spid="163"/>
                                        </p:tgtEl>
                                        <p:attrNameLst>
                                          <p:attrName>style.visibility</p:attrName>
                                        </p:attrNameLst>
                                      </p:cBhvr>
                                      <p:to>
                                        <p:strVal val="visible"/>
                                      </p:to>
                                    </p:set>
                                    <p:animEffect transition="in" filter="barn(inVertical)">
                                      <p:cBhvr>
                                        <p:cTn id="90" dur="500"/>
                                        <p:tgtEl>
                                          <p:spTgt spid="163"/>
                                        </p:tgtEl>
                                      </p:cBhvr>
                                    </p:animEffect>
                                  </p:childTnLst>
                                </p:cTn>
                              </p:par>
                            </p:childTnLst>
                          </p:cTn>
                        </p:par>
                        <p:par>
                          <p:cTn id="91" fill="hold">
                            <p:stCondLst>
                              <p:cond delay="11000"/>
                            </p:stCondLst>
                            <p:childTnLst>
                              <p:par>
                                <p:cTn id="92" presetID="10" presetClass="entr" presetSubtype="0" fill="hold" grpId="0" nodeType="afterEffect">
                                  <p:stCondLst>
                                    <p:cond delay="0"/>
                                  </p:stCondLst>
                                  <p:childTnLst>
                                    <p:set>
                                      <p:cBhvr>
                                        <p:cTn id="93" dur="1" fill="hold">
                                          <p:stCondLst>
                                            <p:cond delay="0"/>
                                          </p:stCondLst>
                                        </p:cTn>
                                        <p:tgtEl>
                                          <p:spTgt spid="164"/>
                                        </p:tgtEl>
                                        <p:attrNameLst>
                                          <p:attrName>style.visibility</p:attrName>
                                        </p:attrNameLst>
                                      </p:cBhvr>
                                      <p:to>
                                        <p:strVal val="visible"/>
                                      </p:to>
                                    </p:set>
                                    <p:animEffect transition="in" filter="fade">
                                      <p:cBhvr>
                                        <p:cTn id="94" dur="500"/>
                                        <p:tgtEl>
                                          <p:spTgt spid="164"/>
                                        </p:tgtEl>
                                      </p:cBhvr>
                                    </p:animEffect>
                                  </p:childTnLst>
                                </p:cTn>
                              </p:par>
                            </p:childTnLst>
                          </p:cTn>
                        </p:par>
                        <p:par>
                          <p:cTn id="95" fill="hold">
                            <p:stCondLst>
                              <p:cond delay="11500"/>
                            </p:stCondLst>
                            <p:childTnLst>
                              <p:par>
                                <p:cTn id="96" presetID="10" presetClass="entr" presetSubtype="0" fill="hold" nodeType="afterEffect">
                                  <p:stCondLst>
                                    <p:cond delay="0"/>
                                  </p:stCondLst>
                                  <p:childTnLst>
                                    <p:set>
                                      <p:cBhvr>
                                        <p:cTn id="97" dur="1" fill="hold">
                                          <p:stCondLst>
                                            <p:cond delay="0"/>
                                          </p:stCondLst>
                                        </p:cTn>
                                        <p:tgtEl>
                                          <p:spTgt spid="165"/>
                                        </p:tgtEl>
                                        <p:attrNameLst>
                                          <p:attrName>style.visibility</p:attrName>
                                        </p:attrNameLst>
                                      </p:cBhvr>
                                      <p:to>
                                        <p:strVal val="visible"/>
                                      </p:to>
                                    </p:set>
                                    <p:animEffect transition="in" filter="fade">
                                      <p:cBhvr>
                                        <p:cTn id="98" dur="500"/>
                                        <p:tgtEl>
                                          <p:spTgt spid="165"/>
                                        </p:tgtEl>
                                      </p:cBhvr>
                                    </p:animEffect>
                                  </p:childTnLst>
                                </p:cTn>
                              </p:par>
                            </p:childTnLst>
                          </p:cTn>
                        </p:par>
                        <p:par>
                          <p:cTn id="99" fill="hold">
                            <p:stCondLst>
                              <p:cond delay="12000"/>
                            </p:stCondLst>
                            <p:childTnLst>
                              <p:par>
                                <p:cTn id="100" presetID="16" presetClass="entr" presetSubtype="21" fill="hold" nodeType="afterEffect">
                                  <p:stCondLst>
                                    <p:cond delay="0"/>
                                  </p:stCondLst>
                                  <p:childTnLst>
                                    <p:set>
                                      <p:cBhvr>
                                        <p:cTn id="101" dur="1" fill="hold">
                                          <p:stCondLst>
                                            <p:cond delay="0"/>
                                          </p:stCondLst>
                                        </p:cTn>
                                        <p:tgtEl>
                                          <p:spTgt spid="168"/>
                                        </p:tgtEl>
                                        <p:attrNameLst>
                                          <p:attrName>style.visibility</p:attrName>
                                        </p:attrNameLst>
                                      </p:cBhvr>
                                      <p:to>
                                        <p:strVal val="visible"/>
                                      </p:to>
                                    </p:set>
                                    <p:animEffect transition="in" filter="barn(inVertical)">
                                      <p:cBhvr>
                                        <p:cTn id="102" dur="500"/>
                                        <p:tgtEl>
                                          <p:spTgt spid="168"/>
                                        </p:tgtEl>
                                      </p:cBhvr>
                                    </p:animEffect>
                                  </p:childTnLst>
                                </p:cTn>
                              </p:par>
                            </p:childTnLst>
                          </p:cTn>
                        </p:par>
                        <p:par>
                          <p:cTn id="103" fill="hold">
                            <p:stCondLst>
                              <p:cond delay="12500"/>
                            </p:stCondLst>
                            <p:childTnLst>
                              <p:par>
                                <p:cTn id="104" presetID="10" presetClass="entr" presetSubtype="0" fill="hold" grpId="0" nodeType="afterEffect">
                                  <p:stCondLst>
                                    <p:cond delay="0"/>
                                  </p:stCondLst>
                                  <p:childTnLst>
                                    <p:set>
                                      <p:cBhvr>
                                        <p:cTn id="105" dur="1" fill="hold">
                                          <p:stCondLst>
                                            <p:cond delay="0"/>
                                          </p:stCondLst>
                                        </p:cTn>
                                        <p:tgtEl>
                                          <p:spTgt spid="169"/>
                                        </p:tgtEl>
                                        <p:attrNameLst>
                                          <p:attrName>style.visibility</p:attrName>
                                        </p:attrNameLst>
                                      </p:cBhvr>
                                      <p:to>
                                        <p:strVal val="visible"/>
                                      </p:to>
                                    </p:set>
                                    <p:animEffect transition="in" filter="fade">
                                      <p:cBhvr>
                                        <p:cTn id="106" dur="500"/>
                                        <p:tgtEl>
                                          <p:spTgt spid="169"/>
                                        </p:tgtEl>
                                      </p:cBhvr>
                                    </p:animEffect>
                                  </p:childTnLst>
                                </p:cTn>
                              </p:par>
                            </p:childTnLst>
                          </p:cTn>
                        </p:par>
                        <p:par>
                          <p:cTn id="107" fill="hold">
                            <p:stCondLst>
                              <p:cond delay="13000"/>
                            </p:stCondLst>
                            <p:childTnLst>
                              <p:par>
                                <p:cTn id="108" presetID="10" presetClass="entr" presetSubtype="0" fill="hold" nodeType="afterEffect">
                                  <p:stCondLst>
                                    <p:cond delay="0"/>
                                  </p:stCondLst>
                                  <p:childTnLst>
                                    <p:set>
                                      <p:cBhvr>
                                        <p:cTn id="109" dur="1" fill="hold">
                                          <p:stCondLst>
                                            <p:cond delay="0"/>
                                          </p:stCondLst>
                                        </p:cTn>
                                        <p:tgtEl>
                                          <p:spTgt spid="170"/>
                                        </p:tgtEl>
                                        <p:attrNameLst>
                                          <p:attrName>style.visibility</p:attrName>
                                        </p:attrNameLst>
                                      </p:cBhvr>
                                      <p:to>
                                        <p:strVal val="visible"/>
                                      </p:to>
                                    </p:set>
                                    <p:animEffect transition="in" filter="fade">
                                      <p:cBhvr>
                                        <p:cTn id="110" dur="500"/>
                                        <p:tgtEl>
                                          <p:spTgt spid="170"/>
                                        </p:tgtEl>
                                      </p:cBhvr>
                                    </p:animEffect>
                                  </p:childTnLst>
                                </p:cTn>
                              </p:par>
                            </p:childTnLst>
                          </p:cTn>
                        </p:par>
                        <p:par>
                          <p:cTn id="111" fill="hold">
                            <p:stCondLst>
                              <p:cond delay="13500"/>
                            </p:stCondLst>
                            <p:childTnLst>
                              <p:par>
                                <p:cTn id="112" presetID="16" presetClass="entr" presetSubtype="21" fill="hold" nodeType="afterEffect">
                                  <p:stCondLst>
                                    <p:cond delay="0"/>
                                  </p:stCondLst>
                                  <p:childTnLst>
                                    <p:set>
                                      <p:cBhvr>
                                        <p:cTn id="113" dur="1" fill="hold">
                                          <p:stCondLst>
                                            <p:cond delay="0"/>
                                          </p:stCondLst>
                                        </p:cTn>
                                        <p:tgtEl>
                                          <p:spTgt spid="173"/>
                                        </p:tgtEl>
                                        <p:attrNameLst>
                                          <p:attrName>style.visibility</p:attrName>
                                        </p:attrNameLst>
                                      </p:cBhvr>
                                      <p:to>
                                        <p:strVal val="visible"/>
                                      </p:to>
                                    </p:set>
                                    <p:animEffect transition="in" filter="barn(inVertical)">
                                      <p:cBhvr>
                                        <p:cTn id="114" dur="500"/>
                                        <p:tgtEl>
                                          <p:spTgt spid="173"/>
                                        </p:tgtEl>
                                      </p:cBhvr>
                                    </p:animEffect>
                                  </p:childTnLst>
                                </p:cTn>
                              </p:par>
                            </p:childTnLst>
                          </p:cTn>
                        </p:par>
                        <p:par>
                          <p:cTn id="115" fill="hold">
                            <p:stCondLst>
                              <p:cond delay="14000"/>
                            </p:stCondLst>
                            <p:childTnLst>
                              <p:par>
                                <p:cTn id="116" presetID="10" presetClass="entr" presetSubtype="0" fill="hold" grpId="0" nodeType="afterEffect">
                                  <p:stCondLst>
                                    <p:cond delay="0"/>
                                  </p:stCondLst>
                                  <p:childTnLst>
                                    <p:set>
                                      <p:cBhvr>
                                        <p:cTn id="117" dur="1" fill="hold">
                                          <p:stCondLst>
                                            <p:cond delay="0"/>
                                          </p:stCondLst>
                                        </p:cTn>
                                        <p:tgtEl>
                                          <p:spTgt spid="174"/>
                                        </p:tgtEl>
                                        <p:attrNameLst>
                                          <p:attrName>style.visibility</p:attrName>
                                        </p:attrNameLst>
                                      </p:cBhvr>
                                      <p:to>
                                        <p:strVal val="visible"/>
                                      </p:to>
                                    </p:set>
                                    <p:animEffect transition="in" filter="fade">
                                      <p:cBhvr>
                                        <p:cTn id="118" dur="500"/>
                                        <p:tgtEl>
                                          <p:spTgt spid="174"/>
                                        </p:tgtEl>
                                      </p:cBhvr>
                                    </p:animEffect>
                                  </p:childTnLst>
                                </p:cTn>
                              </p:par>
                            </p:childTnLst>
                          </p:cTn>
                        </p:par>
                        <p:par>
                          <p:cTn id="119" fill="hold">
                            <p:stCondLst>
                              <p:cond delay="14500"/>
                            </p:stCondLst>
                            <p:childTnLst>
                              <p:par>
                                <p:cTn id="120" presetID="10" presetClass="entr" presetSubtype="0" fill="hold" nodeType="afterEffect">
                                  <p:stCondLst>
                                    <p:cond delay="0"/>
                                  </p:stCondLst>
                                  <p:childTnLst>
                                    <p:set>
                                      <p:cBhvr>
                                        <p:cTn id="121" dur="1" fill="hold">
                                          <p:stCondLst>
                                            <p:cond delay="0"/>
                                          </p:stCondLst>
                                        </p:cTn>
                                        <p:tgtEl>
                                          <p:spTgt spid="175"/>
                                        </p:tgtEl>
                                        <p:attrNameLst>
                                          <p:attrName>style.visibility</p:attrName>
                                        </p:attrNameLst>
                                      </p:cBhvr>
                                      <p:to>
                                        <p:strVal val="visible"/>
                                      </p:to>
                                    </p:set>
                                    <p:animEffect transition="in" filter="fade">
                                      <p:cBhvr>
                                        <p:cTn id="122" dur="500"/>
                                        <p:tgtEl>
                                          <p:spTgt spid="175"/>
                                        </p:tgtEl>
                                      </p:cBhvr>
                                    </p:animEffect>
                                  </p:childTnLst>
                                </p:cTn>
                              </p:par>
                            </p:childTnLst>
                          </p:cTn>
                        </p:par>
                        <p:par>
                          <p:cTn id="123" fill="hold">
                            <p:stCondLst>
                              <p:cond delay="15000"/>
                            </p:stCondLst>
                            <p:childTnLst>
                              <p:par>
                                <p:cTn id="124" presetID="16" presetClass="entr" presetSubtype="21" fill="hold" nodeType="afterEffect">
                                  <p:stCondLst>
                                    <p:cond delay="0"/>
                                  </p:stCondLst>
                                  <p:childTnLst>
                                    <p:set>
                                      <p:cBhvr>
                                        <p:cTn id="125" dur="1" fill="hold">
                                          <p:stCondLst>
                                            <p:cond delay="0"/>
                                          </p:stCondLst>
                                        </p:cTn>
                                        <p:tgtEl>
                                          <p:spTgt spid="178"/>
                                        </p:tgtEl>
                                        <p:attrNameLst>
                                          <p:attrName>style.visibility</p:attrName>
                                        </p:attrNameLst>
                                      </p:cBhvr>
                                      <p:to>
                                        <p:strVal val="visible"/>
                                      </p:to>
                                    </p:set>
                                    <p:animEffect transition="in" filter="barn(inVertical)">
                                      <p:cBhvr>
                                        <p:cTn id="126" dur="500"/>
                                        <p:tgtEl>
                                          <p:spTgt spid="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72" grpId="0"/>
      <p:bldP spid="73" grpId="0"/>
      <p:bldP spid="78" grpId="0"/>
      <p:bldP spid="83" grpId="0"/>
      <p:bldP spid="88" grpId="0"/>
      <p:bldP spid="158" grpId="0"/>
      <p:bldP spid="159" grpId="0"/>
      <p:bldP spid="164" grpId="0"/>
      <p:bldP spid="169" grpId="0"/>
      <p:bldP spid="17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 descr="C:\Users\Administrator\Desktop\QQ截图20160513140343.png"/>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3000"/>
                    </a14:imgEffect>
                  </a14:imgLayer>
                </a14:imgProps>
              </a:ext>
              <a:ext uri="{28A0092B-C50C-407E-A947-70E740481C1C}">
                <a14:useLocalDpi xmlns:a14="http://schemas.microsoft.com/office/drawing/2010/main"/>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28" name="MH_Picture_1"/>
          <p:cNvSpPr/>
          <p:nvPr>
            <p:custDataLst>
              <p:tags r:id="rId1"/>
            </p:custDataLst>
          </p:nvPr>
        </p:nvSpPr>
        <p:spPr>
          <a:xfrm>
            <a:off x="0" y="-27384"/>
            <a:ext cx="12192000" cy="3759201"/>
          </a:xfrm>
          <a:prstGeom prst="rect">
            <a:avLst/>
          </a:prstGeom>
          <a:blipFill dpi="0" rotWithShape="1">
            <a:blip r:embed="rId7"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30" name="组合 29"/>
          <p:cNvGrpSpPr/>
          <p:nvPr/>
        </p:nvGrpSpPr>
        <p:grpSpPr>
          <a:xfrm>
            <a:off x="0" y="1850567"/>
            <a:ext cx="3746500" cy="1219200"/>
            <a:chOff x="0" y="1850567"/>
            <a:chExt cx="3746500" cy="1219200"/>
          </a:xfrm>
        </p:grpSpPr>
        <p:sp>
          <p:nvSpPr>
            <p:cNvPr id="31" name="MH_SubTitle_1"/>
            <p:cNvSpPr/>
            <p:nvPr>
              <p:custDataLst>
                <p:tags r:id="rId2"/>
              </p:custDataLst>
            </p:nvPr>
          </p:nvSpPr>
          <p:spPr>
            <a:xfrm>
              <a:off x="0" y="1850567"/>
              <a:ext cx="3746500" cy="1219200"/>
            </a:xfrm>
            <a:prstGeom prst="rect">
              <a:avLst/>
            </a:prstGeom>
            <a:gradFill>
              <a:gsLst>
                <a:gs pos="0">
                  <a:srgbClr val="F54337"/>
                </a:gs>
                <a:gs pos="100000">
                  <a:srgbClr val="D4180A"/>
                </a:gs>
              </a:gsLst>
              <a:lin ang="5400000" scaled="1"/>
            </a:gra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360000" anchor="ctr"/>
            <a:lstStyle/>
            <a:p>
              <a:pPr eaLnBrk="1" fontAlgn="auto" hangingPunct="1">
                <a:spcBef>
                  <a:spcPts val="0"/>
                </a:spcBef>
                <a:spcAft>
                  <a:spcPts val="0"/>
                </a:spcAft>
                <a:defRPr/>
              </a:pP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32" name="文本框 25"/>
            <p:cNvSpPr txBox="1"/>
            <p:nvPr/>
          </p:nvSpPr>
          <p:spPr>
            <a:xfrm>
              <a:off x="1538556" y="2151838"/>
              <a:ext cx="1107996" cy="646331"/>
            </a:xfrm>
            <a:prstGeom prst="rect">
              <a:avLst/>
            </a:prstGeom>
            <a:noFill/>
          </p:spPr>
          <p:txBody>
            <a:bodyPr wrap="none" rtlCol="0">
              <a:spAutoFit/>
            </a:bodyPr>
            <a:lstStyle/>
            <a:p>
              <a:r>
                <a:rPr lang="zh-CN" altLang="en-US" sz="3600" dirty="0">
                  <a:solidFill>
                    <a:srgbClr val="F7F7F7"/>
                  </a:solidFill>
                  <a:latin typeface="微软雅黑" panose="020B0503020204020204" pitchFamily="34" charset="-122"/>
                  <a:ea typeface="微软雅黑" panose="020B0503020204020204" pitchFamily="34" charset="-122"/>
                </a:rPr>
                <a:t>前言</a:t>
              </a:r>
            </a:p>
          </p:txBody>
        </p:sp>
        <p:sp>
          <p:nvSpPr>
            <p:cNvPr id="33" name="KSO_Shape"/>
            <p:cNvSpPr/>
            <p:nvPr/>
          </p:nvSpPr>
          <p:spPr>
            <a:xfrm>
              <a:off x="896455" y="2185624"/>
              <a:ext cx="297096" cy="578758"/>
            </a:xfrm>
            <a:custGeom>
              <a:avLst/>
              <a:gdLst>
                <a:gd name="connsiteX0" fmla="*/ 788945 w 3886200"/>
                <a:gd name="connsiteY0" fmla="*/ 3994579 h 7565524"/>
                <a:gd name="connsiteX1" fmla="*/ 793367 w 3886200"/>
                <a:gd name="connsiteY1" fmla="*/ 4082152 h 7565524"/>
                <a:gd name="connsiteX2" fmla="*/ 1943100 w 3886200"/>
                <a:gd name="connsiteY2" fmla="*/ 5119688 h 7565524"/>
                <a:gd name="connsiteX3" fmla="*/ 3092833 w 3886200"/>
                <a:gd name="connsiteY3" fmla="*/ 4082152 h 7565524"/>
                <a:gd name="connsiteX4" fmla="*/ 3097256 w 3886200"/>
                <a:gd name="connsiteY4" fmla="*/ 3994579 h 7565524"/>
                <a:gd name="connsiteX5" fmla="*/ 3087777 w 3886200"/>
                <a:gd name="connsiteY5" fmla="*/ 4031441 h 7565524"/>
                <a:gd name="connsiteX6" fmla="*/ 1943100 w 3886200"/>
                <a:gd name="connsiteY6" fmla="*/ 4873587 h 7565524"/>
                <a:gd name="connsiteX7" fmla="*/ 798423 w 3886200"/>
                <a:gd name="connsiteY7" fmla="*/ 4031441 h 7565524"/>
                <a:gd name="connsiteX8" fmla="*/ 0 w 3886200"/>
                <a:gd name="connsiteY8" fmla="*/ 3009901 h 7565524"/>
                <a:gd name="connsiteX9" fmla="*/ 308086 w 3886200"/>
                <a:gd name="connsiteY9" fmla="*/ 3009901 h 7565524"/>
                <a:gd name="connsiteX10" fmla="*/ 308086 w 3886200"/>
                <a:gd name="connsiteY10" fmla="*/ 4175662 h 7565524"/>
                <a:gd name="connsiteX11" fmla="*/ 1943101 w 3886200"/>
                <a:gd name="connsiteY11" fmla="*/ 5810677 h 7565524"/>
                <a:gd name="connsiteX12" fmla="*/ 1943100 w 3886200"/>
                <a:gd name="connsiteY12" fmla="*/ 5810678 h 7565524"/>
                <a:gd name="connsiteX13" fmla="*/ 3578115 w 3886200"/>
                <a:gd name="connsiteY13" fmla="*/ 4175663 h 7565524"/>
                <a:gd name="connsiteX14" fmla="*/ 3578116 w 3886200"/>
                <a:gd name="connsiteY14" fmla="*/ 3009901 h 7565524"/>
                <a:gd name="connsiteX15" fmla="*/ 3886200 w 3886200"/>
                <a:gd name="connsiteY15" fmla="*/ 3009901 h 7565524"/>
                <a:gd name="connsiteX16" fmla="*/ 3886200 w 3886200"/>
                <a:gd name="connsiteY16" fmla="*/ 4235878 h 7565524"/>
                <a:gd name="connsiteX17" fmla="*/ 2520919 w 3886200"/>
                <a:gd name="connsiteY17" fmla="*/ 6091620 h 7565524"/>
                <a:gd name="connsiteX18" fmla="*/ 2336800 w 3886200"/>
                <a:gd name="connsiteY18" fmla="*/ 6138961 h 7565524"/>
                <a:gd name="connsiteX19" fmla="*/ 2336800 w 3886200"/>
                <a:gd name="connsiteY19" fmla="*/ 6591300 h 7565524"/>
                <a:gd name="connsiteX20" fmla="*/ 3062539 w 3886200"/>
                <a:gd name="connsiteY20" fmla="*/ 6591300 h 7565524"/>
                <a:gd name="connsiteX21" fmla="*/ 3549651 w 3886200"/>
                <a:gd name="connsiteY21" fmla="*/ 7078412 h 7565524"/>
                <a:gd name="connsiteX22" fmla="*/ 3549650 w 3886200"/>
                <a:gd name="connsiteY22" fmla="*/ 7078412 h 7565524"/>
                <a:gd name="connsiteX23" fmla="*/ 3062538 w 3886200"/>
                <a:gd name="connsiteY23" fmla="*/ 7565524 h 7565524"/>
                <a:gd name="connsiteX24" fmla="*/ 823662 w 3886200"/>
                <a:gd name="connsiteY24" fmla="*/ 7565523 h 7565524"/>
                <a:gd name="connsiteX25" fmla="*/ 346447 w 3886200"/>
                <a:gd name="connsiteY25" fmla="*/ 7176581 h 7565524"/>
                <a:gd name="connsiteX26" fmla="*/ 336550 w 3886200"/>
                <a:gd name="connsiteY26" fmla="*/ 7078412 h 7565524"/>
                <a:gd name="connsiteX27" fmla="*/ 346447 w 3886200"/>
                <a:gd name="connsiteY27" fmla="*/ 6980242 h 7565524"/>
                <a:gd name="connsiteX28" fmla="*/ 823662 w 3886200"/>
                <a:gd name="connsiteY28" fmla="*/ 6591300 h 7565524"/>
                <a:gd name="connsiteX29" fmla="*/ 1549400 w 3886200"/>
                <a:gd name="connsiteY29" fmla="*/ 6591300 h 7565524"/>
                <a:gd name="connsiteX30" fmla="*/ 1549400 w 3886200"/>
                <a:gd name="connsiteY30" fmla="*/ 6138961 h 7565524"/>
                <a:gd name="connsiteX31" fmla="*/ 1365282 w 3886200"/>
                <a:gd name="connsiteY31" fmla="*/ 6091620 h 7565524"/>
                <a:gd name="connsiteX32" fmla="*/ 0 w 3886200"/>
                <a:gd name="connsiteY32" fmla="*/ 4235878 h 7565524"/>
                <a:gd name="connsiteX33" fmla="*/ 622300 w 3886200"/>
                <a:gd name="connsiteY33" fmla="*/ 2818278 h 7565524"/>
                <a:gd name="connsiteX34" fmla="*/ 3263900 w 3886200"/>
                <a:gd name="connsiteY34" fmla="*/ 2818278 h 7565524"/>
                <a:gd name="connsiteX35" fmla="*/ 3263900 w 3886200"/>
                <a:gd name="connsiteY35" fmla="*/ 4152900 h 7565524"/>
                <a:gd name="connsiteX36" fmla="*/ 1943100 w 3886200"/>
                <a:gd name="connsiteY36" fmla="*/ 5473700 h 7565524"/>
                <a:gd name="connsiteX37" fmla="*/ 622300 w 3886200"/>
                <a:gd name="connsiteY37" fmla="*/ 4152900 h 7565524"/>
                <a:gd name="connsiteX38" fmla="*/ 622300 w 3886200"/>
                <a:gd name="connsiteY38" fmla="*/ 2432670 h 7565524"/>
                <a:gd name="connsiteX39" fmla="*/ 3263900 w 3886200"/>
                <a:gd name="connsiteY39" fmla="*/ 2432670 h 7565524"/>
                <a:gd name="connsiteX40" fmla="*/ 3263900 w 3886200"/>
                <a:gd name="connsiteY40" fmla="*/ 2655422 h 7565524"/>
                <a:gd name="connsiteX41" fmla="*/ 622300 w 3886200"/>
                <a:gd name="connsiteY41" fmla="*/ 2655422 h 7565524"/>
                <a:gd name="connsiteX42" fmla="*/ 622300 w 3886200"/>
                <a:gd name="connsiteY42" fmla="*/ 2047063 h 7565524"/>
                <a:gd name="connsiteX43" fmla="*/ 3263900 w 3886200"/>
                <a:gd name="connsiteY43" fmla="*/ 2047063 h 7565524"/>
                <a:gd name="connsiteX44" fmla="*/ 3263900 w 3886200"/>
                <a:gd name="connsiteY44" fmla="*/ 2269814 h 7565524"/>
                <a:gd name="connsiteX45" fmla="*/ 622300 w 3886200"/>
                <a:gd name="connsiteY45" fmla="*/ 2269814 h 7565524"/>
                <a:gd name="connsiteX46" fmla="*/ 622300 w 3886200"/>
                <a:gd name="connsiteY46" fmla="*/ 1661456 h 7565524"/>
                <a:gd name="connsiteX47" fmla="*/ 3263900 w 3886200"/>
                <a:gd name="connsiteY47" fmla="*/ 1661456 h 7565524"/>
                <a:gd name="connsiteX48" fmla="*/ 3263900 w 3886200"/>
                <a:gd name="connsiteY48" fmla="*/ 1884207 h 7565524"/>
                <a:gd name="connsiteX49" fmla="*/ 622300 w 3886200"/>
                <a:gd name="connsiteY49" fmla="*/ 1884207 h 7565524"/>
                <a:gd name="connsiteX50" fmla="*/ 1943100 w 3886200"/>
                <a:gd name="connsiteY50" fmla="*/ 0 h 7565524"/>
                <a:gd name="connsiteX51" fmla="*/ 3263900 w 3886200"/>
                <a:gd name="connsiteY51" fmla="*/ 1320800 h 7565524"/>
                <a:gd name="connsiteX52" fmla="*/ 3263900 w 3886200"/>
                <a:gd name="connsiteY52" fmla="*/ 1498600 h 7565524"/>
                <a:gd name="connsiteX53" fmla="*/ 622300 w 3886200"/>
                <a:gd name="connsiteY53" fmla="*/ 1498600 h 7565524"/>
                <a:gd name="connsiteX54" fmla="*/ 622300 w 3886200"/>
                <a:gd name="connsiteY54" fmla="*/ 1320800 h 7565524"/>
                <a:gd name="connsiteX55" fmla="*/ 1943100 w 3886200"/>
                <a:gd name="connsiteY55" fmla="*/ 0 h 756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886200" h="7565524">
                  <a:moveTo>
                    <a:pt x="788945" y="3994579"/>
                  </a:moveTo>
                  <a:lnTo>
                    <a:pt x="793367" y="4082152"/>
                  </a:lnTo>
                  <a:cubicBezTo>
                    <a:pt x="852550" y="4664920"/>
                    <a:pt x="1344717" y="5119688"/>
                    <a:pt x="1943100" y="5119688"/>
                  </a:cubicBezTo>
                  <a:cubicBezTo>
                    <a:pt x="2541483" y="5119688"/>
                    <a:pt x="3033650" y="4664920"/>
                    <a:pt x="3092833" y="4082152"/>
                  </a:cubicBezTo>
                  <a:lnTo>
                    <a:pt x="3097256" y="3994579"/>
                  </a:lnTo>
                  <a:lnTo>
                    <a:pt x="3087777" y="4031441"/>
                  </a:lnTo>
                  <a:cubicBezTo>
                    <a:pt x="2936026" y="4519338"/>
                    <a:pt x="2480933" y="4873587"/>
                    <a:pt x="1943100" y="4873587"/>
                  </a:cubicBezTo>
                  <a:cubicBezTo>
                    <a:pt x="1405268" y="4873587"/>
                    <a:pt x="950175" y="4519338"/>
                    <a:pt x="798423" y="4031441"/>
                  </a:cubicBezTo>
                  <a:close/>
                  <a:moveTo>
                    <a:pt x="0" y="3009901"/>
                  </a:moveTo>
                  <a:lnTo>
                    <a:pt x="308086" y="3009901"/>
                  </a:lnTo>
                  <a:lnTo>
                    <a:pt x="308086" y="4175662"/>
                  </a:lnTo>
                  <a:cubicBezTo>
                    <a:pt x="308086" y="5078656"/>
                    <a:pt x="1040107" y="5810677"/>
                    <a:pt x="1943101" y="5810677"/>
                  </a:cubicBezTo>
                  <a:lnTo>
                    <a:pt x="1943100" y="5810678"/>
                  </a:lnTo>
                  <a:cubicBezTo>
                    <a:pt x="2846094" y="5810678"/>
                    <a:pt x="3578115" y="5078657"/>
                    <a:pt x="3578115" y="4175663"/>
                  </a:cubicBezTo>
                  <a:lnTo>
                    <a:pt x="3578116" y="3009901"/>
                  </a:lnTo>
                  <a:lnTo>
                    <a:pt x="3886200" y="3009901"/>
                  </a:lnTo>
                  <a:lnTo>
                    <a:pt x="3886200" y="4235878"/>
                  </a:lnTo>
                  <a:cubicBezTo>
                    <a:pt x="3886200" y="5107807"/>
                    <a:pt x="3311893" y="5845601"/>
                    <a:pt x="2520919" y="6091620"/>
                  </a:cubicBezTo>
                  <a:lnTo>
                    <a:pt x="2336800" y="6138961"/>
                  </a:lnTo>
                  <a:lnTo>
                    <a:pt x="2336800" y="6591300"/>
                  </a:lnTo>
                  <a:lnTo>
                    <a:pt x="3062539" y="6591300"/>
                  </a:lnTo>
                  <a:cubicBezTo>
                    <a:pt x="3331564" y="6591300"/>
                    <a:pt x="3549651" y="6809387"/>
                    <a:pt x="3549651" y="7078412"/>
                  </a:cubicBezTo>
                  <a:lnTo>
                    <a:pt x="3549650" y="7078412"/>
                  </a:lnTo>
                  <a:cubicBezTo>
                    <a:pt x="3549650" y="7347437"/>
                    <a:pt x="3331563" y="7565524"/>
                    <a:pt x="3062538" y="7565524"/>
                  </a:cubicBezTo>
                  <a:lnTo>
                    <a:pt x="823662" y="7565523"/>
                  </a:lnTo>
                  <a:cubicBezTo>
                    <a:pt x="588265" y="7565523"/>
                    <a:pt x="391868" y="7398550"/>
                    <a:pt x="346447" y="7176581"/>
                  </a:cubicBezTo>
                  <a:lnTo>
                    <a:pt x="336550" y="7078412"/>
                  </a:lnTo>
                  <a:lnTo>
                    <a:pt x="346447" y="6980242"/>
                  </a:lnTo>
                  <a:cubicBezTo>
                    <a:pt x="391868" y="6758273"/>
                    <a:pt x="588265" y="6591300"/>
                    <a:pt x="823662" y="6591300"/>
                  </a:cubicBezTo>
                  <a:lnTo>
                    <a:pt x="1549400" y="6591300"/>
                  </a:lnTo>
                  <a:lnTo>
                    <a:pt x="1549400" y="6138961"/>
                  </a:lnTo>
                  <a:lnTo>
                    <a:pt x="1365282" y="6091620"/>
                  </a:lnTo>
                  <a:cubicBezTo>
                    <a:pt x="574307" y="5845601"/>
                    <a:pt x="0" y="5107807"/>
                    <a:pt x="0" y="4235878"/>
                  </a:cubicBezTo>
                  <a:close/>
                  <a:moveTo>
                    <a:pt x="622300" y="2818278"/>
                  </a:moveTo>
                  <a:lnTo>
                    <a:pt x="3263900" y="2818278"/>
                  </a:lnTo>
                  <a:lnTo>
                    <a:pt x="3263900" y="4152900"/>
                  </a:lnTo>
                  <a:cubicBezTo>
                    <a:pt x="3263900" y="4882358"/>
                    <a:pt x="2672558" y="5473700"/>
                    <a:pt x="1943100" y="5473700"/>
                  </a:cubicBezTo>
                  <a:cubicBezTo>
                    <a:pt x="1213642" y="5473700"/>
                    <a:pt x="622300" y="4882358"/>
                    <a:pt x="622300" y="4152900"/>
                  </a:cubicBezTo>
                  <a:close/>
                  <a:moveTo>
                    <a:pt x="622300" y="2432670"/>
                  </a:moveTo>
                  <a:lnTo>
                    <a:pt x="3263900" y="2432670"/>
                  </a:lnTo>
                  <a:lnTo>
                    <a:pt x="3263900" y="2655422"/>
                  </a:lnTo>
                  <a:lnTo>
                    <a:pt x="622300" y="2655422"/>
                  </a:lnTo>
                  <a:close/>
                  <a:moveTo>
                    <a:pt x="622300" y="2047063"/>
                  </a:moveTo>
                  <a:lnTo>
                    <a:pt x="3263900" y="2047063"/>
                  </a:lnTo>
                  <a:lnTo>
                    <a:pt x="3263900" y="2269814"/>
                  </a:lnTo>
                  <a:lnTo>
                    <a:pt x="622300" y="2269814"/>
                  </a:lnTo>
                  <a:close/>
                  <a:moveTo>
                    <a:pt x="622300" y="1661456"/>
                  </a:moveTo>
                  <a:lnTo>
                    <a:pt x="3263900" y="1661456"/>
                  </a:lnTo>
                  <a:lnTo>
                    <a:pt x="3263900" y="1884207"/>
                  </a:lnTo>
                  <a:lnTo>
                    <a:pt x="622300" y="1884207"/>
                  </a:lnTo>
                  <a:close/>
                  <a:moveTo>
                    <a:pt x="1943100" y="0"/>
                  </a:moveTo>
                  <a:cubicBezTo>
                    <a:pt x="2672558" y="0"/>
                    <a:pt x="3263900" y="591342"/>
                    <a:pt x="3263900" y="1320800"/>
                  </a:cubicBezTo>
                  <a:lnTo>
                    <a:pt x="3263900" y="1498600"/>
                  </a:lnTo>
                  <a:lnTo>
                    <a:pt x="622300" y="1498600"/>
                  </a:lnTo>
                  <a:lnTo>
                    <a:pt x="622300" y="1320800"/>
                  </a:lnTo>
                  <a:cubicBezTo>
                    <a:pt x="622300" y="591342"/>
                    <a:pt x="1213642" y="0"/>
                    <a:pt x="1943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grpSp>
      <p:sp>
        <p:nvSpPr>
          <p:cNvPr id="9" name="文本框 25"/>
          <p:cNvSpPr txBox="1"/>
          <p:nvPr/>
        </p:nvSpPr>
        <p:spPr>
          <a:xfrm>
            <a:off x="1342678" y="4293096"/>
            <a:ext cx="9577064" cy="1315745"/>
          </a:xfrm>
          <a:prstGeom prst="rect">
            <a:avLst/>
          </a:prstGeom>
          <a:noFill/>
        </p:spPr>
        <p:txBody>
          <a:bodyPr wrap="square" rtlCol="0">
            <a:spAutoFit/>
          </a:bodyPr>
          <a:lstStyle/>
          <a:p>
            <a:pPr>
              <a:lnSpc>
                <a:spcPct val="150000"/>
              </a:lnSpc>
              <a:spcAft>
                <a:spcPts val="800"/>
              </a:spcAft>
            </a:pPr>
            <a:r>
              <a:rPr lang="zh-CN" altLang="en-US" sz="2000" b="1" dirty="0">
                <a:solidFill>
                  <a:schemeClr val="bg1">
                    <a:lumMod val="65000"/>
                  </a:schemeClr>
                </a:solidFill>
                <a:latin typeface="微软雅黑" panose="020B0503020204020204" pitchFamily="34" charset="-122"/>
                <a:ea typeface="微软雅黑" panose="020B0503020204020204" pitchFamily="34" charset="-122"/>
              </a:rPr>
              <a:t>摘要：</a:t>
            </a:r>
            <a:r>
              <a:rPr lang="zh-CN" altLang="en-US" sz="11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r>
              <a:rPr lang="zh-CN" altLang="en-US" sz="11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0-#ppt_h/2"/>
                                          </p:val>
                                        </p:tav>
                                        <p:tav tm="100000">
                                          <p:val>
                                            <p:strVal val="#ppt_y"/>
                                          </p:val>
                                        </p:tav>
                                      </p:tavLst>
                                    </p:anim>
                                  </p:childTnLst>
                                </p:cTn>
                              </p:par>
                              <p:par>
                                <p:cTn id="9" presetID="2" presetClass="entr" presetSubtype="8" decel="100000"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0-#ppt_w/2"/>
                                          </p:val>
                                        </p:tav>
                                        <p:tav tm="100000">
                                          <p:val>
                                            <p:strVal val="#ppt_x"/>
                                          </p:val>
                                        </p:tav>
                                      </p:tavLst>
                                    </p:anim>
                                    <p:anim calcmode="lin" valueType="num">
                                      <p:cBhvr additive="base">
                                        <p:cTn id="12" dur="5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grpSp>
        <p:nvGrpSpPr>
          <p:cNvPr id="5" name="组合 4"/>
          <p:cNvGrpSpPr/>
          <p:nvPr/>
        </p:nvGrpSpPr>
        <p:grpSpPr>
          <a:xfrm>
            <a:off x="727075" y="1722709"/>
            <a:ext cx="2495685" cy="1905309"/>
            <a:chOff x="727075" y="1722709"/>
            <a:chExt cx="2495685" cy="1905309"/>
          </a:xfrm>
        </p:grpSpPr>
        <p:pic>
          <p:nvPicPr>
            <p:cNvPr id="6" name="图片 5"/>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727076" y="1722709"/>
              <a:ext cx="2495684" cy="1905309"/>
            </a:xfrm>
            <a:prstGeom prst="rect">
              <a:avLst/>
            </a:prstGeom>
            <a:effectLst>
              <a:innerShdw blurRad="63500" dist="50800" dir="13500000">
                <a:prstClr val="black">
                  <a:alpha val="50000"/>
                </a:prstClr>
              </a:innerShdw>
            </a:effectLst>
          </p:spPr>
        </p:pic>
        <p:grpSp>
          <p:nvGrpSpPr>
            <p:cNvPr id="7" name="组合 6"/>
            <p:cNvGrpSpPr/>
            <p:nvPr/>
          </p:nvGrpSpPr>
          <p:grpSpPr>
            <a:xfrm>
              <a:off x="727075" y="1756048"/>
              <a:ext cx="1164843" cy="461665"/>
              <a:chOff x="727075" y="1895748"/>
              <a:chExt cx="1164843" cy="461665"/>
            </a:xfrm>
          </p:grpSpPr>
          <p:sp>
            <p:nvSpPr>
              <p:cNvPr id="8" name="文本框 23"/>
              <p:cNvSpPr txBox="1"/>
              <p:nvPr/>
            </p:nvSpPr>
            <p:spPr>
              <a:xfrm>
                <a:off x="727075" y="1895748"/>
                <a:ext cx="611326" cy="461665"/>
              </a:xfrm>
              <a:prstGeom prst="rect">
                <a:avLst/>
              </a:prstGeom>
              <a:noFill/>
            </p:spPr>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04</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1256685" y="1969276"/>
                <a:ext cx="0" cy="223210"/>
              </a:xfrm>
              <a:prstGeom prst="line">
                <a:avLst/>
              </a:prstGeom>
              <a:ln w="9525">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0" name="文本框 25"/>
              <p:cNvSpPr txBox="1"/>
              <p:nvPr/>
            </p:nvSpPr>
            <p:spPr>
              <a:xfrm>
                <a:off x="1280592" y="1933842"/>
                <a:ext cx="611326" cy="276999"/>
              </a:xfrm>
              <a:prstGeom prst="rect">
                <a:avLst/>
              </a:prstGeom>
              <a:noFill/>
            </p:spPr>
            <p:txBody>
              <a:bodyPr wrap="square" rtlCol="0">
                <a:spAutoFit/>
              </a:bodyPr>
              <a:lstStyle/>
              <a:p>
                <a:r>
                  <a:rPr lang="en-US" altLang="zh-CN" sz="1200" dirty="0">
                    <a:solidFill>
                      <a:schemeClr val="bg1"/>
                    </a:solidFill>
                    <a:latin typeface="微软雅黑" panose="020B0503020204020204" pitchFamily="34" charset="-122"/>
                    <a:ea typeface="微软雅黑" panose="020B0503020204020204" pitchFamily="34" charset="-122"/>
                  </a:rPr>
                  <a:t>11</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sp>
        <p:nvSpPr>
          <p:cNvPr id="11" name="矩形 10"/>
          <p:cNvSpPr/>
          <p:nvPr/>
        </p:nvSpPr>
        <p:spPr>
          <a:xfrm>
            <a:off x="3347677" y="2420888"/>
            <a:ext cx="2732404" cy="854080"/>
          </a:xfrm>
          <a:prstGeom prst="rect">
            <a:avLst/>
          </a:prstGeom>
        </p:spPr>
        <p:txBody>
          <a:bodyPr wrap="square">
            <a:spAutoFit/>
          </a:bodyPr>
          <a:lstStyle/>
          <a:p>
            <a:pPr>
              <a:lnSpc>
                <a:spcPct val="15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1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3391798" y="3800397"/>
            <a:ext cx="2813200" cy="1877730"/>
            <a:chOff x="3391798" y="3800397"/>
            <a:chExt cx="2813200" cy="1877730"/>
          </a:xfrm>
        </p:grpSpPr>
        <p:pic>
          <p:nvPicPr>
            <p:cNvPr id="13" name="图片 12"/>
            <p:cNvPicPr>
              <a:picLocks noChangeAspect="1"/>
            </p:cNvPicPr>
            <p:nvPr/>
          </p:nvPicPr>
          <p:blipFill rotWithShape="1">
            <a:blip r:embed="rId6" cstate="email">
              <a:extLst>
                <a:ext uri="{BEBA8EAE-BF5A-486C-A8C5-ECC9F3942E4B}">
                  <a14:imgProps xmlns:a14="http://schemas.microsoft.com/office/drawing/2010/main">
                    <a14:imgLayer r:embed="rId7">
                      <a14:imgEffect>
                        <a14:brightnessContrast contrast="-40000"/>
                      </a14:imgEffect>
                      <a14:imgEffect>
                        <a14:saturation sat="200000"/>
                      </a14:imgEffect>
                    </a14:imgLayer>
                  </a14:imgProps>
                </a:ext>
                <a:ext uri="{28A0092B-C50C-407E-A947-70E740481C1C}">
                  <a14:useLocalDpi xmlns:a14="http://schemas.microsoft.com/office/drawing/2010/main"/>
                </a:ext>
              </a:extLst>
            </a:blip>
            <a:srcRect t="11437" b="11623"/>
            <a:stretch>
              <a:fillRect/>
            </a:stretch>
          </p:blipFill>
          <p:spPr>
            <a:xfrm>
              <a:off x="3391798" y="3802408"/>
              <a:ext cx="2496046" cy="1875719"/>
            </a:xfrm>
            <a:prstGeom prst="rect">
              <a:avLst/>
            </a:prstGeom>
            <a:effectLst>
              <a:innerShdw blurRad="63500" dist="50800" dir="13500000">
                <a:prstClr val="black">
                  <a:alpha val="50000"/>
                </a:prstClr>
              </a:innerShdw>
            </a:effectLst>
          </p:spPr>
        </p:pic>
        <p:grpSp>
          <p:nvGrpSpPr>
            <p:cNvPr id="14" name="组合 13"/>
            <p:cNvGrpSpPr/>
            <p:nvPr/>
          </p:nvGrpSpPr>
          <p:grpSpPr>
            <a:xfrm>
              <a:off x="5040155" y="3800397"/>
              <a:ext cx="1164843" cy="461665"/>
              <a:chOff x="5040155" y="3940097"/>
              <a:chExt cx="1164843" cy="461665"/>
            </a:xfrm>
          </p:grpSpPr>
          <p:sp>
            <p:nvSpPr>
              <p:cNvPr id="15" name="文本框 23"/>
              <p:cNvSpPr txBox="1"/>
              <p:nvPr/>
            </p:nvSpPr>
            <p:spPr>
              <a:xfrm>
                <a:off x="5040155" y="3940097"/>
                <a:ext cx="611326" cy="461665"/>
              </a:xfrm>
              <a:prstGeom prst="rect">
                <a:avLst/>
              </a:prstGeom>
              <a:noFill/>
            </p:spPr>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08</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5569765" y="4013625"/>
                <a:ext cx="0" cy="223210"/>
              </a:xfrm>
              <a:prstGeom prst="line">
                <a:avLst/>
              </a:prstGeom>
              <a:ln w="9525">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7" name="文本框 25"/>
              <p:cNvSpPr txBox="1"/>
              <p:nvPr/>
            </p:nvSpPr>
            <p:spPr>
              <a:xfrm>
                <a:off x="5593672" y="3978191"/>
                <a:ext cx="611326" cy="276999"/>
              </a:xfrm>
              <a:prstGeom prst="rect">
                <a:avLst/>
              </a:prstGeom>
              <a:noFill/>
            </p:spPr>
            <p:txBody>
              <a:bodyPr wrap="square" rtlCol="0">
                <a:spAutoFit/>
              </a:bodyPr>
              <a:lstStyle/>
              <a:p>
                <a:r>
                  <a:rPr lang="en-US" altLang="zh-CN" sz="1200" dirty="0">
                    <a:solidFill>
                      <a:schemeClr val="bg1"/>
                    </a:solidFill>
                    <a:latin typeface="微软雅黑" panose="020B0503020204020204" pitchFamily="34" charset="-122"/>
                    <a:ea typeface="微软雅黑" panose="020B0503020204020204" pitchFamily="34" charset="-122"/>
                  </a:rPr>
                  <a:t>07</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sp>
        <p:nvSpPr>
          <p:cNvPr id="18" name="矩形 17"/>
          <p:cNvSpPr/>
          <p:nvPr/>
        </p:nvSpPr>
        <p:spPr>
          <a:xfrm>
            <a:off x="703205" y="4480010"/>
            <a:ext cx="2732404" cy="854080"/>
          </a:xfrm>
          <a:prstGeom prst="rect">
            <a:avLst/>
          </a:prstGeom>
        </p:spPr>
        <p:txBody>
          <a:bodyPr wrap="square">
            <a:spAutoFit/>
          </a:bodyPr>
          <a:lstStyle/>
          <a:p>
            <a:pPr>
              <a:lnSpc>
                <a:spcPct val="15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1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6158189" y="1683454"/>
            <a:ext cx="2531383" cy="1917503"/>
            <a:chOff x="6158189" y="1683454"/>
            <a:chExt cx="2531383" cy="1917503"/>
          </a:xfrm>
        </p:grpSpPr>
        <p:pic>
          <p:nvPicPr>
            <p:cNvPr id="20" name="图片 19"/>
            <p:cNvPicPr>
              <a:picLocks noChangeAspect="1"/>
            </p:cNvPicPr>
            <p:nvPr/>
          </p:nvPicPr>
          <p:blipFill rotWithShape="1">
            <a:blip r:embed="rId8" cstate="email">
              <a:extLst>
                <a:ext uri="{28A0092B-C50C-407E-A947-70E740481C1C}">
                  <a14:useLocalDpi xmlns:a14="http://schemas.microsoft.com/office/drawing/2010/main"/>
                </a:ext>
              </a:extLst>
            </a:blip>
            <a:srcRect/>
            <a:stretch>
              <a:fillRect/>
            </a:stretch>
          </p:blipFill>
          <p:spPr>
            <a:xfrm>
              <a:off x="6158189" y="1683454"/>
              <a:ext cx="2531383" cy="1917503"/>
            </a:xfrm>
            <a:prstGeom prst="rect">
              <a:avLst/>
            </a:prstGeom>
            <a:effectLst>
              <a:innerShdw blurRad="63500" dist="50800" dir="13500000">
                <a:prstClr val="black">
                  <a:alpha val="50000"/>
                </a:prstClr>
              </a:innerShdw>
            </a:effectLst>
          </p:spPr>
        </p:pic>
        <p:sp>
          <p:nvSpPr>
            <p:cNvPr id="21" name="文本框 23"/>
            <p:cNvSpPr txBox="1"/>
            <p:nvPr/>
          </p:nvSpPr>
          <p:spPr>
            <a:xfrm>
              <a:off x="6204998" y="1756048"/>
              <a:ext cx="611326" cy="461665"/>
            </a:xfrm>
            <a:prstGeom prst="rect">
              <a:avLst/>
            </a:prstGeom>
            <a:noFill/>
          </p:spPr>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09</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6734608" y="1829576"/>
              <a:ext cx="0" cy="223210"/>
            </a:xfrm>
            <a:prstGeom prst="line">
              <a:avLst/>
            </a:prstGeom>
            <a:ln w="9525">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23" name="文本框 25"/>
            <p:cNvSpPr txBox="1"/>
            <p:nvPr/>
          </p:nvSpPr>
          <p:spPr>
            <a:xfrm>
              <a:off x="6758515" y="1794142"/>
              <a:ext cx="611326" cy="276999"/>
            </a:xfrm>
            <a:prstGeom prst="rect">
              <a:avLst/>
            </a:prstGeom>
            <a:noFill/>
          </p:spPr>
          <p:txBody>
            <a:bodyPr wrap="square" rtlCol="0">
              <a:spAutoFit/>
            </a:bodyPr>
            <a:lstStyle/>
            <a:p>
              <a:r>
                <a:rPr lang="en-US" altLang="zh-CN" sz="1200" dirty="0">
                  <a:solidFill>
                    <a:schemeClr val="bg1"/>
                  </a:solidFill>
                  <a:latin typeface="微软雅黑" panose="020B0503020204020204" pitchFamily="34" charset="-122"/>
                  <a:ea typeface="微软雅黑" panose="020B0503020204020204" pitchFamily="34" charset="-122"/>
                </a:rPr>
                <a:t>20</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
        <p:nvSpPr>
          <p:cNvPr id="24" name="矩形 23"/>
          <p:cNvSpPr/>
          <p:nvPr/>
        </p:nvSpPr>
        <p:spPr>
          <a:xfrm>
            <a:off x="8825600" y="2431370"/>
            <a:ext cx="2732404" cy="854080"/>
          </a:xfrm>
          <a:prstGeom prst="rect">
            <a:avLst/>
          </a:prstGeom>
        </p:spPr>
        <p:txBody>
          <a:bodyPr wrap="square">
            <a:spAutoFit/>
          </a:bodyPr>
          <a:lstStyle/>
          <a:p>
            <a:pPr>
              <a:lnSpc>
                <a:spcPct val="15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1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8847377" y="3812292"/>
            <a:ext cx="2495685" cy="1865835"/>
            <a:chOff x="8847377" y="3812292"/>
            <a:chExt cx="2495685" cy="1865835"/>
          </a:xfrm>
        </p:grpSpPr>
        <p:pic>
          <p:nvPicPr>
            <p:cNvPr id="26" name="图片 25"/>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8847378" y="3850387"/>
              <a:ext cx="2495684" cy="1827740"/>
            </a:xfrm>
            <a:prstGeom prst="rect">
              <a:avLst/>
            </a:prstGeom>
            <a:effectLst>
              <a:innerShdw blurRad="63500" dist="50800" dir="13500000">
                <a:prstClr val="black">
                  <a:alpha val="50000"/>
                </a:prstClr>
              </a:innerShdw>
            </a:effectLst>
          </p:spPr>
        </p:pic>
        <p:grpSp>
          <p:nvGrpSpPr>
            <p:cNvPr id="27" name="组合 26"/>
            <p:cNvGrpSpPr/>
            <p:nvPr/>
          </p:nvGrpSpPr>
          <p:grpSpPr>
            <a:xfrm>
              <a:off x="8847377" y="3812292"/>
              <a:ext cx="1164843" cy="461665"/>
              <a:chOff x="8847377" y="3951992"/>
              <a:chExt cx="1164843" cy="461665"/>
            </a:xfrm>
          </p:grpSpPr>
          <p:sp>
            <p:nvSpPr>
              <p:cNvPr id="28" name="文本框 23"/>
              <p:cNvSpPr txBox="1"/>
              <p:nvPr/>
            </p:nvSpPr>
            <p:spPr>
              <a:xfrm>
                <a:off x="8847377" y="3951992"/>
                <a:ext cx="611326" cy="461665"/>
              </a:xfrm>
              <a:prstGeom prst="rect">
                <a:avLst/>
              </a:prstGeom>
              <a:noFill/>
            </p:spPr>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11</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cxnSp>
            <p:nvCxnSpPr>
              <p:cNvPr id="29" name="直接连接符 28"/>
              <p:cNvCxnSpPr/>
              <p:nvPr/>
            </p:nvCxnSpPr>
            <p:spPr>
              <a:xfrm>
                <a:off x="9376987" y="4025520"/>
                <a:ext cx="0" cy="223210"/>
              </a:xfrm>
              <a:prstGeom prst="line">
                <a:avLst/>
              </a:prstGeom>
              <a:ln w="9525">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30" name="文本框 25"/>
              <p:cNvSpPr txBox="1"/>
              <p:nvPr/>
            </p:nvSpPr>
            <p:spPr>
              <a:xfrm>
                <a:off x="9400894" y="3990086"/>
                <a:ext cx="611326" cy="276999"/>
              </a:xfrm>
              <a:prstGeom prst="rect">
                <a:avLst/>
              </a:prstGeom>
              <a:noFill/>
            </p:spPr>
            <p:txBody>
              <a:bodyPr wrap="square" rtlCol="0">
                <a:spAutoFit/>
              </a:bodyPr>
              <a:lstStyle/>
              <a:p>
                <a:r>
                  <a:rPr lang="en-US" altLang="zh-CN" sz="1200" dirty="0">
                    <a:solidFill>
                      <a:schemeClr val="bg1"/>
                    </a:solidFill>
                    <a:latin typeface="微软雅黑" panose="020B0503020204020204" pitchFamily="34" charset="-122"/>
                    <a:ea typeface="微软雅黑" panose="020B0503020204020204" pitchFamily="34" charset="-122"/>
                  </a:rPr>
                  <a:t>10</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sp>
        <p:nvSpPr>
          <p:cNvPr id="31" name="矩形 30"/>
          <p:cNvSpPr/>
          <p:nvPr/>
        </p:nvSpPr>
        <p:spPr>
          <a:xfrm>
            <a:off x="6150333" y="4476611"/>
            <a:ext cx="2732404" cy="854080"/>
          </a:xfrm>
          <a:prstGeom prst="rect">
            <a:avLst/>
          </a:prstGeom>
        </p:spPr>
        <p:txBody>
          <a:bodyPr wrap="square">
            <a:spAutoFit/>
          </a:bodyPr>
          <a:lstStyle/>
          <a:p>
            <a:pPr>
              <a:lnSpc>
                <a:spcPct val="15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1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3391797" y="1683454"/>
            <a:ext cx="2496046" cy="369332"/>
            <a:chOff x="3391797" y="1823154"/>
            <a:chExt cx="2496046" cy="369332"/>
          </a:xfrm>
        </p:grpSpPr>
        <p:sp>
          <p:nvSpPr>
            <p:cNvPr id="33" name="圆角矩形 32"/>
            <p:cNvSpPr/>
            <p:nvPr/>
          </p:nvSpPr>
          <p:spPr>
            <a:xfrm>
              <a:off x="3391797" y="1844597"/>
              <a:ext cx="2496046" cy="326446"/>
            </a:xfrm>
            <a:prstGeom prst="roundRect">
              <a:avLst/>
            </a:prstGeom>
            <a:gradFill>
              <a:gsLst>
                <a:gs pos="0">
                  <a:srgbClr val="F54337"/>
                </a:gs>
                <a:gs pos="100000">
                  <a:srgbClr val="D4180A"/>
                </a:gs>
              </a:gsLst>
              <a:lin ang="5400000" scaled="1"/>
            </a:gradFill>
            <a:ln w="28575" cap="flat">
              <a:noFill/>
              <a:prstDash val="solid"/>
              <a:miter lim="800000"/>
            </a:ln>
            <a:effectLst>
              <a:outerShdw blurRad="228600" dist="101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34" name="任意多边形 33"/>
            <p:cNvSpPr/>
            <p:nvPr/>
          </p:nvSpPr>
          <p:spPr>
            <a:xfrm>
              <a:off x="3516715" y="1941640"/>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5" name="任意多边形 34"/>
            <p:cNvSpPr/>
            <p:nvPr/>
          </p:nvSpPr>
          <p:spPr>
            <a:xfrm>
              <a:off x="3577720" y="1941640"/>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6" name="文本框 3"/>
            <p:cNvSpPr txBox="1">
              <a:spLocks noChangeArrowheads="1"/>
            </p:cNvSpPr>
            <p:nvPr/>
          </p:nvSpPr>
          <p:spPr bwMode="auto">
            <a:xfrm>
              <a:off x="4212032" y="1823154"/>
              <a:ext cx="877163" cy="369332"/>
            </a:xfrm>
            <a:prstGeom prst="rect">
              <a:avLst/>
            </a:prstGeom>
            <a:noFill/>
          </p:spPr>
          <p:txBody>
            <a:bodyPr wrap="none" rtlCol="0">
              <a:spAutoFit/>
            </a:bodyPr>
            <a:lstStyle>
              <a:defPPr>
                <a:defRPr lang="zh-CN"/>
              </a:defPPr>
              <a:lvl1pPr>
                <a:defRPr sz="3200">
                  <a:gradFill flip="none" rotWithShape="1">
                    <a:gsLst>
                      <a:gs pos="0">
                        <a:schemeClr val="accent2"/>
                      </a:gs>
                      <a:gs pos="34000">
                        <a:schemeClr val="accent1"/>
                      </a:gs>
                      <a:gs pos="68000">
                        <a:schemeClr val="accent3"/>
                      </a:gs>
                      <a:gs pos="100000">
                        <a:schemeClr val="accent4"/>
                      </a:gs>
                    </a:gsLst>
                    <a:lin ang="0" scaled="1"/>
                    <a:tileRect/>
                  </a:gradFill>
                </a:defRPr>
              </a:lvl1pPr>
            </a:lstStyle>
            <a:p>
              <a:r>
                <a:rPr lang="zh-CN" altLang="en-US" sz="1800" dirty="0">
                  <a:solidFill>
                    <a:schemeClr val="bg1"/>
                  </a:solidFill>
                  <a:latin typeface="微软雅黑" panose="020B0503020204020204" pitchFamily="34" charset="-122"/>
                  <a:ea typeface="微软雅黑" panose="020B0503020204020204" pitchFamily="34" charset="-122"/>
                </a:rPr>
                <a:t>家庭日</a:t>
              </a:r>
            </a:p>
          </p:txBody>
        </p:sp>
      </p:grpSp>
      <p:grpSp>
        <p:nvGrpSpPr>
          <p:cNvPr id="37" name="组合 36"/>
          <p:cNvGrpSpPr/>
          <p:nvPr/>
        </p:nvGrpSpPr>
        <p:grpSpPr>
          <a:xfrm>
            <a:off x="725731" y="3855431"/>
            <a:ext cx="2497028" cy="369332"/>
            <a:chOff x="725731" y="3995131"/>
            <a:chExt cx="2497028" cy="369332"/>
          </a:xfrm>
        </p:grpSpPr>
        <p:sp>
          <p:nvSpPr>
            <p:cNvPr id="39" name="圆角矩形 38"/>
            <p:cNvSpPr/>
            <p:nvPr/>
          </p:nvSpPr>
          <p:spPr>
            <a:xfrm flipH="1">
              <a:off x="725731" y="4016574"/>
              <a:ext cx="2497028" cy="326446"/>
            </a:xfrm>
            <a:prstGeom prst="roundRect">
              <a:avLst/>
            </a:prstGeom>
            <a:gradFill>
              <a:gsLst>
                <a:gs pos="0">
                  <a:srgbClr val="F58029"/>
                </a:gs>
                <a:gs pos="100000">
                  <a:srgbClr val="F27211"/>
                </a:gs>
              </a:gsLst>
              <a:lin ang="5400000" scaled="1"/>
            </a:gradFill>
            <a:ln w="28575" cap="flat">
              <a:noFill/>
              <a:prstDash val="solid"/>
              <a:miter lim="800000"/>
            </a:ln>
            <a:effectLst>
              <a:outerShdw blurRad="228600" dist="101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40" name="任意多边形 39"/>
            <p:cNvSpPr/>
            <p:nvPr/>
          </p:nvSpPr>
          <p:spPr>
            <a:xfrm flipH="1">
              <a:off x="2992716" y="4113617"/>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1" name="任意多边形 40"/>
            <p:cNvSpPr/>
            <p:nvPr/>
          </p:nvSpPr>
          <p:spPr>
            <a:xfrm flipH="1">
              <a:off x="2931711" y="4113617"/>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2" name="文本框 3"/>
            <p:cNvSpPr txBox="1">
              <a:spLocks noChangeArrowheads="1"/>
            </p:cNvSpPr>
            <p:nvPr/>
          </p:nvSpPr>
          <p:spPr bwMode="auto">
            <a:xfrm flipH="1">
              <a:off x="1250408" y="3995131"/>
              <a:ext cx="1107996" cy="369332"/>
            </a:xfrm>
            <a:prstGeom prst="rect">
              <a:avLst/>
            </a:prstGeom>
            <a:noFill/>
          </p:spPr>
          <p:txBody>
            <a:bodyPr wrap="none" rtlCol="0">
              <a:spAutoFit/>
            </a:bodyPr>
            <a:lstStyle>
              <a:defPPr>
                <a:defRPr lang="zh-CN"/>
              </a:defPPr>
              <a:lvl1pPr>
                <a:defRPr sz="3200">
                  <a:gradFill flip="none" rotWithShape="1">
                    <a:gsLst>
                      <a:gs pos="0">
                        <a:schemeClr val="accent2"/>
                      </a:gs>
                      <a:gs pos="34000">
                        <a:schemeClr val="accent1"/>
                      </a:gs>
                      <a:gs pos="68000">
                        <a:schemeClr val="accent3"/>
                      </a:gs>
                      <a:gs pos="100000">
                        <a:schemeClr val="accent4"/>
                      </a:gs>
                    </a:gsLst>
                    <a:lin ang="0" scaled="1"/>
                    <a:tileRect/>
                  </a:gradFill>
                </a:defRPr>
              </a:lvl1pPr>
            </a:lstStyle>
            <a:p>
              <a:r>
                <a:rPr lang="zh-CN" altLang="en-US" sz="1800" dirty="0">
                  <a:solidFill>
                    <a:schemeClr val="bg1"/>
                  </a:solidFill>
                  <a:latin typeface="微软雅黑" panose="020B0503020204020204" pitchFamily="34" charset="-122"/>
                  <a:ea typeface="微软雅黑" panose="020B0503020204020204" pitchFamily="34" charset="-122"/>
                </a:rPr>
                <a:t>远足踏青</a:t>
              </a:r>
            </a:p>
          </p:txBody>
        </p:sp>
      </p:grpSp>
      <p:grpSp>
        <p:nvGrpSpPr>
          <p:cNvPr id="43" name="组合 42"/>
          <p:cNvGrpSpPr/>
          <p:nvPr/>
        </p:nvGrpSpPr>
        <p:grpSpPr>
          <a:xfrm>
            <a:off x="8825600" y="1683454"/>
            <a:ext cx="2539240" cy="369332"/>
            <a:chOff x="8825600" y="1823154"/>
            <a:chExt cx="2539240" cy="369332"/>
          </a:xfrm>
        </p:grpSpPr>
        <p:sp>
          <p:nvSpPr>
            <p:cNvPr id="44" name="圆角矩形 43"/>
            <p:cNvSpPr/>
            <p:nvPr/>
          </p:nvSpPr>
          <p:spPr>
            <a:xfrm>
              <a:off x="8825600" y="1844597"/>
              <a:ext cx="2539240" cy="326446"/>
            </a:xfrm>
            <a:prstGeom prst="roundRect">
              <a:avLst/>
            </a:prstGeom>
            <a:gradFill>
              <a:gsLst>
                <a:gs pos="0">
                  <a:srgbClr val="1C9FA7"/>
                </a:gs>
                <a:gs pos="100000">
                  <a:srgbClr val="26A2AA"/>
                </a:gs>
              </a:gsLst>
              <a:lin ang="5400000" scaled="1"/>
            </a:gradFill>
            <a:ln w="28575" cap="flat">
              <a:noFill/>
              <a:prstDash val="solid"/>
              <a:miter lim="800000"/>
            </a:ln>
            <a:effectLst>
              <a:outerShdw blurRad="228600" dist="101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46" name="任意多边形 45"/>
            <p:cNvSpPr/>
            <p:nvPr/>
          </p:nvSpPr>
          <p:spPr>
            <a:xfrm>
              <a:off x="8994638" y="1941640"/>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7" name="任意多边形 46"/>
            <p:cNvSpPr/>
            <p:nvPr/>
          </p:nvSpPr>
          <p:spPr>
            <a:xfrm>
              <a:off x="9055643" y="1941640"/>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8" name="文本框 3"/>
            <p:cNvSpPr txBox="1">
              <a:spLocks noChangeArrowheads="1"/>
            </p:cNvSpPr>
            <p:nvPr/>
          </p:nvSpPr>
          <p:spPr bwMode="auto">
            <a:xfrm>
              <a:off x="9689955" y="1823154"/>
              <a:ext cx="877163" cy="369332"/>
            </a:xfrm>
            <a:prstGeom prst="rect">
              <a:avLst/>
            </a:prstGeom>
            <a:noFill/>
          </p:spPr>
          <p:txBody>
            <a:bodyPr wrap="none" rtlCol="0">
              <a:spAutoFit/>
            </a:bodyPr>
            <a:lstStyle>
              <a:defPPr>
                <a:defRPr lang="zh-CN"/>
              </a:defPPr>
              <a:lvl1pPr>
                <a:defRPr sz="3200">
                  <a:gradFill flip="none" rotWithShape="1">
                    <a:gsLst>
                      <a:gs pos="0">
                        <a:schemeClr val="accent2"/>
                      </a:gs>
                      <a:gs pos="34000">
                        <a:schemeClr val="accent1"/>
                      </a:gs>
                      <a:gs pos="68000">
                        <a:schemeClr val="accent3"/>
                      </a:gs>
                      <a:gs pos="100000">
                        <a:schemeClr val="accent4"/>
                      </a:gs>
                    </a:gsLst>
                    <a:lin ang="0" scaled="1"/>
                    <a:tileRect/>
                  </a:gradFill>
                </a:defRPr>
              </a:lvl1pPr>
            </a:lstStyle>
            <a:p>
              <a:r>
                <a:rPr lang="zh-CN" altLang="en-US" sz="1800" dirty="0">
                  <a:solidFill>
                    <a:schemeClr val="bg1"/>
                  </a:solidFill>
                  <a:latin typeface="微软雅黑" panose="020B0503020204020204" pitchFamily="34" charset="-122"/>
                  <a:ea typeface="微软雅黑" panose="020B0503020204020204" pitchFamily="34" charset="-122"/>
                </a:rPr>
                <a:t>运动会</a:t>
              </a:r>
            </a:p>
          </p:txBody>
        </p:sp>
      </p:grpSp>
      <p:grpSp>
        <p:nvGrpSpPr>
          <p:cNvPr id="49" name="组合 48"/>
          <p:cNvGrpSpPr/>
          <p:nvPr/>
        </p:nvGrpSpPr>
        <p:grpSpPr>
          <a:xfrm>
            <a:off x="6150333" y="3833412"/>
            <a:ext cx="2539240" cy="369332"/>
            <a:chOff x="6150333" y="3973112"/>
            <a:chExt cx="2539240" cy="369332"/>
          </a:xfrm>
        </p:grpSpPr>
        <p:sp>
          <p:nvSpPr>
            <p:cNvPr id="50" name="圆角矩形 49"/>
            <p:cNvSpPr/>
            <p:nvPr/>
          </p:nvSpPr>
          <p:spPr>
            <a:xfrm flipH="1">
              <a:off x="6150333" y="3994555"/>
              <a:ext cx="2539240" cy="326446"/>
            </a:xfrm>
            <a:prstGeom prst="roundRect">
              <a:avLst/>
            </a:prstGeom>
            <a:gradFill>
              <a:gsLst>
                <a:gs pos="100000">
                  <a:srgbClr val="0070C0"/>
                </a:gs>
                <a:gs pos="0">
                  <a:srgbClr val="00B0F0"/>
                </a:gs>
              </a:gsLst>
              <a:lin ang="5400000" scaled="1"/>
            </a:gradFill>
            <a:ln w="28575" cap="flat">
              <a:noFill/>
              <a:prstDash val="solid"/>
              <a:miter lim="800000"/>
            </a:ln>
            <a:effectLst>
              <a:outerShdw blurRad="228600" dist="101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51" name="任意多边形 50"/>
            <p:cNvSpPr/>
            <p:nvPr/>
          </p:nvSpPr>
          <p:spPr>
            <a:xfrm flipH="1">
              <a:off x="8459530" y="4091598"/>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2" name="任意多边形 51"/>
            <p:cNvSpPr/>
            <p:nvPr/>
          </p:nvSpPr>
          <p:spPr>
            <a:xfrm flipH="1">
              <a:off x="8398525" y="4091598"/>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文本框 3"/>
            <p:cNvSpPr txBox="1">
              <a:spLocks noChangeArrowheads="1"/>
            </p:cNvSpPr>
            <p:nvPr/>
          </p:nvSpPr>
          <p:spPr bwMode="auto">
            <a:xfrm flipH="1">
              <a:off x="6717222" y="3973112"/>
              <a:ext cx="1107996" cy="369332"/>
            </a:xfrm>
            <a:prstGeom prst="rect">
              <a:avLst/>
            </a:prstGeom>
            <a:noFill/>
          </p:spPr>
          <p:txBody>
            <a:bodyPr wrap="none" rtlCol="0">
              <a:spAutoFit/>
            </a:bodyPr>
            <a:lstStyle>
              <a:defPPr>
                <a:defRPr lang="zh-CN"/>
              </a:defPPr>
              <a:lvl1pPr>
                <a:defRPr sz="3200">
                  <a:gradFill flip="none" rotWithShape="1">
                    <a:gsLst>
                      <a:gs pos="0">
                        <a:schemeClr val="accent2"/>
                      </a:gs>
                      <a:gs pos="34000">
                        <a:schemeClr val="accent1"/>
                      </a:gs>
                      <a:gs pos="68000">
                        <a:schemeClr val="accent3"/>
                      </a:gs>
                      <a:gs pos="100000">
                        <a:schemeClr val="accent4"/>
                      </a:gs>
                    </a:gsLst>
                    <a:lin ang="0" scaled="1"/>
                    <a:tileRect/>
                  </a:gradFill>
                </a:defRPr>
              </a:lvl1pPr>
            </a:lstStyle>
            <a:p>
              <a:r>
                <a:rPr lang="zh-CN" altLang="en-US" sz="1800" dirty="0">
                  <a:solidFill>
                    <a:schemeClr val="bg1"/>
                  </a:solidFill>
                  <a:latin typeface="微软雅黑" panose="020B0503020204020204" pitchFamily="34" charset="-122"/>
                  <a:ea typeface="微软雅黑" panose="020B0503020204020204" pitchFamily="34" charset="-122"/>
                </a:rPr>
                <a:t>棋牌比赛</a:t>
              </a: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1000"/>
                            </p:stCondLst>
                            <p:childTnLst>
                              <p:par>
                                <p:cTn id="16" presetID="12" presetClass="entr" presetSubtype="2" fill="hold" nodeType="after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additive="base">
                                        <p:cTn id="18" dur="500"/>
                                        <p:tgtEl>
                                          <p:spTgt spid="32"/>
                                        </p:tgtEl>
                                        <p:attrNameLst>
                                          <p:attrName>ppt_x</p:attrName>
                                        </p:attrNameLst>
                                      </p:cBhvr>
                                      <p:tavLst>
                                        <p:tav tm="0">
                                          <p:val>
                                            <p:strVal val="#ppt_x+#ppt_w*1.125000"/>
                                          </p:val>
                                        </p:tav>
                                        <p:tav tm="100000">
                                          <p:val>
                                            <p:strVal val="#ppt_x"/>
                                          </p:val>
                                        </p:tav>
                                      </p:tavLst>
                                    </p:anim>
                                    <p:animEffect transition="in" filter="wipe(left)">
                                      <p:cBhvr>
                                        <p:cTn id="19" dur="500"/>
                                        <p:tgtEl>
                                          <p:spTgt spid="32"/>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500"/>
                                        <p:tgtEl>
                                          <p:spTgt spid="11"/>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childTnLst>
                          </p:cTn>
                        </p:par>
                        <p:par>
                          <p:cTn id="30" fill="hold">
                            <p:stCondLst>
                              <p:cond delay="2500"/>
                            </p:stCondLst>
                            <p:childTnLst>
                              <p:par>
                                <p:cTn id="31" presetID="12" presetClass="entr" presetSubtype="2" fill="hold" nodeType="afterEffect">
                                  <p:stCondLst>
                                    <p:cond delay="0"/>
                                  </p:stCondLst>
                                  <p:childTnLst>
                                    <p:set>
                                      <p:cBhvr>
                                        <p:cTn id="32" dur="1" fill="hold">
                                          <p:stCondLst>
                                            <p:cond delay="0"/>
                                          </p:stCondLst>
                                        </p:cTn>
                                        <p:tgtEl>
                                          <p:spTgt spid="43"/>
                                        </p:tgtEl>
                                        <p:attrNameLst>
                                          <p:attrName>style.visibility</p:attrName>
                                        </p:attrNameLst>
                                      </p:cBhvr>
                                      <p:to>
                                        <p:strVal val="visible"/>
                                      </p:to>
                                    </p:set>
                                    <p:anim calcmode="lin" valueType="num">
                                      <p:cBhvr additive="base">
                                        <p:cTn id="33" dur="500"/>
                                        <p:tgtEl>
                                          <p:spTgt spid="43"/>
                                        </p:tgtEl>
                                        <p:attrNameLst>
                                          <p:attrName>ppt_x</p:attrName>
                                        </p:attrNameLst>
                                      </p:cBhvr>
                                      <p:tavLst>
                                        <p:tav tm="0">
                                          <p:val>
                                            <p:strVal val="#ppt_x+#ppt_w*1.125000"/>
                                          </p:val>
                                        </p:tav>
                                        <p:tav tm="100000">
                                          <p:val>
                                            <p:strVal val="#ppt_x"/>
                                          </p:val>
                                        </p:tav>
                                      </p:tavLst>
                                    </p:anim>
                                    <p:animEffect transition="in" filter="wipe(left)">
                                      <p:cBhvr>
                                        <p:cTn id="34" dur="500"/>
                                        <p:tgtEl>
                                          <p:spTgt spid="43"/>
                                        </p:tgtEl>
                                      </p:cBhvr>
                                    </p:animEffect>
                                  </p:childTnLst>
                                </p:cTn>
                              </p:par>
                            </p:childTnLst>
                          </p:cTn>
                        </p:par>
                        <p:par>
                          <p:cTn id="35" fill="hold">
                            <p:stCondLst>
                              <p:cond delay="3000"/>
                            </p:stCondLst>
                            <p:childTnLst>
                              <p:par>
                                <p:cTn id="36" presetID="22" presetClass="entr" presetSubtype="1"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wipe(up)">
                                      <p:cBhvr>
                                        <p:cTn id="38" dur="500"/>
                                        <p:tgtEl>
                                          <p:spTgt spid="24"/>
                                        </p:tgtEl>
                                      </p:cBhvr>
                                    </p:animEffect>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childTnLst>
                          </p:cTn>
                        </p:par>
                        <p:par>
                          <p:cTn id="45" fill="hold">
                            <p:stCondLst>
                              <p:cond delay="4000"/>
                            </p:stCondLst>
                            <p:childTnLst>
                              <p:par>
                                <p:cTn id="46" presetID="12" presetClass="entr" presetSubtype="8" fill="hold" nodeType="afterEffect">
                                  <p:stCondLst>
                                    <p:cond delay="0"/>
                                  </p:stCondLst>
                                  <p:childTnLst>
                                    <p:set>
                                      <p:cBhvr>
                                        <p:cTn id="47" dur="1" fill="hold">
                                          <p:stCondLst>
                                            <p:cond delay="0"/>
                                          </p:stCondLst>
                                        </p:cTn>
                                        <p:tgtEl>
                                          <p:spTgt spid="37"/>
                                        </p:tgtEl>
                                        <p:attrNameLst>
                                          <p:attrName>style.visibility</p:attrName>
                                        </p:attrNameLst>
                                      </p:cBhvr>
                                      <p:to>
                                        <p:strVal val="visible"/>
                                      </p:to>
                                    </p:set>
                                    <p:anim calcmode="lin" valueType="num">
                                      <p:cBhvr additive="base">
                                        <p:cTn id="48" dur="500"/>
                                        <p:tgtEl>
                                          <p:spTgt spid="37"/>
                                        </p:tgtEl>
                                        <p:attrNameLst>
                                          <p:attrName>ppt_x</p:attrName>
                                        </p:attrNameLst>
                                      </p:cBhvr>
                                      <p:tavLst>
                                        <p:tav tm="0">
                                          <p:val>
                                            <p:strVal val="#ppt_x-#ppt_w*1.125000"/>
                                          </p:val>
                                        </p:tav>
                                        <p:tav tm="100000">
                                          <p:val>
                                            <p:strVal val="#ppt_x"/>
                                          </p:val>
                                        </p:tav>
                                      </p:tavLst>
                                    </p:anim>
                                    <p:animEffect transition="in" filter="wipe(right)">
                                      <p:cBhvr>
                                        <p:cTn id="49" dur="500"/>
                                        <p:tgtEl>
                                          <p:spTgt spid="37"/>
                                        </p:tgtEl>
                                      </p:cBhvr>
                                    </p:animEffect>
                                  </p:childTnLst>
                                </p:cTn>
                              </p:par>
                            </p:childTnLst>
                          </p:cTn>
                        </p:par>
                        <p:par>
                          <p:cTn id="50" fill="hold">
                            <p:stCondLst>
                              <p:cond delay="4500"/>
                            </p:stCondLst>
                            <p:childTnLst>
                              <p:par>
                                <p:cTn id="51" presetID="22" presetClass="entr" presetSubtype="1"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up)">
                                      <p:cBhvr>
                                        <p:cTn id="53" dur="500"/>
                                        <p:tgtEl>
                                          <p:spTgt spid="18"/>
                                        </p:tgtEl>
                                      </p:cBhvr>
                                    </p:animEffect>
                                  </p:childTnLst>
                                </p:cTn>
                              </p:par>
                            </p:childTnLst>
                          </p:cTn>
                        </p:par>
                        <p:par>
                          <p:cTn id="54" fill="hold">
                            <p:stCondLst>
                              <p:cond delay="5000"/>
                            </p:stCondLst>
                            <p:childTnLst>
                              <p:par>
                                <p:cTn id="55" presetID="53" presetClass="entr" presetSubtype="16" fill="hold" nodeType="after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p:cTn id="57" dur="500" fill="hold"/>
                                        <p:tgtEl>
                                          <p:spTgt spid="25"/>
                                        </p:tgtEl>
                                        <p:attrNameLst>
                                          <p:attrName>ppt_w</p:attrName>
                                        </p:attrNameLst>
                                      </p:cBhvr>
                                      <p:tavLst>
                                        <p:tav tm="0">
                                          <p:val>
                                            <p:fltVal val="0"/>
                                          </p:val>
                                        </p:tav>
                                        <p:tav tm="100000">
                                          <p:val>
                                            <p:strVal val="#ppt_w"/>
                                          </p:val>
                                        </p:tav>
                                      </p:tavLst>
                                    </p:anim>
                                    <p:anim calcmode="lin" valueType="num">
                                      <p:cBhvr>
                                        <p:cTn id="58" dur="500" fill="hold"/>
                                        <p:tgtEl>
                                          <p:spTgt spid="25"/>
                                        </p:tgtEl>
                                        <p:attrNameLst>
                                          <p:attrName>ppt_h</p:attrName>
                                        </p:attrNameLst>
                                      </p:cBhvr>
                                      <p:tavLst>
                                        <p:tav tm="0">
                                          <p:val>
                                            <p:fltVal val="0"/>
                                          </p:val>
                                        </p:tav>
                                        <p:tav tm="100000">
                                          <p:val>
                                            <p:strVal val="#ppt_h"/>
                                          </p:val>
                                        </p:tav>
                                      </p:tavLst>
                                    </p:anim>
                                    <p:animEffect transition="in" filter="fade">
                                      <p:cBhvr>
                                        <p:cTn id="59" dur="500"/>
                                        <p:tgtEl>
                                          <p:spTgt spid="25"/>
                                        </p:tgtEl>
                                      </p:cBhvr>
                                    </p:animEffect>
                                  </p:childTnLst>
                                </p:cTn>
                              </p:par>
                            </p:childTnLst>
                          </p:cTn>
                        </p:par>
                        <p:par>
                          <p:cTn id="60" fill="hold">
                            <p:stCondLst>
                              <p:cond delay="5500"/>
                            </p:stCondLst>
                            <p:childTnLst>
                              <p:par>
                                <p:cTn id="61" presetID="12" presetClass="entr" presetSubtype="8" fill="hold" nodeType="afterEffect">
                                  <p:stCondLst>
                                    <p:cond delay="0"/>
                                  </p:stCondLst>
                                  <p:childTnLst>
                                    <p:set>
                                      <p:cBhvr>
                                        <p:cTn id="62" dur="1" fill="hold">
                                          <p:stCondLst>
                                            <p:cond delay="0"/>
                                          </p:stCondLst>
                                        </p:cTn>
                                        <p:tgtEl>
                                          <p:spTgt spid="49"/>
                                        </p:tgtEl>
                                        <p:attrNameLst>
                                          <p:attrName>style.visibility</p:attrName>
                                        </p:attrNameLst>
                                      </p:cBhvr>
                                      <p:to>
                                        <p:strVal val="visible"/>
                                      </p:to>
                                    </p:set>
                                    <p:anim calcmode="lin" valueType="num">
                                      <p:cBhvr additive="base">
                                        <p:cTn id="63" dur="500"/>
                                        <p:tgtEl>
                                          <p:spTgt spid="49"/>
                                        </p:tgtEl>
                                        <p:attrNameLst>
                                          <p:attrName>ppt_x</p:attrName>
                                        </p:attrNameLst>
                                      </p:cBhvr>
                                      <p:tavLst>
                                        <p:tav tm="0">
                                          <p:val>
                                            <p:strVal val="#ppt_x-#ppt_w*1.125000"/>
                                          </p:val>
                                        </p:tav>
                                        <p:tav tm="100000">
                                          <p:val>
                                            <p:strVal val="#ppt_x"/>
                                          </p:val>
                                        </p:tav>
                                      </p:tavLst>
                                    </p:anim>
                                    <p:animEffect transition="in" filter="wipe(right)">
                                      <p:cBhvr>
                                        <p:cTn id="64" dur="500"/>
                                        <p:tgtEl>
                                          <p:spTgt spid="49"/>
                                        </p:tgtEl>
                                      </p:cBhvr>
                                    </p:animEffect>
                                  </p:childTnLst>
                                </p:cTn>
                              </p:par>
                            </p:childTnLst>
                          </p:cTn>
                        </p:par>
                        <p:par>
                          <p:cTn id="65" fill="hold">
                            <p:stCondLst>
                              <p:cond delay="6000"/>
                            </p:stCondLst>
                            <p:childTnLst>
                              <p:par>
                                <p:cTn id="66" presetID="22" presetClass="entr" presetSubtype="1" fill="hold" grpId="0" nodeType="after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wipe(up)">
                                      <p:cBhvr>
                                        <p:cTn id="6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11" grpId="0"/>
      <p:bldP spid="18" grpId="0"/>
      <p:bldP spid="24" grpId="0"/>
      <p:bldP spid="3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grpSp>
        <p:nvGrpSpPr>
          <p:cNvPr id="5" name="组合 4"/>
          <p:cNvGrpSpPr/>
          <p:nvPr/>
        </p:nvGrpSpPr>
        <p:grpSpPr>
          <a:xfrm>
            <a:off x="1486694" y="1907540"/>
            <a:ext cx="1839313" cy="369332"/>
            <a:chOff x="3436256" y="1823154"/>
            <a:chExt cx="1839313" cy="369332"/>
          </a:xfrm>
        </p:grpSpPr>
        <p:sp>
          <p:nvSpPr>
            <p:cNvPr id="6" name="圆角矩形 5"/>
            <p:cNvSpPr/>
            <p:nvPr/>
          </p:nvSpPr>
          <p:spPr>
            <a:xfrm>
              <a:off x="3436256" y="1844597"/>
              <a:ext cx="1839313" cy="326446"/>
            </a:xfrm>
            <a:prstGeom prst="roundRect">
              <a:avLst/>
            </a:prstGeom>
            <a:gradFill>
              <a:gsLst>
                <a:gs pos="0">
                  <a:srgbClr val="F54337"/>
                </a:gs>
                <a:gs pos="100000">
                  <a:srgbClr val="D4180A"/>
                </a:gs>
              </a:gsLst>
              <a:lin ang="5400000" scaled="1"/>
            </a:gradFill>
            <a:ln w="28575" cap="flat">
              <a:noFill/>
              <a:prstDash val="solid"/>
              <a:miter lim="800000"/>
            </a:ln>
            <a:effectLst>
              <a:outerShdw blurRad="228600" dist="101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7" name="文本框 3"/>
            <p:cNvSpPr txBox="1">
              <a:spLocks noChangeArrowheads="1"/>
            </p:cNvSpPr>
            <p:nvPr/>
          </p:nvSpPr>
          <p:spPr bwMode="auto">
            <a:xfrm>
              <a:off x="3801914" y="1823154"/>
              <a:ext cx="1107996" cy="369332"/>
            </a:xfrm>
            <a:prstGeom prst="rect">
              <a:avLst/>
            </a:prstGeom>
            <a:noFill/>
          </p:spPr>
          <p:txBody>
            <a:bodyPr wrap="none" rtlCol="0">
              <a:spAutoFit/>
            </a:bodyPr>
            <a:lstStyle>
              <a:defPPr>
                <a:defRPr lang="zh-CN"/>
              </a:defPPr>
              <a:lvl1pPr>
                <a:defRPr sz="3200">
                  <a:gradFill flip="none" rotWithShape="1">
                    <a:gsLst>
                      <a:gs pos="0">
                        <a:schemeClr val="accent2"/>
                      </a:gs>
                      <a:gs pos="34000">
                        <a:schemeClr val="accent1"/>
                      </a:gs>
                      <a:gs pos="68000">
                        <a:schemeClr val="accent3"/>
                      </a:gs>
                      <a:gs pos="100000">
                        <a:schemeClr val="accent4"/>
                      </a:gs>
                    </a:gsLst>
                    <a:lin ang="0" scaled="1"/>
                    <a:tileRect/>
                  </a:gradFill>
                </a:defRPr>
              </a:lvl1pPr>
            </a:lstStyle>
            <a:p>
              <a:r>
                <a:rPr lang="zh-CN" altLang="en-US" sz="1800" dirty="0">
                  <a:solidFill>
                    <a:schemeClr val="bg1"/>
                  </a:solidFill>
                  <a:latin typeface="微软雅黑" panose="020B0503020204020204" pitchFamily="34" charset="-122"/>
                  <a:ea typeface="微软雅黑" panose="020B0503020204020204" pitchFamily="34" charset="-122"/>
                </a:rPr>
                <a:t>职位名称</a:t>
              </a:r>
            </a:p>
          </p:txBody>
        </p:sp>
      </p:grpSp>
      <p:grpSp>
        <p:nvGrpSpPr>
          <p:cNvPr id="8" name="组合 7"/>
          <p:cNvGrpSpPr/>
          <p:nvPr/>
        </p:nvGrpSpPr>
        <p:grpSpPr>
          <a:xfrm>
            <a:off x="3934966" y="1907540"/>
            <a:ext cx="1839313" cy="369332"/>
            <a:chOff x="3436256" y="1823154"/>
            <a:chExt cx="1839313" cy="369332"/>
          </a:xfrm>
        </p:grpSpPr>
        <p:sp>
          <p:nvSpPr>
            <p:cNvPr id="9" name="圆角矩形 8"/>
            <p:cNvSpPr/>
            <p:nvPr/>
          </p:nvSpPr>
          <p:spPr>
            <a:xfrm>
              <a:off x="3436256" y="1844597"/>
              <a:ext cx="1839313" cy="326446"/>
            </a:xfrm>
            <a:prstGeom prst="roundRect">
              <a:avLst/>
            </a:prstGeom>
            <a:gradFill>
              <a:gsLst>
                <a:gs pos="0">
                  <a:srgbClr val="1C9FA7"/>
                </a:gs>
                <a:gs pos="100000">
                  <a:srgbClr val="26A2AA"/>
                </a:gs>
              </a:gsLst>
              <a:lin ang="5400000" scaled="1"/>
            </a:gradFill>
            <a:ln w="28575" cap="flat">
              <a:noFill/>
              <a:prstDash val="solid"/>
              <a:miter lim="800000"/>
            </a:ln>
            <a:effectLst>
              <a:outerShdw blurRad="228600" dist="101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0" name="文本框 3"/>
            <p:cNvSpPr txBox="1">
              <a:spLocks noChangeArrowheads="1"/>
            </p:cNvSpPr>
            <p:nvPr/>
          </p:nvSpPr>
          <p:spPr bwMode="auto">
            <a:xfrm>
              <a:off x="3801914" y="1823154"/>
              <a:ext cx="1107996" cy="369332"/>
            </a:xfrm>
            <a:prstGeom prst="rect">
              <a:avLst/>
            </a:prstGeom>
            <a:noFill/>
          </p:spPr>
          <p:txBody>
            <a:bodyPr wrap="none" rtlCol="0">
              <a:spAutoFit/>
            </a:bodyPr>
            <a:lstStyle>
              <a:defPPr>
                <a:defRPr lang="zh-CN"/>
              </a:defPPr>
              <a:lvl1pPr>
                <a:defRPr sz="3200">
                  <a:gradFill flip="none" rotWithShape="1">
                    <a:gsLst>
                      <a:gs pos="0">
                        <a:schemeClr val="accent2"/>
                      </a:gs>
                      <a:gs pos="34000">
                        <a:schemeClr val="accent1"/>
                      </a:gs>
                      <a:gs pos="68000">
                        <a:schemeClr val="accent3"/>
                      </a:gs>
                      <a:gs pos="100000">
                        <a:schemeClr val="accent4"/>
                      </a:gs>
                    </a:gsLst>
                    <a:lin ang="0" scaled="1"/>
                    <a:tileRect/>
                  </a:gradFill>
                </a:defRPr>
              </a:lvl1pPr>
            </a:lstStyle>
            <a:p>
              <a:r>
                <a:rPr lang="zh-CN" altLang="en-US" sz="1800" dirty="0">
                  <a:solidFill>
                    <a:schemeClr val="bg1"/>
                  </a:solidFill>
                  <a:latin typeface="微软雅黑" panose="020B0503020204020204" pitchFamily="34" charset="-122"/>
                  <a:ea typeface="微软雅黑" panose="020B0503020204020204" pitchFamily="34" charset="-122"/>
                </a:rPr>
                <a:t>职位名称</a:t>
              </a:r>
            </a:p>
          </p:txBody>
        </p:sp>
      </p:grpSp>
      <p:grpSp>
        <p:nvGrpSpPr>
          <p:cNvPr id="11" name="组合 10"/>
          <p:cNvGrpSpPr/>
          <p:nvPr/>
        </p:nvGrpSpPr>
        <p:grpSpPr>
          <a:xfrm>
            <a:off x="6416133" y="1907540"/>
            <a:ext cx="1839313" cy="369332"/>
            <a:chOff x="3436256" y="1823154"/>
            <a:chExt cx="1839313" cy="369332"/>
          </a:xfrm>
        </p:grpSpPr>
        <p:sp>
          <p:nvSpPr>
            <p:cNvPr id="12" name="圆角矩形 11"/>
            <p:cNvSpPr/>
            <p:nvPr/>
          </p:nvSpPr>
          <p:spPr>
            <a:xfrm>
              <a:off x="3436256" y="1844597"/>
              <a:ext cx="1839313" cy="326446"/>
            </a:xfrm>
            <a:prstGeom prst="roundRect">
              <a:avLst/>
            </a:prstGeom>
            <a:gradFill>
              <a:gsLst>
                <a:gs pos="0">
                  <a:srgbClr val="F58029"/>
                </a:gs>
                <a:gs pos="100000">
                  <a:srgbClr val="F27211"/>
                </a:gs>
              </a:gsLst>
              <a:lin ang="5400000" scaled="1"/>
            </a:gradFill>
            <a:ln w="28575" cap="flat">
              <a:noFill/>
              <a:prstDash val="solid"/>
              <a:miter lim="800000"/>
            </a:ln>
            <a:effectLst>
              <a:outerShdw blurRad="228600" dist="101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3" name="文本框 3"/>
            <p:cNvSpPr txBox="1">
              <a:spLocks noChangeArrowheads="1"/>
            </p:cNvSpPr>
            <p:nvPr/>
          </p:nvSpPr>
          <p:spPr bwMode="auto">
            <a:xfrm>
              <a:off x="3801914" y="1823154"/>
              <a:ext cx="1107996" cy="369332"/>
            </a:xfrm>
            <a:prstGeom prst="rect">
              <a:avLst/>
            </a:prstGeom>
            <a:noFill/>
          </p:spPr>
          <p:txBody>
            <a:bodyPr wrap="none" rtlCol="0">
              <a:spAutoFit/>
            </a:bodyPr>
            <a:lstStyle>
              <a:defPPr>
                <a:defRPr lang="zh-CN"/>
              </a:defPPr>
              <a:lvl1pPr>
                <a:defRPr sz="3200">
                  <a:gradFill flip="none" rotWithShape="1">
                    <a:gsLst>
                      <a:gs pos="0">
                        <a:schemeClr val="accent2"/>
                      </a:gs>
                      <a:gs pos="34000">
                        <a:schemeClr val="accent1"/>
                      </a:gs>
                      <a:gs pos="68000">
                        <a:schemeClr val="accent3"/>
                      </a:gs>
                      <a:gs pos="100000">
                        <a:schemeClr val="accent4"/>
                      </a:gs>
                    </a:gsLst>
                    <a:lin ang="0" scaled="1"/>
                    <a:tileRect/>
                  </a:gradFill>
                </a:defRPr>
              </a:lvl1pPr>
            </a:lstStyle>
            <a:p>
              <a:r>
                <a:rPr lang="zh-CN" altLang="en-US" sz="1800" dirty="0">
                  <a:solidFill>
                    <a:schemeClr val="bg1"/>
                  </a:solidFill>
                  <a:latin typeface="微软雅黑" panose="020B0503020204020204" pitchFamily="34" charset="-122"/>
                  <a:ea typeface="微软雅黑" panose="020B0503020204020204" pitchFamily="34" charset="-122"/>
                </a:rPr>
                <a:t>职位名称</a:t>
              </a:r>
            </a:p>
          </p:txBody>
        </p:sp>
      </p:grpSp>
      <p:grpSp>
        <p:nvGrpSpPr>
          <p:cNvPr id="14" name="组合 13"/>
          <p:cNvGrpSpPr/>
          <p:nvPr/>
        </p:nvGrpSpPr>
        <p:grpSpPr>
          <a:xfrm>
            <a:off x="8864405" y="1907540"/>
            <a:ext cx="1839313" cy="369332"/>
            <a:chOff x="3436256" y="1823154"/>
            <a:chExt cx="1839313" cy="369332"/>
          </a:xfrm>
        </p:grpSpPr>
        <p:sp>
          <p:nvSpPr>
            <p:cNvPr id="15" name="圆角矩形 14"/>
            <p:cNvSpPr/>
            <p:nvPr/>
          </p:nvSpPr>
          <p:spPr>
            <a:xfrm>
              <a:off x="3436256" y="1844597"/>
              <a:ext cx="1839313" cy="326446"/>
            </a:xfrm>
            <a:prstGeom prst="roundRect">
              <a:avLst/>
            </a:prstGeom>
            <a:gradFill>
              <a:gsLst>
                <a:gs pos="0">
                  <a:srgbClr val="355766"/>
                </a:gs>
                <a:gs pos="100000">
                  <a:srgbClr val="294E5E"/>
                </a:gs>
              </a:gsLst>
              <a:lin ang="5400000" scaled="1"/>
            </a:gradFill>
            <a:ln w="28575" cap="flat">
              <a:noFill/>
              <a:prstDash val="solid"/>
              <a:miter lim="800000"/>
            </a:ln>
            <a:effectLst>
              <a:outerShdw blurRad="228600" dist="101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6" name="文本框 3"/>
            <p:cNvSpPr txBox="1">
              <a:spLocks noChangeArrowheads="1"/>
            </p:cNvSpPr>
            <p:nvPr/>
          </p:nvSpPr>
          <p:spPr bwMode="auto">
            <a:xfrm>
              <a:off x="3801914" y="1823154"/>
              <a:ext cx="1107996" cy="369332"/>
            </a:xfrm>
            <a:prstGeom prst="rect">
              <a:avLst/>
            </a:prstGeom>
            <a:noFill/>
          </p:spPr>
          <p:txBody>
            <a:bodyPr wrap="none" rtlCol="0">
              <a:spAutoFit/>
            </a:bodyPr>
            <a:lstStyle>
              <a:defPPr>
                <a:defRPr lang="zh-CN"/>
              </a:defPPr>
              <a:lvl1pPr>
                <a:defRPr sz="3200">
                  <a:gradFill flip="none" rotWithShape="1">
                    <a:gsLst>
                      <a:gs pos="0">
                        <a:schemeClr val="accent2"/>
                      </a:gs>
                      <a:gs pos="34000">
                        <a:schemeClr val="accent1"/>
                      </a:gs>
                      <a:gs pos="68000">
                        <a:schemeClr val="accent3"/>
                      </a:gs>
                      <a:gs pos="100000">
                        <a:schemeClr val="accent4"/>
                      </a:gs>
                    </a:gsLst>
                    <a:lin ang="0" scaled="1"/>
                    <a:tileRect/>
                  </a:gradFill>
                </a:defRPr>
              </a:lvl1pPr>
            </a:lstStyle>
            <a:p>
              <a:r>
                <a:rPr lang="zh-CN" altLang="en-US" sz="1800" dirty="0">
                  <a:solidFill>
                    <a:schemeClr val="bg1"/>
                  </a:solidFill>
                  <a:latin typeface="微软雅黑" panose="020B0503020204020204" pitchFamily="34" charset="-122"/>
                  <a:ea typeface="微软雅黑" panose="020B0503020204020204" pitchFamily="34" charset="-122"/>
                </a:rPr>
                <a:t>职位名称</a:t>
              </a:r>
            </a:p>
          </p:txBody>
        </p:sp>
      </p:grpSp>
      <p:pic>
        <p:nvPicPr>
          <p:cNvPr id="17" name="图片 1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605449" y="2537824"/>
            <a:ext cx="1714500" cy="1714500"/>
          </a:xfrm>
          <a:prstGeom prst="ellipse">
            <a:avLst/>
          </a:prstGeom>
          <a:ln w="19050">
            <a:gradFill flip="none" rotWithShape="1">
              <a:gsLst>
                <a:gs pos="0">
                  <a:schemeClr val="bg1">
                    <a:lumMod val="75000"/>
                  </a:schemeClr>
                </a:gs>
                <a:gs pos="100000">
                  <a:schemeClr val="bg1"/>
                </a:gs>
              </a:gsLst>
              <a:lin ang="2700000" scaled="1"/>
              <a:tileRect/>
            </a:gradFill>
          </a:ln>
          <a:effectLst/>
        </p:spPr>
      </p:pic>
      <p:pic>
        <p:nvPicPr>
          <p:cNvPr id="18" name="图片 1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039616" y="2537824"/>
            <a:ext cx="1714500" cy="1714500"/>
          </a:xfrm>
          <a:prstGeom prst="ellipse">
            <a:avLst/>
          </a:prstGeom>
          <a:ln w="19050">
            <a:gradFill flip="none" rotWithShape="1">
              <a:gsLst>
                <a:gs pos="0">
                  <a:schemeClr val="bg1">
                    <a:lumMod val="75000"/>
                  </a:schemeClr>
                </a:gs>
                <a:gs pos="100000">
                  <a:schemeClr val="bg1"/>
                </a:gs>
              </a:gsLst>
              <a:lin ang="2700000" scaled="1"/>
              <a:tileRect/>
            </a:gradFill>
          </a:ln>
          <a:effectLst/>
        </p:spPr>
      </p:pic>
      <p:pic>
        <p:nvPicPr>
          <p:cNvPr id="19" name="图片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474232" y="2538274"/>
            <a:ext cx="1713600" cy="1713600"/>
          </a:xfrm>
          <a:prstGeom prst="ellipse">
            <a:avLst/>
          </a:prstGeom>
          <a:ln w="19050">
            <a:gradFill flip="none" rotWithShape="1">
              <a:gsLst>
                <a:gs pos="0">
                  <a:schemeClr val="bg1">
                    <a:lumMod val="75000"/>
                  </a:schemeClr>
                </a:gs>
                <a:gs pos="100000">
                  <a:schemeClr val="bg1"/>
                </a:gs>
              </a:gsLst>
              <a:lin ang="2700000" scaled="1"/>
              <a:tileRect/>
            </a:gradFill>
          </a:ln>
          <a:effectLst/>
        </p:spPr>
      </p:pic>
      <p:pic>
        <p:nvPicPr>
          <p:cNvPr id="20" name="图片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908399" y="2534194"/>
            <a:ext cx="1713600" cy="1721760"/>
          </a:xfrm>
          <a:prstGeom prst="ellipse">
            <a:avLst/>
          </a:prstGeom>
          <a:ln w="19050">
            <a:gradFill flip="none" rotWithShape="1">
              <a:gsLst>
                <a:gs pos="0">
                  <a:schemeClr val="bg1">
                    <a:lumMod val="75000"/>
                  </a:schemeClr>
                </a:gs>
                <a:gs pos="100000">
                  <a:schemeClr val="bg1"/>
                </a:gs>
              </a:gsLst>
              <a:lin ang="2700000" scaled="1"/>
              <a:tileRect/>
            </a:gradFill>
          </a:ln>
          <a:effectLst/>
        </p:spPr>
      </p:pic>
      <p:grpSp>
        <p:nvGrpSpPr>
          <p:cNvPr id="21" name="组合 20"/>
          <p:cNvGrpSpPr/>
          <p:nvPr/>
        </p:nvGrpSpPr>
        <p:grpSpPr>
          <a:xfrm>
            <a:off x="1394883" y="4454460"/>
            <a:ext cx="2128142" cy="1638836"/>
            <a:chOff x="1394883" y="3923764"/>
            <a:chExt cx="2128142" cy="1638836"/>
          </a:xfrm>
        </p:grpSpPr>
        <p:sp>
          <p:nvSpPr>
            <p:cNvPr id="22" name="TextBox 21"/>
            <p:cNvSpPr txBox="1"/>
            <p:nvPr/>
          </p:nvSpPr>
          <p:spPr>
            <a:xfrm>
              <a:off x="1861541" y="3923764"/>
              <a:ext cx="1107996" cy="369332"/>
            </a:xfrm>
            <a:prstGeom prst="rect">
              <a:avLst/>
            </a:prstGeom>
            <a:noFill/>
          </p:spPr>
          <p:txBody>
            <a:bodyPr wrap="none" rtlCol="0">
              <a:spAutoFit/>
            </a:bodyPr>
            <a:lstStyle/>
            <a:p>
              <a:pPr algn="ctr"/>
              <a:r>
                <a:rPr lang="zh-CN" altLang="en-US" dirty="0">
                  <a:solidFill>
                    <a:schemeClr val="bg1">
                      <a:lumMod val="65000"/>
                    </a:schemeClr>
                  </a:solidFill>
                  <a:latin typeface="微软雅黑" panose="020B0503020204020204" pitchFamily="34" charset="-122"/>
                  <a:ea typeface="微软雅黑" panose="020B0503020204020204" pitchFamily="34" charset="-122"/>
                </a:rPr>
                <a:t>人物名称</a:t>
              </a:r>
            </a:p>
          </p:txBody>
        </p:sp>
        <p:sp>
          <p:nvSpPr>
            <p:cNvPr id="23" name="Rectangle 5"/>
            <p:cNvSpPr/>
            <p:nvPr/>
          </p:nvSpPr>
          <p:spPr bwMode="auto">
            <a:xfrm>
              <a:off x="1394883" y="4246938"/>
              <a:ext cx="2128142" cy="131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sz="11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24" name="组合 23"/>
          <p:cNvGrpSpPr/>
          <p:nvPr/>
        </p:nvGrpSpPr>
        <p:grpSpPr>
          <a:xfrm>
            <a:off x="3790950" y="4454460"/>
            <a:ext cx="2128142" cy="1638836"/>
            <a:chOff x="3931858" y="3923764"/>
            <a:chExt cx="2128142" cy="1638836"/>
          </a:xfrm>
        </p:grpSpPr>
        <p:sp>
          <p:nvSpPr>
            <p:cNvPr id="25" name="TextBox 24"/>
            <p:cNvSpPr txBox="1"/>
            <p:nvPr/>
          </p:nvSpPr>
          <p:spPr>
            <a:xfrm>
              <a:off x="4441931" y="3923764"/>
              <a:ext cx="1107996" cy="369332"/>
            </a:xfrm>
            <a:prstGeom prst="rect">
              <a:avLst/>
            </a:prstGeom>
            <a:noFill/>
          </p:spPr>
          <p:txBody>
            <a:bodyPr wrap="none" rtlCol="0">
              <a:spAutoFit/>
            </a:bodyPr>
            <a:lstStyle/>
            <a:p>
              <a:pPr algn="ctr"/>
              <a:r>
                <a:rPr lang="zh-CN" altLang="en-US" dirty="0">
                  <a:solidFill>
                    <a:schemeClr val="bg1">
                      <a:lumMod val="65000"/>
                    </a:schemeClr>
                  </a:solidFill>
                  <a:latin typeface="微软雅黑" panose="020B0503020204020204" pitchFamily="34" charset="-122"/>
                  <a:ea typeface="微软雅黑" panose="020B0503020204020204" pitchFamily="34" charset="-122"/>
                </a:rPr>
                <a:t>人物名称</a:t>
              </a:r>
            </a:p>
          </p:txBody>
        </p:sp>
        <p:sp>
          <p:nvSpPr>
            <p:cNvPr id="26" name="Rectangle 5"/>
            <p:cNvSpPr/>
            <p:nvPr/>
          </p:nvSpPr>
          <p:spPr bwMode="auto">
            <a:xfrm>
              <a:off x="3931858" y="4246938"/>
              <a:ext cx="2128142" cy="131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sz="11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27" name="组合 26"/>
          <p:cNvGrpSpPr/>
          <p:nvPr/>
        </p:nvGrpSpPr>
        <p:grpSpPr>
          <a:xfrm>
            <a:off x="6311230" y="4454460"/>
            <a:ext cx="2128142" cy="1638836"/>
            <a:chOff x="6366331" y="3923764"/>
            <a:chExt cx="2128142" cy="1638836"/>
          </a:xfrm>
        </p:grpSpPr>
        <p:sp>
          <p:nvSpPr>
            <p:cNvPr id="28" name="TextBox 27"/>
            <p:cNvSpPr txBox="1"/>
            <p:nvPr/>
          </p:nvSpPr>
          <p:spPr>
            <a:xfrm>
              <a:off x="6876404" y="3923764"/>
              <a:ext cx="1107996" cy="369332"/>
            </a:xfrm>
            <a:prstGeom prst="rect">
              <a:avLst/>
            </a:prstGeom>
            <a:noFill/>
          </p:spPr>
          <p:txBody>
            <a:bodyPr wrap="none" rtlCol="0">
              <a:spAutoFit/>
            </a:bodyPr>
            <a:lstStyle/>
            <a:p>
              <a:pPr algn="ctr"/>
              <a:r>
                <a:rPr lang="zh-CN" altLang="en-US" dirty="0">
                  <a:solidFill>
                    <a:schemeClr val="bg1">
                      <a:lumMod val="65000"/>
                    </a:schemeClr>
                  </a:solidFill>
                  <a:latin typeface="微软雅黑" panose="020B0503020204020204" pitchFamily="34" charset="-122"/>
                  <a:ea typeface="微软雅黑" panose="020B0503020204020204" pitchFamily="34" charset="-122"/>
                </a:rPr>
                <a:t>人物名称</a:t>
              </a:r>
            </a:p>
          </p:txBody>
        </p:sp>
        <p:sp>
          <p:nvSpPr>
            <p:cNvPr id="29" name="Rectangle 5"/>
            <p:cNvSpPr/>
            <p:nvPr/>
          </p:nvSpPr>
          <p:spPr bwMode="auto">
            <a:xfrm>
              <a:off x="6366331" y="4246938"/>
              <a:ext cx="2128142" cy="131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sz="11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30" name="组合 29"/>
          <p:cNvGrpSpPr/>
          <p:nvPr/>
        </p:nvGrpSpPr>
        <p:grpSpPr>
          <a:xfrm>
            <a:off x="8759502" y="4454460"/>
            <a:ext cx="2128142" cy="1638836"/>
            <a:chOff x="8902642" y="3923764"/>
            <a:chExt cx="2128142" cy="1638836"/>
          </a:xfrm>
        </p:grpSpPr>
        <p:sp>
          <p:nvSpPr>
            <p:cNvPr id="31" name="TextBox 30"/>
            <p:cNvSpPr txBox="1"/>
            <p:nvPr/>
          </p:nvSpPr>
          <p:spPr>
            <a:xfrm>
              <a:off x="9412715" y="3923764"/>
              <a:ext cx="1107996" cy="369332"/>
            </a:xfrm>
            <a:prstGeom prst="rect">
              <a:avLst/>
            </a:prstGeom>
            <a:noFill/>
          </p:spPr>
          <p:txBody>
            <a:bodyPr wrap="none" rtlCol="0">
              <a:spAutoFit/>
            </a:bodyPr>
            <a:lstStyle/>
            <a:p>
              <a:pPr algn="ctr"/>
              <a:r>
                <a:rPr lang="zh-CN" altLang="en-US" dirty="0">
                  <a:solidFill>
                    <a:schemeClr val="bg1">
                      <a:lumMod val="65000"/>
                    </a:schemeClr>
                  </a:solidFill>
                  <a:latin typeface="微软雅黑" panose="020B0503020204020204" pitchFamily="34" charset="-122"/>
                  <a:ea typeface="微软雅黑" panose="020B0503020204020204" pitchFamily="34" charset="-122"/>
                </a:rPr>
                <a:t>人物名称</a:t>
              </a:r>
            </a:p>
          </p:txBody>
        </p:sp>
        <p:sp>
          <p:nvSpPr>
            <p:cNvPr id="32" name="Rectangle 5"/>
            <p:cNvSpPr/>
            <p:nvPr/>
          </p:nvSpPr>
          <p:spPr bwMode="auto">
            <a:xfrm>
              <a:off x="8902642" y="4246938"/>
              <a:ext cx="2128142" cy="131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sz="11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12" presetClass="entr" presetSubtype="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ppt_x</p:attrName>
                                        </p:attrNameLst>
                                      </p:cBhvr>
                                      <p:tavLst>
                                        <p:tav tm="0">
                                          <p:val>
                                            <p:strVal val="#ppt_x+#ppt_w*1.125000"/>
                                          </p:val>
                                        </p:tav>
                                        <p:tav tm="100000">
                                          <p:val>
                                            <p:strVal val="#ppt_x"/>
                                          </p:val>
                                        </p:tav>
                                      </p:tavLst>
                                    </p:anim>
                                    <p:animEffect transition="in" filter="wipe(left)">
                                      <p:cBhvr>
                                        <p:cTn id="13" dur="500"/>
                                        <p:tgtEl>
                                          <p:spTgt spid="5"/>
                                        </p:tgtEl>
                                      </p:cBhvr>
                                    </p:animEffect>
                                  </p:childTnLst>
                                </p:cTn>
                              </p:par>
                            </p:childTnLst>
                          </p:cTn>
                        </p:par>
                        <p:par>
                          <p:cTn id="14" fill="hold">
                            <p:stCondLst>
                              <p:cond delay="1000"/>
                            </p:stCondLst>
                            <p:childTnLst>
                              <p:par>
                                <p:cTn id="15" presetID="12" presetClass="entr" presetSubtype="2"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ppt_x</p:attrName>
                                        </p:attrNameLst>
                                      </p:cBhvr>
                                      <p:tavLst>
                                        <p:tav tm="0">
                                          <p:val>
                                            <p:strVal val="#ppt_x+#ppt_w*1.125000"/>
                                          </p:val>
                                        </p:tav>
                                        <p:tav tm="100000">
                                          <p:val>
                                            <p:strVal val="#ppt_x"/>
                                          </p:val>
                                        </p:tav>
                                      </p:tavLst>
                                    </p:anim>
                                    <p:animEffect transition="in" filter="wipe(left)">
                                      <p:cBhvr>
                                        <p:cTn id="18" dur="500"/>
                                        <p:tgtEl>
                                          <p:spTgt spid="8"/>
                                        </p:tgtEl>
                                      </p:cBhvr>
                                    </p:animEffect>
                                  </p:childTnLst>
                                </p:cTn>
                              </p:par>
                            </p:childTnLst>
                          </p:cTn>
                        </p:par>
                        <p:par>
                          <p:cTn id="19" fill="hold">
                            <p:stCondLst>
                              <p:cond delay="1500"/>
                            </p:stCondLst>
                            <p:childTnLst>
                              <p:par>
                                <p:cTn id="20" presetID="12" presetClass="entr" presetSubtype="2"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p:tgtEl>
                                          <p:spTgt spid="11"/>
                                        </p:tgtEl>
                                        <p:attrNameLst>
                                          <p:attrName>ppt_x</p:attrName>
                                        </p:attrNameLst>
                                      </p:cBhvr>
                                      <p:tavLst>
                                        <p:tav tm="0">
                                          <p:val>
                                            <p:strVal val="#ppt_x+#ppt_w*1.125000"/>
                                          </p:val>
                                        </p:tav>
                                        <p:tav tm="100000">
                                          <p:val>
                                            <p:strVal val="#ppt_x"/>
                                          </p:val>
                                        </p:tav>
                                      </p:tavLst>
                                    </p:anim>
                                    <p:animEffect transition="in" filter="wipe(left)">
                                      <p:cBhvr>
                                        <p:cTn id="23" dur="500"/>
                                        <p:tgtEl>
                                          <p:spTgt spid="11"/>
                                        </p:tgtEl>
                                      </p:cBhvr>
                                    </p:animEffect>
                                  </p:childTnLst>
                                </p:cTn>
                              </p:par>
                            </p:childTnLst>
                          </p:cTn>
                        </p:par>
                        <p:par>
                          <p:cTn id="24" fill="hold">
                            <p:stCondLst>
                              <p:cond delay="2000"/>
                            </p:stCondLst>
                            <p:childTnLst>
                              <p:par>
                                <p:cTn id="25" presetID="12" presetClass="entr" presetSubtype="2"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p:tgtEl>
                                          <p:spTgt spid="14"/>
                                        </p:tgtEl>
                                        <p:attrNameLst>
                                          <p:attrName>ppt_x</p:attrName>
                                        </p:attrNameLst>
                                      </p:cBhvr>
                                      <p:tavLst>
                                        <p:tav tm="0">
                                          <p:val>
                                            <p:strVal val="#ppt_x+#ppt_w*1.125000"/>
                                          </p:val>
                                        </p:tav>
                                        <p:tav tm="100000">
                                          <p:val>
                                            <p:strVal val="#ppt_x"/>
                                          </p:val>
                                        </p:tav>
                                      </p:tavLst>
                                    </p:anim>
                                    <p:animEffect transition="in" filter="wipe(left)">
                                      <p:cBhvr>
                                        <p:cTn id="28" dur="500"/>
                                        <p:tgtEl>
                                          <p:spTgt spid="14"/>
                                        </p:tgtEl>
                                      </p:cBhvr>
                                    </p:animEffect>
                                  </p:childTnLst>
                                </p:cTn>
                              </p:par>
                            </p:childTnLst>
                          </p:cTn>
                        </p:par>
                        <p:par>
                          <p:cTn id="29" fill="hold">
                            <p:stCondLst>
                              <p:cond delay="2500"/>
                            </p:stCondLst>
                            <p:childTnLst>
                              <p:par>
                                <p:cTn id="30" presetID="1" presetClass="entr" presetSubtype="0" fill="hold" nodeType="afterEffect">
                                  <p:stCondLst>
                                    <p:cond delay="200"/>
                                  </p:stCondLst>
                                  <p:childTnLst>
                                    <p:set>
                                      <p:cBhvr>
                                        <p:cTn id="31" dur="1" fill="hold">
                                          <p:stCondLst>
                                            <p:cond delay="0"/>
                                          </p:stCondLst>
                                        </p:cTn>
                                        <p:tgtEl>
                                          <p:spTgt spid="17"/>
                                        </p:tgtEl>
                                        <p:attrNameLst>
                                          <p:attrName>style.visibility</p:attrName>
                                        </p:attrNameLst>
                                      </p:cBhvr>
                                      <p:to>
                                        <p:strVal val="visible"/>
                                      </p:to>
                                    </p:set>
                                  </p:childTnLst>
                                </p:cTn>
                              </p:par>
                            </p:childTnLst>
                          </p:cTn>
                        </p:par>
                        <p:par>
                          <p:cTn id="32" fill="hold">
                            <p:stCondLst>
                              <p:cond delay="2700"/>
                            </p:stCondLst>
                            <p:childTnLst>
                              <p:par>
                                <p:cTn id="33" presetID="26" presetClass="emph" presetSubtype="0" fill="hold" nodeType="afterEffect">
                                  <p:stCondLst>
                                    <p:cond delay="0"/>
                                  </p:stCondLst>
                                  <p:childTnLst>
                                    <p:animEffect transition="out" filter="fade">
                                      <p:cBhvr>
                                        <p:cTn id="34" dur="500" tmFilter="0, 0; .2, .5; .8, .5; 1, 0"/>
                                        <p:tgtEl>
                                          <p:spTgt spid="17"/>
                                        </p:tgtEl>
                                      </p:cBhvr>
                                    </p:animEffect>
                                    <p:animScale>
                                      <p:cBhvr>
                                        <p:cTn id="35" dur="250" autoRev="1" fill="hold"/>
                                        <p:tgtEl>
                                          <p:spTgt spid="17"/>
                                        </p:tgtEl>
                                      </p:cBhvr>
                                      <p:by x="105000" y="105000"/>
                                    </p:animScale>
                                  </p:childTnLst>
                                </p:cTn>
                              </p:par>
                            </p:childTnLst>
                          </p:cTn>
                        </p:par>
                        <p:par>
                          <p:cTn id="36" fill="hold">
                            <p:stCondLst>
                              <p:cond delay="3200"/>
                            </p:stCondLst>
                            <p:childTnLst>
                              <p:par>
                                <p:cTn id="37" presetID="1" presetClass="entr" presetSubtype="0" fill="hold" nodeType="afterEffect">
                                  <p:stCondLst>
                                    <p:cond delay="200"/>
                                  </p:stCondLst>
                                  <p:childTnLst>
                                    <p:set>
                                      <p:cBhvr>
                                        <p:cTn id="38" dur="1" fill="hold">
                                          <p:stCondLst>
                                            <p:cond delay="0"/>
                                          </p:stCondLst>
                                        </p:cTn>
                                        <p:tgtEl>
                                          <p:spTgt spid="18"/>
                                        </p:tgtEl>
                                        <p:attrNameLst>
                                          <p:attrName>style.visibility</p:attrName>
                                        </p:attrNameLst>
                                      </p:cBhvr>
                                      <p:to>
                                        <p:strVal val="visible"/>
                                      </p:to>
                                    </p:set>
                                  </p:childTnLst>
                                </p:cTn>
                              </p:par>
                            </p:childTnLst>
                          </p:cTn>
                        </p:par>
                        <p:par>
                          <p:cTn id="39" fill="hold">
                            <p:stCondLst>
                              <p:cond delay="3400"/>
                            </p:stCondLst>
                            <p:childTnLst>
                              <p:par>
                                <p:cTn id="40" presetID="26" presetClass="emph" presetSubtype="0" fill="hold" nodeType="afterEffect">
                                  <p:stCondLst>
                                    <p:cond delay="0"/>
                                  </p:stCondLst>
                                  <p:childTnLst>
                                    <p:animEffect transition="out" filter="fade">
                                      <p:cBhvr>
                                        <p:cTn id="41" dur="500" tmFilter="0, 0; .2, .5; .8, .5; 1, 0"/>
                                        <p:tgtEl>
                                          <p:spTgt spid="18"/>
                                        </p:tgtEl>
                                      </p:cBhvr>
                                    </p:animEffect>
                                    <p:animScale>
                                      <p:cBhvr>
                                        <p:cTn id="42" dur="250" autoRev="1" fill="hold"/>
                                        <p:tgtEl>
                                          <p:spTgt spid="18"/>
                                        </p:tgtEl>
                                      </p:cBhvr>
                                      <p:by x="105000" y="105000"/>
                                    </p:animScale>
                                  </p:childTnLst>
                                </p:cTn>
                              </p:par>
                            </p:childTnLst>
                          </p:cTn>
                        </p:par>
                        <p:par>
                          <p:cTn id="43" fill="hold">
                            <p:stCondLst>
                              <p:cond delay="3900"/>
                            </p:stCondLst>
                            <p:childTnLst>
                              <p:par>
                                <p:cTn id="44" presetID="1" presetClass="entr" presetSubtype="0" fill="hold" nodeType="afterEffect">
                                  <p:stCondLst>
                                    <p:cond delay="200"/>
                                  </p:stCondLst>
                                  <p:childTnLst>
                                    <p:set>
                                      <p:cBhvr>
                                        <p:cTn id="45" dur="1" fill="hold">
                                          <p:stCondLst>
                                            <p:cond delay="0"/>
                                          </p:stCondLst>
                                        </p:cTn>
                                        <p:tgtEl>
                                          <p:spTgt spid="19"/>
                                        </p:tgtEl>
                                        <p:attrNameLst>
                                          <p:attrName>style.visibility</p:attrName>
                                        </p:attrNameLst>
                                      </p:cBhvr>
                                      <p:to>
                                        <p:strVal val="visible"/>
                                      </p:to>
                                    </p:set>
                                  </p:childTnLst>
                                </p:cTn>
                              </p:par>
                            </p:childTnLst>
                          </p:cTn>
                        </p:par>
                        <p:par>
                          <p:cTn id="46" fill="hold">
                            <p:stCondLst>
                              <p:cond delay="4100"/>
                            </p:stCondLst>
                            <p:childTnLst>
                              <p:par>
                                <p:cTn id="47" presetID="26" presetClass="emph" presetSubtype="0" fill="hold" nodeType="afterEffect">
                                  <p:stCondLst>
                                    <p:cond delay="0"/>
                                  </p:stCondLst>
                                  <p:childTnLst>
                                    <p:animEffect transition="out" filter="fade">
                                      <p:cBhvr>
                                        <p:cTn id="48" dur="500" tmFilter="0, 0; .2, .5; .8, .5; 1, 0"/>
                                        <p:tgtEl>
                                          <p:spTgt spid="19"/>
                                        </p:tgtEl>
                                      </p:cBhvr>
                                    </p:animEffect>
                                    <p:animScale>
                                      <p:cBhvr>
                                        <p:cTn id="49" dur="250" autoRev="1" fill="hold"/>
                                        <p:tgtEl>
                                          <p:spTgt spid="19"/>
                                        </p:tgtEl>
                                      </p:cBhvr>
                                      <p:by x="105000" y="105000"/>
                                    </p:animScale>
                                  </p:childTnLst>
                                </p:cTn>
                              </p:par>
                            </p:childTnLst>
                          </p:cTn>
                        </p:par>
                        <p:par>
                          <p:cTn id="50" fill="hold">
                            <p:stCondLst>
                              <p:cond delay="4600"/>
                            </p:stCondLst>
                            <p:childTnLst>
                              <p:par>
                                <p:cTn id="51" presetID="1" presetClass="entr" presetSubtype="0" fill="hold" nodeType="afterEffect">
                                  <p:stCondLst>
                                    <p:cond delay="200"/>
                                  </p:stCondLst>
                                  <p:childTnLst>
                                    <p:set>
                                      <p:cBhvr>
                                        <p:cTn id="52" dur="1" fill="hold">
                                          <p:stCondLst>
                                            <p:cond delay="0"/>
                                          </p:stCondLst>
                                        </p:cTn>
                                        <p:tgtEl>
                                          <p:spTgt spid="20"/>
                                        </p:tgtEl>
                                        <p:attrNameLst>
                                          <p:attrName>style.visibility</p:attrName>
                                        </p:attrNameLst>
                                      </p:cBhvr>
                                      <p:to>
                                        <p:strVal val="visible"/>
                                      </p:to>
                                    </p:set>
                                  </p:childTnLst>
                                </p:cTn>
                              </p:par>
                            </p:childTnLst>
                          </p:cTn>
                        </p:par>
                        <p:par>
                          <p:cTn id="53" fill="hold">
                            <p:stCondLst>
                              <p:cond delay="4800"/>
                            </p:stCondLst>
                            <p:childTnLst>
                              <p:par>
                                <p:cTn id="54" presetID="26" presetClass="emph" presetSubtype="0" fill="hold" nodeType="afterEffect">
                                  <p:stCondLst>
                                    <p:cond delay="0"/>
                                  </p:stCondLst>
                                  <p:childTnLst>
                                    <p:animEffect transition="out" filter="fade">
                                      <p:cBhvr>
                                        <p:cTn id="55" dur="500" tmFilter="0, 0; .2, .5; .8, .5; 1, 0"/>
                                        <p:tgtEl>
                                          <p:spTgt spid="20"/>
                                        </p:tgtEl>
                                      </p:cBhvr>
                                    </p:animEffect>
                                    <p:animScale>
                                      <p:cBhvr>
                                        <p:cTn id="56" dur="250" autoRev="1" fill="hold"/>
                                        <p:tgtEl>
                                          <p:spTgt spid="20"/>
                                        </p:tgtEl>
                                      </p:cBhvr>
                                      <p:by x="105000" y="105000"/>
                                    </p:animScale>
                                  </p:childTnLst>
                                </p:cTn>
                              </p:par>
                            </p:childTnLst>
                          </p:cTn>
                        </p:par>
                        <p:par>
                          <p:cTn id="57" fill="hold">
                            <p:stCondLst>
                              <p:cond delay="5300"/>
                            </p:stCondLst>
                            <p:childTnLst>
                              <p:par>
                                <p:cTn id="58" presetID="2" presetClass="entr" presetSubtype="4" decel="100000" fill="hold"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additive="base">
                                        <p:cTn id="60" dur="500" fill="hold"/>
                                        <p:tgtEl>
                                          <p:spTgt spid="21"/>
                                        </p:tgtEl>
                                        <p:attrNameLst>
                                          <p:attrName>ppt_x</p:attrName>
                                        </p:attrNameLst>
                                      </p:cBhvr>
                                      <p:tavLst>
                                        <p:tav tm="0">
                                          <p:val>
                                            <p:strVal val="#ppt_x"/>
                                          </p:val>
                                        </p:tav>
                                        <p:tav tm="100000">
                                          <p:val>
                                            <p:strVal val="#ppt_x"/>
                                          </p:val>
                                        </p:tav>
                                      </p:tavLst>
                                    </p:anim>
                                    <p:anim calcmode="lin" valueType="num">
                                      <p:cBhvr additive="base">
                                        <p:cTn id="61" dur="500" fill="hold"/>
                                        <p:tgtEl>
                                          <p:spTgt spid="21"/>
                                        </p:tgtEl>
                                        <p:attrNameLst>
                                          <p:attrName>ppt_y</p:attrName>
                                        </p:attrNameLst>
                                      </p:cBhvr>
                                      <p:tavLst>
                                        <p:tav tm="0">
                                          <p:val>
                                            <p:strVal val="1+#ppt_h/2"/>
                                          </p:val>
                                        </p:tav>
                                        <p:tav tm="100000">
                                          <p:val>
                                            <p:strVal val="#ppt_y"/>
                                          </p:val>
                                        </p:tav>
                                      </p:tavLst>
                                    </p:anim>
                                  </p:childTnLst>
                                </p:cTn>
                              </p:par>
                            </p:childTnLst>
                          </p:cTn>
                        </p:par>
                        <p:par>
                          <p:cTn id="62" fill="hold">
                            <p:stCondLst>
                              <p:cond delay="5800"/>
                            </p:stCondLst>
                            <p:childTnLst>
                              <p:par>
                                <p:cTn id="63" presetID="2" presetClass="entr" presetSubtype="4" decel="100000" fill="hold" nodeType="afterEffect">
                                  <p:stCondLst>
                                    <p:cond delay="0"/>
                                  </p:stCondLst>
                                  <p:childTnLst>
                                    <p:set>
                                      <p:cBhvr>
                                        <p:cTn id="64" dur="1" fill="hold">
                                          <p:stCondLst>
                                            <p:cond delay="0"/>
                                          </p:stCondLst>
                                        </p:cTn>
                                        <p:tgtEl>
                                          <p:spTgt spid="24"/>
                                        </p:tgtEl>
                                        <p:attrNameLst>
                                          <p:attrName>style.visibility</p:attrName>
                                        </p:attrNameLst>
                                      </p:cBhvr>
                                      <p:to>
                                        <p:strVal val="visible"/>
                                      </p:to>
                                    </p:set>
                                    <p:anim calcmode="lin" valueType="num">
                                      <p:cBhvr additive="base">
                                        <p:cTn id="65" dur="500" fill="hold"/>
                                        <p:tgtEl>
                                          <p:spTgt spid="24"/>
                                        </p:tgtEl>
                                        <p:attrNameLst>
                                          <p:attrName>ppt_x</p:attrName>
                                        </p:attrNameLst>
                                      </p:cBhvr>
                                      <p:tavLst>
                                        <p:tav tm="0">
                                          <p:val>
                                            <p:strVal val="#ppt_x"/>
                                          </p:val>
                                        </p:tav>
                                        <p:tav tm="100000">
                                          <p:val>
                                            <p:strVal val="#ppt_x"/>
                                          </p:val>
                                        </p:tav>
                                      </p:tavLst>
                                    </p:anim>
                                    <p:anim calcmode="lin" valueType="num">
                                      <p:cBhvr additive="base">
                                        <p:cTn id="66" dur="500" fill="hold"/>
                                        <p:tgtEl>
                                          <p:spTgt spid="24"/>
                                        </p:tgtEl>
                                        <p:attrNameLst>
                                          <p:attrName>ppt_y</p:attrName>
                                        </p:attrNameLst>
                                      </p:cBhvr>
                                      <p:tavLst>
                                        <p:tav tm="0">
                                          <p:val>
                                            <p:strVal val="1+#ppt_h/2"/>
                                          </p:val>
                                        </p:tav>
                                        <p:tav tm="100000">
                                          <p:val>
                                            <p:strVal val="#ppt_y"/>
                                          </p:val>
                                        </p:tav>
                                      </p:tavLst>
                                    </p:anim>
                                  </p:childTnLst>
                                </p:cTn>
                              </p:par>
                            </p:childTnLst>
                          </p:cTn>
                        </p:par>
                        <p:par>
                          <p:cTn id="67" fill="hold">
                            <p:stCondLst>
                              <p:cond delay="6300"/>
                            </p:stCondLst>
                            <p:childTnLst>
                              <p:par>
                                <p:cTn id="68" presetID="2" presetClass="entr" presetSubtype="4" decel="100000" fill="hold" nodeType="after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additive="base">
                                        <p:cTn id="70" dur="500" fill="hold"/>
                                        <p:tgtEl>
                                          <p:spTgt spid="27"/>
                                        </p:tgtEl>
                                        <p:attrNameLst>
                                          <p:attrName>ppt_x</p:attrName>
                                        </p:attrNameLst>
                                      </p:cBhvr>
                                      <p:tavLst>
                                        <p:tav tm="0">
                                          <p:val>
                                            <p:strVal val="#ppt_x"/>
                                          </p:val>
                                        </p:tav>
                                        <p:tav tm="100000">
                                          <p:val>
                                            <p:strVal val="#ppt_x"/>
                                          </p:val>
                                        </p:tav>
                                      </p:tavLst>
                                    </p:anim>
                                    <p:anim calcmode="lin" valueType="num">
                                      <p:cBhvr additive="base">
                                        <p:cTn id="71" dur="500" fill="hold"/>
                                        <p:tgtEl>
                                          <p:spTgt spid="27"/>
                                        </p:tgtEl>
                                        <p:attrNameLst>
                                          <p:attrName>ppt_y</p:attrName>
                                        </p:attrNameLst>
                                      </p:cBhvr>
                                      <p:tavLst>
                                        <p:tav tm="0">
                                          <p:val>
                                            <p:strVal val="1+#ppt_h/2"/>
                                          </p:val>
                                        </p:tav>
                                        <p:tav tm="100000">
                                          <p:val>
                                            <p:strVal val="#ppt_y"/>
                                          </p:val>
                                        </p:tav>
                                      </p:tavLst>
                                    </p:anim>
                                  </p:childTnLst>
                                </p:cTn>
                              </p:par>
                            </p:childTnLst>
                          </p:cTn>
                        </p:par>
                        <p:par>
                          <p:cTn id="72" fill="hold">
                            <p:stCondLst>
                              <p:cond delay="6800"/>
                            </p:stCondLst>
                            <p:childTnLst>
                              <p:par>
                                <p:cTn id="73" presetID="2" presetClass="entr" presetSubtype="4" decel="100000" fill="hold" nodeType="afterEffect">
                                  <p:stCondLst>
                                    <p:cond delay="0"/>
                                  </p:stCondLst>
                                  <p:childTnLst>
                                    <p:set>
                                      <p:cBhvr>
                                        <p:cTn id="74" dur="1" fill="hold">
                                          <p:stCondLst>
                                            <p:cond delay="0"/>
                                          </p:stCondLst>
                                        </p:cTn>
                                        <p:tgtEl>
                                          <p:spTgt spid="30"/>
                                        </p:tgtEl>
                                        <p:attrNameLst>
                                          <p:attrName>style.visibility</p:attrName>
                                        </p:attrNameLst>
                                      </p:cBhvr>
                                      <p:to>
                                        <p:strVal val="visible"/>
                                      </p:to>
                                    </p:set>
                                    <p:anim calcmode="lin" valueType="num">
                                      <p:cBhvr additive="base">
                                        <p:cTn id="75" dur="500" fill="hold"/>
                                        <p:tgtEl>
                                          <p:spTgt spid="30"/>
                                        </p:tgtEl>
                                        <p:attrNameLst>
                                          <p:attrName>ppt_x</p:attrName>
                                        </p:attrNameLst>
                                      </p:cBhvr>
                                      <p:tavLst>
                                        <p:tav tm="0">
                                          <p:val>
                                            <p:strVal val="#ppt_x"/>
                                          </p:val>
                                        </p:tav>
                                        <p:tav tm="100000">
                                          <p:val>
                                            <p:strVal val="#ppt_x"/>
                                          </p:val>
                                        </p:tav>
                                      </p:tavLst>
                                    </p:anim>
                                    <p:anim calcmode="lin" valueType="num">
                                      <p:cBhvr additive="base">
                                        <p:cTn id="7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5389178" y="1124744"/>
            <a:ext cx="1354100" cy="1191784"/>
            <a:chOff x="686505" y="3160938"/>
            <a:chExt cx="1636825" cy="1440620"/>
          </a:xfrm>
        </p:grpSpPr>
        <p:sp>
          <p:nvSpPr>
            <p:cNvPr id="5" name="Freeform 5"/>
            <p:cNvSpPr/>
            <p:nvPr/>
          </p:nvSpPr>
          <p:spPr bwMode="auto">
            <a:xfrm>
              <a:off x="686505" y="3160938"/>
              <a:ext cx="1636825" cy="144062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589" tIns="34295" rIns="68589" bIns="34295" anchor="ctr"/>
            <a:lstStyle/>
            <a:p>
              <a:pPr algn="ctr" fontAlgn="auto">
                <a:spcBef>
                  <a:spcPts val="0"/>
                </a:spcBef>
                <a:spcAft>
                  <a:spcPts val="0"/>
                </a:spcAft>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 name="Freeform 5"/>
            <p:cNvSpPr/>
            <p:nvPr/>
          </p:nvSpPr>
          <p:spPr bwMode="auto">
            <a:xfrm>
              <a:off x="789391" y="3251491"/>
              <a:ext cx="1431052" cy="125951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355766"/>
                </a:gs>
                <a:gs pos="100000">
                  <a:srgbClr val="294E5E"/>
                </a:gs>
              </a:gsLst>
              <a:lin ang="5400000" scaled="1"/>
            </a:gradFill>
            <a:ln w="28575" cap="flat">
              <a:noFill/>
              <a:prstDash val="solid"/>
              <a:miter lim="800000"/>
            </a:ln>
            <a:effectLst>
              <a:innerShdw blurRad="152400" dist="76200" dir="13500000">
                <a:prstClr val="black">
                  <a:alpha val="28000"/>
                </a:prstClr>
              </a:innerShdw>
            </a:effectLst>
          </p:spPr>
          <p:txBody>
            <a:bodyPr lIns="68589" tIns="34295" rIns="68589" bIns="34295"/>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grpSp>
      <p:sp>
        <p:nvSpPr>
          <p:cNvPr id="7" name="矩形 6"/>
          <p:cNvSpPr/>
          <p:nvPr/>
        </p:nvSpPr>
        <p:spPr>
          <a:xfrm>
            <a:off x="5516249" y="1290977"/>
            <a:ext cx="1103133" cy="923330"/>
          </a:xfrm>
          <a:prstGeom prst="rect">
            <a:avLst/>
          </a:prstGeom>
        </p:spPr>
        <p:txBody>
          <a:bodyPr wrap="square">
            <a:spAutoFit/>
          </a:bodyPr>
          <a:lstStyle/>
          <a:p>
            <a:pPr algn="ctr"/>
            <a:r>
              <a:rPr lang="en-US" altLang="zh-CN" sz="5400" dirty="0">
                <a:solidFill>
                  <a:schemeClr val="bg1"/>
                </a:solidFill>
                <a:latin typeface="Impact MT Std" pitchFamily="34" charset="0"/>
                <a:ea typeface="微软雅黑" panose="020B0503020204020204" pitchFamily="34" charset="-122"/>
                <a:cs typeface="Gisha" panose="020B0502040204020203" pitchFamily="34" charset="-79"/>
              </a:rPr>
              <a:t>4</a:t>
            </a:r>
          </a:p>
        </p:txBody>
      </p:sp>
      <p:sp>
        <p:nvSpPr>
          <p:cNvPr id="8" name="矩形 23"/>
          <p:cNvSpPr/>
          <p:nvPr/>
        </p:nvSpPr>
        <p:spPr>
          <a:xfrm>
            <a:off x="-25474" y="2593910"/>
            <a:ext cx="12215887" cy="2674946"/>
          </a:xfrm>
          <a:custGeom>
            <a:avLst/>
            <a:gdLst>
              <a:gd name="connsiteX0" fmla="*/ 0 w 12190413"/>
              <a:gd name="connsiteY0" fmla="*/ 0 h 3429000"/>
              <a:gd name="connsiteX1" fmla="*/ 12190413 w 12190413"/>
              <a:gd name="connsiteY1" fmla="*/ 0 h 3429000"/>
              <a:gd name="connsiteX2" fmla="*/ 12190413 w 12190413"/>
              <a:gd name="connsiteY2" fmla="*/ 3429000 h 3429000"/>
              <a:gd name="connsiteX3" fmla="*/ 0 w 12190413"/>
              <a:gd name="connsiteY3" fmla="*/ 3429000 h 3429000"/>
              <a:gd name="connsiteX4" fmla="*/ 0 w 12190413"/>
              <a:gd name="connsiteY4" fmla="*/ 0 h 3429000"/>
              <a:gd name="connsiteX0-1" fmla="*/ 0 w 12190413"/>
              <a:gd name="connsiteY0-2" fmla="*/ 2357 h 3431357"/>
              <a:gd name="connsiteX1-3" fmla="*/ 5920033 w 12190413"/>
              <a:gd name="connsiteY1-4" fmla="*/ 0 h 3431357"/>
              <a:gd name="connsiteX2-5" fmla="*/ 12190413 w 12190413"/>
              <a:gd name="connsiteY2-6" fmla="*/ 2357 h 3431357"/>
              <a:gd name="connsiteX3-7" fmla="*/ 12190413 w 12190413"/>
              <a:gd name="connsiteY3-8" fmla="*/ 3431357 h 3431357"/>
              <a:gd name="connsiteX4-9" fmla="*/ 0 w 12190413"/>
              <a:gd name="connsiteY4-10" fmla="*/ 3431357 h 3431357"/>
              <a:gd name="connsiteX5" fmla="*/ 0 w 12190413"/>
              <a:gd name="connsiteY5" fmla="*/ 2357 h 3431357"/>
              <a:gd name="connsiteX0-11" fmla="*/ 0 w 12190413"/>
              <a:gd name="connsiteY0-12" fmla="*/ 2357 h 3431357"/>
              <a:gd name="connsiteX1-13" fmla="*/ 5920033 w 12190413"/>
              <a:gd name="connsiteY1-14" fmla="*/ 0 h 3431357"/>
              <a:gd name="connsiteX2-15" fmla="*/ 6198124 w 12190413"/>
              <a:gd name="connsiteY2-16" fmla="*/ 1 h 3431357"/>
              <a:gd name="connsiteX3-17" fmla="*/ 12190413 w 12190413"/>
              <a:gd name="connsiteY3-18" fmla="*/ 2357 h 3431357"/>
              <a:gd name="connsiteX4-19" fmla="*/ 12190413 w 12190413"/>
              <a:gd name="connsiteY4-20" fmla="*/ 3431357 h 3431357"/>
              <a:gd name="connsiteX5-21" fmla="*/ 0 w 12190413"/>
              <a:gd name="connsiteY5-22" fmla="*/ 3431357 h 3431357"/>
              <a:gd name="connsiteX6" fmla="*/ 0 w 12190413"/>
              <a:gd name="connsiteY6" fmla="*/ 2357 h 3431357"/>
              <a:gd name="connsiteX0-23" fmla="*/ 0 w 12190413"/>
              <a:gd name="connsiteY0-24" fmla="*/ 2357 h 3431357"/>
              <a:gd name="connsiteX1-25" fmla="*/ 5920033 w 12190413"/>
              <a:gd name="connsiteY1-26" fmla="*/ 0 h 3431357"/>
              <a:gd name="connsiteX2-27" fmla="*/ 6278252 w 12190413"/>
              <a:gd name="connsiteY2-28" fmla="*/ 1 h 3431357"/>
              <a:gd name="connsiteX3-29" fmla="*/ 12190413 w 12190413"/>
              <a:gd name="connsiteY3-30" fmla="*/ 2357 h 3431357"/>
              <a:gd name="connsiteX4-31" fmla="*/ 12190413 w 12190413"/>
              <a:gd name="connsiteY4-32" fmla="*/ 3431357 h 3431357"/>
              <a:gd name="connsiteX5-33" fmla="*/ 0 w 12190413"/>
              <a:gd name="connsiteY5-34" fmla="*/ 3431357 h 3431357"/>
              <a:gd name="connsiteX6-35" fmla="*/ 0 w 12190413"/>
              <a:gd name="connsiteY6-36" fmla="*/ 2357 h 3431357"/>
              <a:gd name="connsiteX0-37" fmla="*/ 0 w 12190413"/>
              <a:gd name="connsiteY0-38" fmla="*/ 2357 h 3431357"/>
              <a:gd name="connsiteX1-39" fmla="*/ 5920033 w 12190413"/>
              <a:gd name="connsiteY1-40" fmla="*/ 0 h 3431357"/>
              <a:gd name="connsiteX2-41" fmla="*/ 6090886 w 12190413"/>
              <a:gd name="connsiteY2-42" fmla="*/ 824 h 3431357"/>
              <a:gd name="connsiteX3-43" fmla="*/ 6278252 w 12190413"/>
              <a:gd name="connsiteY3-44" fmla="*/ 1 h 3431357"/>
              <a:gd name="connsiteX4-45" fmla="*/ 12190413 w 12190413"/>
              <a:gd name="connsiteY4-46" fmla="*/ 2357 h 3431357"/>
              <a:gd name="connsiteX5-47" fmla="*/ 12190413 w 12190413"/>
              <a:gd name="connsiteY5-48" fmla="*/ 3431357 h 3431357"/>
              <a:gd name="connsiteX6-49" fmla="*/ 0 w 12190413"/>
              <a:gd name="connsiteY6-50" fmla="*/ 3431357 h 3431357"/>
              <a:gd name="connsiteX7" fmla="*/ 0 w 12190413"/>
              <a:gd name="connsiteY7" fmla="*/ 2357 h 3431357"/>
              <a:gd name="connsiteX0-51" fmla="*/ 0 w 12190413"/>
              <a:gd name="connsiteY0-52" fmla="*/ 216325 h 3645325"/>
              <a:gd name="connsiteX1-53" fmla="*/ 5920033 w 12190413"/>
              <a:gd name="connsiteY1-54" fmla="*/ 213968 h 3645325"/>
              <a:gd name="connsiteX2-55" fmla="*/ 6093954 w 12190413"/>
              <a:gd name="connsiteY2-56" fmla="*/ 0 h 3645325"/>
              <a:gd name="connsiteX3-57" fmla="*/ 6278252 w 12190413"/>
              <a:gd name="connsiteY3-58" fmla="*/ 213969 h 3645325"/>
              <a:gd name="connsiteX4-59" fmla="*/ 12190413 w 12190413"/>
              <a:gd name="connsiteY4-60" fmla="*/ 216325 h 3645325"/>
              <a:gd name="connsiteX5-61" fmla="*/ 12190413 w 12190413"/>
              <a:gd name="connsiteY5-62" fmla="*/ 3645325 h 3645325"/>
              <a:gd name="connsiteX6-63" fmla="*/ 0 w 12190413"/>
              <a:gd name="connsiteY6-64" fmla="*/ 3645325 h 3645325"/>
              <a:gd name="connsiteX7-65" fmla="*/ 0 w 12190413"/>
              <a:gd name="connsiteY7-66" fmla="*/ 216325 h 3645325"/>
              <a:gd name="connsiteX0-67" fmla="*/ 0 w 12190413"/>
              <a:gd name="connsiteY0-68" fmla="*/ 332560 h 3761560"/>
              <a:gd name="connsiteX1-69" fmla="*/ 5920033 w 12190413"/>
              <a:gd name="connsiteY1-70" fmla="*/ 330203 h 3761560"/>
              <a:gd name="connsiteX2-71" fmla="*/ 6099109 w 12190413"/>
              <a:gd name="connsiteY2-72" fmla="*/ 0 h 3761560"/>
              <a:gd name="connsiteX3-73" fmla="*/ 6278252 w 12190413"/>
              <a:gd name="connsiteY3-74" fmla="*/ 330204 h 3761560"/>
              <a:gd name="connsiteX4-75" fmla="*/ 12190413 w 12190413"/>
              <a:gd name="connsiteY4-76" fmla="*/ 332560 h 3761560"/>
              <a:gd name="connsiteX5-77" fmla="*/ 12190413 w 12190413"/>
              <a:gd name="connsiteY5-78" fmla="*/ 3761560 h 3761560"/>
              <a:gd name="connsiteX6-79" fmla="*/ 0 w 12190413"/>
              <a:gd name="connsiteY6-80" fmla="*/ 3761560 h 3761560"/>
              <a:gd name="connsiteX7-81" fmla="*/ 0 w 12190413"/>
              <a:gd name="connsiteY7-82" fmla="*/ 332560 h 37615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65" y="connsiteY7-66"/>
              </a:cxn>
            </a:cxnLst>
            <a:rect l="l" t="t" r="r" b="b"/>
            <a:pathLst>
              <a:path w="12190413" h="3761560">
                <a:moveTo>
                  <a:pt x="0" y="332560"/>
                </a:moveTo>
                <a:lnTo>
                  <a:pt x="5920033" y="330203"/>
                </a:lnTo>
                <a:lnTo>
                  <a:pt x="6099109" y="0"/>
                </a:lnTo>
                <a:lnTo>
                  <a:pt x="6278252" y="330204"/>
                </a:lnTo>
                <a:lnTo>
                  <a:pt x="12190413" y="332560"/>
                </a:lnTo>
                <a:lnTo>
                  <a:pt x="12190413" y="3761560"/>
                </a:lnTo>
                <a:lnTo>
                  <a:pt x="0" y="3761560"/>
                </a:lnTo>
                <a:lnTo>
                  <a:pt x="0" y="332560"/>
                </a:lnTo>
                <a:close/>
              </a:path>
            </a:pathLst>
          </a:custGeom>
          <a:gradFill>
            <a:gsLst>
              <a:gs pos="0">
                <a:srgbClr val="355766"/>
              </a:gs>
              <a:gs pos="100000">
                <a:srgbClr val="294E5E"/>
              </a:gs>
            </a:gsLst>
            <a:lin ang="5400000" scaled="1"/>
          </a:gradFill>
          <a:ln>
            <a:noFill/>
          </a:ln>
          <a:effectLst>
            <a:outerShdw blurRad="2286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1198662" y="3584547"/>
            <a:ext cx="9793088" cy="1107996"/>
          </a:xfrm>
          <a:prstGeom prst="rect">
            <a:avLst/>
          </a:prstGeom>
          <a:noFill/>
        </p:spPr>
        <p:txBody>
          <a:bodyPr wrap="square" rtlCol="0">
            <a:spAutoFit/>
          </a:bodyPr>
          <a:lstStyle/>
          <a:p>
            <a:pPr algn="ctr"/>
            <a:r>
              <a:rPr lang="zh-CN" altLang="en-US" sz="6600" b="1" dirty="0">
                <a:solidFill>
                  <a:schemeClr val="bg1"/>
                </a:solidFill>
                <a:latin typeface="AvantGarde Md BT" pitchFamily="34" charset="0"/>
                <a:ea typeface="微软雅黑" panose="020B0503020204020204" pitchFamily="34" charset="-122"/>
              </a:rPr>
              <a:t>添加标题内容</a:t>
            </a:r>
            <a:endParaRPr lang="en-US" altLang="zh-CN" sz="6600" b="1" dirty="0">
              <a:solidFill>
                <a:schemeClr val="bg1"/>
              </a:solidFill>
              <a:latin typeface="AvantGarde Md BT" pitchFamily="34" charset="0"/>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0"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14" presetClass="entr" presetSubtype="10" fill="hold" grpId="0" nodeType="afterEffect">
                                  <p:stCondLst>
                                    <p:cond delay="0"/>
                                  </p:stCondLst>
                                  <p:iterate type="lt">
                                    <p:tmPct val="30000"/>
                                  </p:iterate>
                                  <p:childTnLst>
                                    <p:set>
                                      <p:cBhvr>
                                        <p:cTn id="22" dur="1" fill="hold">
                                          <p:stCondLst>
                                            <p:cond delay="0"/>
                                          </p:stCondLst>
                                        </p:cTn>
                                        <p:tgtEl>
                                          <p:spTgt spid="9"/>
                                        </p:tgtEl>
                                        <p:attrNameLst>
                                          <p:attrName>style.visibility</p:attrName>
                                        </p:attrNameLst>
                                      </p:cBhvr>
                                      <p:to>
                                        <p:strVal val="visible"/>
                                      </p:to>
                                    </p:set>
                                    <p:animEffect transition="in" filter="randombar(horizontal)">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sp>
        <p:nvSpPr>
          <p:cNvPr id="5" name="矩形 4"/>
          <p:cNvSpPr/>
          <p:nvPr/>
        </p:nvSpPr>
        <p:spPr>
          <a:xfrm>
            <a:off x="1342678" y="1412776"/>
            <a:ext cx="1584176" cy="1584176"/>
          </a:xfrm>
          <a:prstGeom prst="rect">
            <a:avLst/>
          </a:prstGeom>
          <a:gradFill>
            <a:gsLst>
              <a:gs pos="0">
                <a:srgbClr val="F54337"/>
              </a:gs>
              <a:gs pos="100000">
                <a:srgbClr val="D4180A"/>
              </a:gs>
            </a:gsLst>
            <a:lin ang="5400000" scaled="1"/>
          </a:gra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9"/>
          <p:cNvSpPr txBox="1"/>
          <p:nvPr/>
        </p:nvSpPr>
        <p:spPr>
          <a:xfrm>
            <a:off x="1090650" y="2054314"/>
            <a:ext cx="2088232"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项目名称</a:t>
            </a:r>
          </a:p>
        </p:txBody>
      </p:sp>
      <p:sp>
        <p:nvSpPr>
          <p:cNvPr id="7" name="矩形 6"/>
          <p:cNvSpPr/>
          <p:nvPr/>
        </p:nvSpPr>
        <p:spPr>
          <a:xfrm>
            <a:off x="2890850" y="1412776"/>
            <a:ext cx="1584176" cy="1584176"/>
          </a:xfrm>
          <a:prstGeom prst="rect">
            <a:avLst/>
          </a:prstGeom>
          <a:blipFill>
            <a:blip r:embed="rId5" cstate="email">
              <a:extLst>
                <a:ext uri="{28A0092B-C50C-407E-A947-70E740481C1C}">
                  <a14:useLocalDpi xmlns:a14="http://schemas.microsoft.com/office/drawing/2010/main"/>
                </a:ext>
              </a:extLst>
            </a:blip>
            <a:srcRect/>
            <a:stretch>
              <a:fillRect/>
            </a:stretch>
          </a:blip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439022" y="1412776"/>
            <a:ext cx="1584176" cy="1584176"/>
          </a:xfrm>
          <a:prstGeom prst="rect">
            <a:avLst/>
          </a:prstGeom>
          <a:gradFill>
            <a:gsLst>
              <a:gs pos="0">
                <a:srgbClr val="1C9FA7"/>
              </a:gs>
              <a:gs pos="100000">
                <a:srgbClr val="26A2AA"/>
              </a:gs>
            </a:gsLst>
            <a:lin ang="5400000" scaled="1"/>
          </a:gra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9"/>
          <p:cNvSpPr txBox="1"/>
          <p:nvPr/>
        </p:nvSpPr>
        <p:spPr>
          <a:xfrm>
            <a:off x="4186994" y="2054314"/>
            <a:ext cx="2088232"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项目名称</a:t>
            </a:r>
          </a:p>
        </p:txBody>
      </p:sp>
      <p:sp>
        <p:nvSpPr>
          <p:cNvPr id="10" name="矩形 9"/>
          <p:cNvSpPr/>
          <p:nvPr/>
        </p:nvSpPr>
        <p:spPr>
          <a:xfrm>
            <a:off x="5987194" y="1412776"/>
            <a:ext cx="1584176" cy="1584176"/>
          </a:xfrm>
          <a:prstGeom prst="rect">
            <a:avLst/>
          </a:prstGeom>
          <a:blipFill>
            <a:blip r:embed="rId6" cstate="email">
              <a:extLst>
                <a:ext uri="{28A0092B-C50C-407E-A947-70E740481C1C}">
                  <a14:useLocalDpi xmlns:a14="http://schemas.microsoft.com/office/drawing/2010/main"/>
                </a:ext>
              </a:extLst>
            </a:blip>
            <a:srcRect/>
            <a:stretch>
              <a:fillRect/>
            </a:stretch>
          </a:blip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535366" y="1412776"/>
            <a:ext cx="1584176" cy="1584176"/>
          </a:xfrm>
          <a:prstGeom prst="rect">
            <a:avLst/>
          </a:prstGeom>
          <a:gradFill>
            <a:gsLst>
              <a:gs pos="0">
                <a:srgbClr val="0070C0"/>
              </a:gs>
              <a:gs pos="100000">
                <a:srgbClr val="00B0F0"/>
              </a:gs>
            </a:gsLst>
            <a:lin ang="18900000" scaled="1"/>
          </a:gra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9"/>
          <p:cNvSpPr txBox="1"/>
          <p:nvPr/>
        </p:nvSpPr>
        <p:spPr>
          <a:xfrm>
            <a:off x="7283338" y="2054314"/>
            <a:ext cx="2088232"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项目名称</a:t>
            </a:r>
          </a:p>
        </p:txBody>
      </p:sp>
      <p:sp>
        <p:nvSpPr>
          <p:cNvPr id="13" name="矩形 12"/>
          <p:cNvSpPr/>
          <p:nvPr/>
        </p:nvSpPr>
        <p:spPr>
          <a:xfrm>
            <a:off x="9083538" y="1412776"/>
            <a:ext cx="1584176" cy="1584176"/>
          </a:xfrm>
          <a:prstGeom prst="rect">
            <a:avLst/>
          </a:prstGeom>
          <a:blipFill>
            <a:blip r:embed="rId7" cstate="email">
              <a:extLst>
                <a:ext uri="{28A0092B-C50C-407E-A947-70E740481C1C}">
                  <a14:useLocalDpi xmlns:a14="http://schemas.microsoft.com/office/drawing/2010/main"/>
                </a:ext>
              </a:extLst>
            </a:blip>
            <a:srcRect/>
            <a:stretch>
              <a:fillRect/>
            </a:stretch>
          </a:blip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890850" y="2996952"/>
            <a:ext cx="1584176" cy="1584176"/>
          </a:xfrm>
          <a:prstGeom prst="rect">
            <a:avLst/>
          </a:prstGeom>
          <a:gradFill>
            <a:gsLst>
              <a:gs pos="0">
                <a:srgbClr val="F58029"/>
              </a:gs>
              <a:gs pos="100000">
                <a:srgbClr val="F27211"/>
              </a:gs>
            </a:gsLst>
            <a:lin ang="5400000" scaled="1"/>
          </a:gra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9"/>
          <p:cNvSpPr txBox="1"/>
          <p:nvPr/>
        </p:nvSpPr>
        <p:spPr>
          <a:xfrm>
            <a:off x="2638822" y="3638490"/>
            <a:ext cx="2088232"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项目名称</a:t>
            </a:r>
          </a:p>
        </p:txBody>
      </p:sp>
      <p:sp>
        <p:nvSpPr>
          <p:cNvPr id="16" name="矩形 15"/>
          <p:cNvSpPr/>
          <p:nvPr/>
        </p:nvSpPr>
        <p:spPr>
          <a:xfrm>
            <a:off x="4439022" y="2996952"/>
            <a:ext cx="1584176" cy="1584176"/>
          </a:xfrm>
          <a:prstGeom prst="rect">
            <a:avLst/>
          </a:prstGeom>
          <a:blipFill>
            <a:blip r:embed="rId8" cstate="email">
              <a:extLst>
                <a:ext uri="{28A0092B-C50C-407E-A947-70E740481C1C}">
                  <a14:useLocalDpi xmlns:a14="http://schemas.microsoft.com/office/drawing/2010/main"/>
                </a:ext>
              </a:extLst>
            </a:blip>
            <a:srcRect/>
            <a:stretch>
              <a:fillRect/>
            </a:stretch>
          </a:blip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987194" y="2996952"/>
            <a:ext cx="1584176" cy="1584176"/>
          </a:xfrm>
          <a:prstGeom prst="rect">
            <a:avLst/>
          </a:prstGeom>
          <a:gradFill>
            <a:gsLst>
              <a:gs pos="0">
                <a:srgbClr val="F54337"/>
              </a:gs>
              <a:gs pos="100000">
                <a:srgbClr val="D4180A"/>
              </a:gs>
            </a:gsLst>
            <a:lin ang="5400000" scaled="1"/>
          </a:gra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9"/>
          <p:cNvSpPr txBox="1"/>
          <p:nvPr/>
        </p:nvSpPr>
        <p:spPr>
          <a:xfrm>
            <a:off x="5735166" y="3638490"/>
            <a:ext cx="2088232"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项目名称</a:t>
            </a:r>
          </a:p>
        </p:txBody>
      </p:sp>
      <p:sp>
        <p:nvSpPr>
          <p:cNvPr id="19" name="矩形 18"/>
          <p:cNvSpPr/>
          <p:nvPr/>
        </p:nvSpPr>
        <p:spPr>
          <a:xfrm>
            <a:off x="7535366" y="2996952"/>
            <a:ext cx="1584176" cy="1584176"/>
          </a:xfrm>
          <a:prstGeom prst="rect">
            <a:avLst/>
          </a:prstGeom>
          <a:blipFill>
            <a:blip r:embed="rId9" cstate="email">
              <a:extLst>
                <a:ext uri="{28A0092B-C50C-407E-A947-70E740481C1C}">
                  <a14:useLocalDpi xmlns:a14="http://schemas.microsoft.com/office/drawing/2010/main"/>
                </a:ext>
              </a:extLst>
            </a:blip>
            <a:srcRect/>
            <a:stretch>
              <a:fillRect/>
            </a:stretch>
          </a:blip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9083538" y="2996952"/>
            <a:ext cx="1584176" cy="1584176"/>
          </a:xfrm>
          <a:prstGeom prst="rect">
            <a:avLst/>
          </a:prstGeom>
          <a:gradFill>
            <a:gsLst>
              <a:gs pos="0">
                <a:srgbClr val="1C9FA7"/>
              </a:gs>
              <a:gs pos="100000">
                <a:srgbClr val="26A2AA"/>
              </a:gs>
            </a:gsLst>
            <a:lin ang="5400000" scaled="1"/>
          </a:gra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9"/>
          <p:cNvSpPr txBox="1"/>
          <p:nvPr/>
        </p:nvSpPr>
        <p:spPr>
          <a:xfrm>
            <a:off x="8831510" y="3638490"/>
            <a:ext cx="2088232"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项目名称</a:t>
            </a:r>
          </a:p>
        </p:txBody>
      </p:sp>
      <p:sp>
        <p:nvSpPr>
          <p:cNvPr id="22" name="矩形 21"/>
          <p:cNvSpPr/>
          <p:nvPr/>
        </p:nvSpPr>
        <p:spPr>
          <a:xfrm>
            <a:off x="10631710" y="2996952"/>
            <a:ext cx="1584176" cy="1584176"/>
          </a:xfrm>
          <a:prstGeom prst="rect">
            <a:avLst/>
          </a:prstGeom>
          <a:blipFill>
            <a:blip r:embed="rId10" cstate="email">
              <a:extLst>
                <a:ext uri="{28A0092B-C50C-407E-A947-70E740481C1C}">
                  <a14:useLocalDpi xmlns:a14="http://schemas.microsoft.com/office/drawing/2010/main"/>
                </a:ext>
              </a:extLst>
            </a:blip>
            <a:srcRect/>
            <a:stretch>
              <a:fillRect/>
            </a:stretch>
          </a:blip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342678" y="4581128"/>
            <a:ext cx="1584176" cy="1584176"/>
          </a:xfrm>
          <a:prstGeom prst="rect">
            <a:avLst/>
          </a:prstGeom>
          <a:gradFill>
            <a:gsLst>
              <a:gs pos="0">
                <a:srgbClr val="0070C0"/>
              </a:gs>
              <a:gs pos="100000">
                <a:srgbClr val="00B0F0"/>
              </a:gs>
            </a:gsLst>
            <a:lin ang="18900000" scaled="1"/>
          </a:gra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9"/>
          <p:cNvSpPr txBox="1"/>
          <p:nvPr/>
        </p:nvSpPr>
        <p:spPr>
          <a:xfrm>
            <a:off x="1090650" y="5222666"/>
            <a:ext cx="2088232"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项目名称</a:t>
            </a:r>
          </a:p>
        </p:txBody>
      </p:sp>
      <p:sp>
        <p:nvSpPr>
          <p:cNvPr id="25" name="矩形 24"/>
          <p:cNvSpPr/>
          <p:nvPr/>
        </p:nvSpPr>
        <p:spPr>
          <a:xfrm>
            <a:off x="2890850" y="4581128"/>
            <a:ext cx="1584176" cy="1584176"/>
          </a:xfrm>
          <a:prstGeom prst="rect">
            <a:avLst/>
          </a:prstGeom>
          <a:blipFill>
            <a:blip r:embed="rId11" cstate="email">
              <a:extLst>
                <a:ext uri="{28A0092B-C50C-407E-A947-70E740481C1C}">
                  <a14:useLocalDpi xmlns:a14="http://schemas.microsoft.com/office/drawing/2010/main"/>
                </a:ext>
              </a:extLst>
            </a:blip>
            <a:srcRect/>
            <a:stretch>
              <a:fillRect/>
            </a:stretch>
          </a:blip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439022" y="4581128"/>
            <a:ext cx="1584176" cy="1584176"/>
          </a:xfrm>
          <a:prstGeom prst="rect">
            <a:avLst/>
          </a:prstGeom>
          <a:gradFill>
            <a:gsLst>
              <a:gs pos="0">
                <a:srgbClr val="F58029"/>
              </a:gs>
              <a:gs pos="100000">
                <a:srgbClr val="F27211"/>
              </a:gs>
            </a:gsLst>
            <a:lin ang="5400000" scaled="1"/>
          </a:gra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9"/>
          <p:cNvSpPr txBox="1"/>
          <p:nvPr/>
        </p:nvSpPr>
        <p:spPr>
          <a:xfrm>
            <a:off x="4186994" y="5222666"/>
            <a:ext cx="2088232"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项目名称</a:t>
            </a:r>
          </a:p>
        </p:txBody>
      </p:sp>
      <p:sp>
        <p:nvSpPr>
          <p:cNvPr id="28" name="矩形 27"/>
          <p:cNvSpPr/>
          <p:nvPr/>
        </p:nvSpPr>
        <p:spPr>
          <a:xfrm>
            <a:off x="5987194" y="4581128"/>
            <a:ext cx="1584176" cy="1584176"/>
          </a:xfrm>
          <a:prstGeom prst="rect">
            <a:avLst/>
          </a:prstGeom>
          <a:blipFill>
            <a:blip r:embed="rId12" cstate="email">
              <a:extLst>
                <a:ext uri="{28A0092B-C50C-407E-A947-70E740481C1C}">
                  <a14:useLocalDpi xmlns:a14="http://schemas.microsoft.com/office/drawing/2010/main"/>
                </a:ext>
              </a:extLst>
            </a:blip>
            <a:srcRect/>
            <a:stretch>
              <a:fillRect/>
            </a:stretch>
          </a:blip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7921997" y="5230361"/>
            <a:ext cx="3933849" cy="1006951"/>
            <a:chOff x="1911251" y="1321493"/>
            <a:chExt cx="1339870" cy="1006951"/>
          </a:xfrm>
        </p:grpSpPr>
        <p:sp>
          <p:nvSpPr>
            <p:cNvPr id="30" name="矩形 29"/>
            <p:cNvSpPr/>
            <p:nvPr/>
          </p:nvSpPr>
          <p:spPr>
            <a:xfrm>
              <a:off x="1911251" y="1321493"/>
              <a:ext cx="534627" cy="369332"/>
            </a:xfrm>
            <a:prstGeom prst="rect">
              <a:avLst/>
            </a:prstGeom>
          </p:spPr>
          <p:txBody>
            <a:bodyPr wrap="none">
              <a:spAutoFit/>
            </a:bodyPr>
            <a:lstStyle/>
            <a:p>
              <a:r>
                <a:rPr lang="zh-CN" altLang="en-US" b="1" dirty="0">
                  <a:solidFill>
                    <a:schemeClr val="bg1">
                      <a:lumMod val="65000"/>
                    </a:schemeClr>
                  </a:solidFill>
                  <a:latin typeface="微软雅黑" panose="020B0503020204020204" pitchFamily="34" charset="-122"/>
                  <a:ea typeface="微软雅黑" panose="020B0503020204020204" pitchFamily="34" charset="-122"/>
                </a:rPr>
                <a:t>添加标题内容</a:t>
              </a:r>
            </a:p>
          </p:txBody>
        </p:sp>
        <p:sp>
          <p:nvSpPr>
            <p:cNvPr id="31" name="矩形 30"/>
            <p:cNvSpPr/>
            <p:nvPr/>
          </p:nvSpPr>
          <p:spPr>
            <a:xfrm>
              <a:off x="1911251" y="1728280"/>
              <a:ext cx="1339870" cy="600164"/>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par>
                                <p:cTn id="9" presetID="2" presetClass="entr" presetSubtype="4" fill="hold" grpId="0" nodeType="withEffect">
                                  <p:stCondLst>
                                    <p:cond delay="5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5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50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5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50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ppt_x"/>
                                          </p:val>
                                        </p:tav>
                                        <p:tav tm="100000">
                                          <p:val>
                                            <p:strVal val="#ppt_x"/>
                                          </p:val>
                                        </p:tav>
                                      </p:tavLst>
                                    </p:anim>
                                    <p:anim calcmode="lin" valueType="num">
                                      <p:cBhvr additive="base">
                                        <p:cTn id="36" dur="500" fill="hold"/>
                                        <p:tgtEl>
                                          <p:spTgt spid="2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50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500" fill="hold"/>
                                        <p:tgtEl>
                                          <p:spTgt spid="28"/>
                                        </p:tgtEl>
                                        <p:attrNameLst>
                                          <p:attrName>ppt_x</p:attrName>
                                        </p:attrNameLst>
                                      </p:cBhvr>
                                      <p:tavLst>
                                        <p:tav tm="0">
                                          <p:val>
                                            <p:strVal val="#ppt_x"/>
                                          </p:val>
                                        </p:tav>
                                        <p:tav tm="100000">
                                          <p:val>
                                            <p:strVal val="#ppt_x"/>
                                          </p:val>
                                        </p:tav>
                                      </p:tavLst>
                                    </p:anim>
                                    <p:anim calcmode="lin" valueType="num">
                                      <p:cBhvr additive="base">
                                        <p:cTn id="40" dur="500" fill="hold"/>
                                        <p:tgtEl>
                                          <p:spTgt spid="28"/>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100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100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fill="hold"/>
                                        <p:tgtEl>
                                          <p:spTgt spid="8"/>
                                        </p:tgtEl>
                                        <p:attrNameLst>
                                          <p:attrName>ppt_x</p:attrName>
                                        </p:attrNameLst>
                                      </p:cBhvr>
                                      <p:tavLst>
                                        <p:tav tm="0">
                                          <p:val>
                                            <p:strVal val="#ppt_x"/>
                                          </p:val>
                                        </p:tav>
                                        <p:tav tm="100000">
                                          <p:val>
                                            <p:strVal val="#ppt_x"/>
                                          </p:val>
                                        </p:tav>
                                      </p:tavLst>
                                    </p:anim>
                                    <p:anim calcmode="lin" valueType="num">
                                      <p:cBhvr additive="base">
                                        <p:cTn id="48" dur="500" fill="hold"/>
                                        <p:tgtEl>
                                          <p:spTgt spid="8"/>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100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100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1000"/>
                                  </p:stCondLst>
                                  <p:childTnLst>
                                    <p:set>
                                      <p:cBhvr>
                                        <p:cTn id="58" dur="1" fill="hold">
                                          <p:stCondLst>
                                            <p:cond delay="0"/>
                                          </p:stCondLst>
                                        </p:cTn>
                                        <p:tgtEl>
                                          <p:spTgt spid="17"/>
                                        </p:tgtEl>
                                        <p:attrNameLst>
                                          <p:attrName>style.visibility</p:attrName>
                                        </p:attrNameLst>
                                      </p:cBhvr>
                                      <p:to>
                                        <p:strVal val="visible"/>
                                      </p:to>
                                    </p:set>
                                    <p:anim calcmode="lin" valueType="num">
                                      <p:cBhvr additive="base">
                                        <p:cTn id="59" dur="500" fill="hold"/>
                                        <p:tgtEl>
                                          <p:spTgt spid="17"/>
                                        </p:tgtEl>
                                        <p:attrNameLst>
                                          <p:attrName>ppt_x</p:attrName>
                                        </p:attrNameLst>
                                      </p:cBhvr>
                                      <p:tavLst>
                                        <p:tav tm="0">
                                          <p:val>
                                            <p:strVal val="#ppt_x"/>
                                          </p:val>
                                        </p:tav>
                                        <p:tav tm="100000">
                                          <p:val>
                                            <p:strVal val="#ppt_x"/>
                                          </p:val>
                                        </p:tav>
                                      </p:tavLst>
                                    </p:anim>
                                    <p:anim calcmode="lin" valueType="num">
                                      <p:cBhvr additive="base">
                                        <p:cTn id="60" dur="500" fill="hold"/>
                                        <p:tgtEl>
                                          <p:spTgt spid="17"/>
                                        </p:tgtEl>
                                        <p:attrNameLst>
                                          <p:attrName>ppt_y</p:attrName>
                                        </p:attrNameLst>
                                      </p:cBhvr>
                                      <p:tavLst>
                                        <p:tav tm="0">
                                          <p:val>
                                            <p:strVal val="0-#ppt_h/2"/>
                                          </p:val>
                                        </p:tav>
                                        <p:tav tm="100000">
                                          <p:val>
                                            <p:strVal val="#ppt_y"/>
                                          </p:val>
                                        </p:tav>
                                      </p:tavLst>
                                    </p:anim>
                                  </p:childTnLst>
                                </p:cTn>
                              </p:par>
                              <p:par>
                                <p:cTn id="61" presetID="2" presetClass="entr" presetSubtype="1" fill="hold" grpId="0" nodeType="withEffect">
                                  <p:stCondLst>
                                    <p:cond delay="1000"/>
                                  </p:stCondLst>
                                  <p:childTnLst>
                                    <p:set>
                                      <p:cBhvr>
                                        <p:cTn id="62" dur="1" fill="hold">
                                          <p:stCondLst>
                                            <p:cond delay="0"/>
                                          </p:stCondLst>
                                        </p:cTn>
                                        <p:tgtEl>
                                          <p:spTgt spid="20"/>
                                        </p:tgtEl>
                                        <p:attrNameLst>
                                          <p:attrName>style.visibility</p:attrName>
                                        </p:attrNameLst>
                                      </p:cBhvr>
                                      <p:to>
                                        <p:strVal val="visible"/>
                                      </p:to>
                                    </p:set>
                                    <p:anim calcmode="lin" valueType="num">
                                      <p:cBhvr additive="base">
                                        <p:cTn id="63" dur="500" fill="hold"/>
                                        <p:tgtEl>
                                          <p:spTgt spid="20"/>
                                        </p:tgtEl>
                                        <p:attrNameLst>
                                          <p:attrName>ppt_x</p:attrName>
                                        </p:attrNameLst>
                                      </p:cBhvr>
                                      <p:tavLst>
                                        <p:tav tm="0">
                                          <p:val>
                                            <p:strVal val="#ppt_x"/>
                                          </p:val>
                                        </p:tav>
                                        <p:tav tm="100000">
                                          <p:val>
                                            <p:strVal val="#ppt_x"/>
                                          </p:val>
                                        </p:tav>
                                      </p:tavLst>
                                    </p:anim>
                                    <p:anim calcmode="lin" valueType="num">
                                      <p:cBhvr additive="base">
                                        <p:cTn id="64" dur="500" fill="hold"/>
                                        <p:tgtEl>
                                          <p:spTgt spid="20"/>
                                        </p:tgtEl>
                                        <p:attrNameLst>
                                          <p:attrName>ppt_y</p:attrName>
                                        </p:attrNameLst>
                                      </p:cBhvr>
                                      <p:tavLst>
                                        <p:tav tm="0">
                                          <p:val>
                                            <p:strVal val="0-#ppt_h/2"/>
                                          </p:val>
                                        </p:tav>
                                        <p:tav tm="100000">
                                          <p:val>
                                            <p:strVal val="#ppt_y"/>
                                          </p:val>
                                        </p:tav>
                                      </p:tavLst>
                                    </p:anim>
                                  </p:childTnLst>
                                </p:cTn>
                              </p:par>
                              <p:par>
                                <p:cTn id="65" presetID="2" presetClass="entr" presetSubtype="1" fill="hold" grpId="0" nodeType="withEffect">
                                  <p:stCondLst>
                                    <p:cond delay="1000"/>
                                  </p:stCondLst>
                                  <p:childTnLst>
                                    <p:set>
                                      <p:cBhvr>
                                        <p:cTn id="66" dur="1" fill="hold">
                                          <p:stCondLst>
                                            <p:cond delay="0"/>
                                          </p:stCondLst>
                                        </p:cTn>
                                        <p:tgtEl>
                                          <p:spTgt spid="23"/>
                                        </p:tgtEl>
                                        <p:attrNameLst>
                                          <p:attrName>style.visibility</p:attrName>
                                        </p:attrNameLst>
                                      </p:cBhvr>
                                      <p:to>
                                        <p:strVal val="visible"/>
                                      </p:to>
                                    </p:set>
                                    <p:anim calcmode="lin" valueType="num">
                                      <p:cBhvr additive="base">
                                        <p:cTn id="67" dur="500" fill="hold"/>
                                        <p:tgtEl>
                                          <p:spTgt spid="23"/>
                                        </p:tgtEl>
                                        <p:attrNameLst>
                                          <p:attrName>ppt_x</p:attrName>
                                        </p:attrNameLst>
                                      </p:cBhvr>
                                      <p:tavLst>
                                        <p:tav tm="0">
                                          <p:val>
                                            <p:strVal val="#ppt_x"/>
                                          </p:val>
                                        </p:tav>
                                        <p:tav tm="100000">
                                          <p:val>
                                            <p:strVal val="#ppt_x"/>
                                          </p:val>
                                        </p:tav>
                                      </p:tavLst>
                                    </p:anim>
                                    <p:anim calcmode="lin" valueType="num">
                                      <p:cBhvr additive="base">
                                        <p:cTn id="68" dur="500" fill="hold"/>
                                        <p:tgtEl>
                                          <p:spTgt spid="23"/>
                                        </p:tgtEl>
                                        <p:attrNameLst>
                                          <p:attrName>ppt_y</p:attrName>
                                        </p:attrNameLst>
                                      </p:cBhvr>
                                      <p:tavLst>
                                        <p:tav tm="0">
                                          <p:val>
                                            <p:strVal val="0-#ppt_h/2"/>
                                          </p:val>
                                        </p:tav>
                                        <p:tav tm="100000">
                                          <p:val>
                                            <p:strVal val="#ppt_y"/>
                                          </p:val>
                                        </p:tav>
                                      </p:tavLst>
                                    </p:anim>
                                  </p:childTnLst>
                                </p:cTn>
                              </p:par>
                              <p:par>
                                <p:cTn id="69" presetID="2" presetClass="entr" presetSubtype="1" fill="hold" grpId="0" nodeType="withEffect">
                                  <p:stCondLst>
                                    <p:cond delay="1000"/>
                                  </p:stCondLst>
                                  <p:childTnLst>
                                    <p:set>
                                      <p:cBhvr>
                                        <p:cTn id="70" dur="1" fill="hold">
                                          <p:stCondLst>
                                            <p:cond delay="0"/>
                                          </p:stCondLst>
                                        </p:cTn>
                                        <p:tgtEl>
                                          <p:spTgt spid="26"/>
                                        </p:tgtEl>
                                        <p:attrNameLst>
                                          <p:attrName>style.visibility</p:attrName>
                                        </p:attrNameLst>
                                      </p:cBhvr>
                                      <p:to>
                                        <p:strVal val="visible"/>
                                      </p:to>
                                    </p:set>
                                    <p:anim calcmode="lin" valueType="num">
                                      <p:cBhvr additive="base">
                                        <p:cTn id="71" dur="500" fill="hold"/>
                                        <p:tgtEl>
                                          <p:spTgt spid="26"/>
                                        </p:tgtEl>
                                        <p:attrNameLst>
                                          <p:attrName>ppt_x</p:attrName>
                                        </p:attrNameLst>
                                      </p:cBhvr>
                                      <p:tavLst>
                                        <p:tav tm="0">
                                          <p:val>
                                            <p:strVal val="#ppt_x"/>
                                          </p:val>
                                        </p:tav>
                                        <p:tav tm="100000">
                                          <p:val>
                                            <p:strVal val="#ppt_x"/>
                                          </p:val>
                                        </p:tav>
                                      </p:tavLst>
                                    </p:anim>
                                    <p:anim calcmode="lin" valueType="num">
                                      <p:cBhvr additive="base">
                                        <p:cTn id="72" dur="500" fill="hold"/>
                                        <p:tgtEl>
                                          <p:spTgt spid="26"/>
                                        </p:tgtEl>
                                        <p:attrNameLst>
                                          <p:attrName>ppt_y</p:attrName>
                                        </p:attrNameLst>
                                      </p:cBhvr>
                                      <p:tavLst>
                                        <p:tav tm="0">
                                          <p:val>
                                            <p:strVal val="0-#ppt_h/2"/>
                                          </p:val>
                                        </p:tav>
                                        <p:tav tm="100000">
                                          <p:val>
                                            <p:strVal val="#ppt_y"/>
                                          </p:val>
                                        </p:tav>
                                      </p:tavLst>
                                    </p:anim>
                                  </p:childTnLst>
                                </p:cTn>
                              </p:par>
                              <p:par>
                                <p:cTn id="73" presetID="10" presetClass="entr" presetSubtype="0" fill="hold" grpId="0" nodeType="withEffect">
                                  <p:stCondLst>
                                    <p:cond delay="1500"/>
                                  </p:stCondLst>
                                  <p:childTnLst>
                                    <p:set>
                                      <p:cBhvr>
                                        <p:cTn id="74" dur="1" fill="hold">
                                          <p:stCondLst>
                                            <p:cond delay="0"/>
                                          </p:stCondLst>
                                        </p:cTn>
                                        <p:tgtEl>
                                          <p:spTgt spid="6"/>
                                        </p:tgtEl>
                                        <p:attrNameLst>
                                          <p:attrName>style.visibility</p:attrName>
                                        </p:attrNameLst>
                                      </p:cBhvr>
                                      <p:to>
                                        <p:strVal val="visible"/>
                                      </p:to>
                                    </p:set>
                                    <p:animEffect transition="in" filter="fade">
                                      <p:cBhvr>
                                        <p:cTn id="75" dur="500"/>
                                        <p:tgtEl>
                                          <p:spTgt spid="6"/>
                                        </p:tgtEl>
                                      </p:cBhvr>
                                    </p:animEffect>
                                  </p:childTnLst>
                                </p:cTn>
                              </p:par>
                              <p:par>
                                <p:cTn id="76" presetID="10" presetClass="entr" presetSubtype="0" fill="hold" grpId="0" nodeType="withEffect">
                                  <p:stCondLst>
                                    <p:cond delay="1500"/>
                                  </p:stCondLst>
                                  <p:childTnLst>
                                    <p:set>
                                      <p:cBhvr>
                                        <p:cTn id="77" dur="1" fill="hold">
                                          <p:stCondLst>
                                            <p:cond delay="0"/>
                                          </p:stCondLst>
                                        </p:cTn>
                                        <p:tgtEl>
                                          <p:spTgt spid="9"/>
                                        </p:tgtEl>
                                        <p:attrNameLst>
                                          <p:attrName>style.visibility</p:attrName>
                                        </p:attrNameLst>
                                      </p:cBhvr>
                                      <p:to>
                                        <p:strVal val="visible"/>
                                      </p:to>
                                    </p:set>
                                    <p:animEffect transition="in" filter="fade">
                                      <p:cBhvr>
                                        <p:cTn id="78" dur="500"/>
                                        <p:tgtEl>
                                          <p:spTgt spid="9"/>
                                        </p:tgtEl>
                                      </p:cBhvr>
                                    </p:animEffect>
                                  </p:childTnLst>
                                </p:cTn>
                              </p:par>
                              <p:par>
                                <p:cTn id="79" presetID="10" presetClass="entr" presetSubtype="0" fill="hold" grpId="0" nodeType="withEffect">
                                  <p:stCondLst>
                                    <p:cond delay="1500"/>
                                  </p:stCondLst>
                                  <p:childTnLst>
                                    <p:set>
                                      <p:cBhvr>
                                        <p:cTn id="80" dur="1" fill="hold">
                                          <p:stCondLst>
                                            <p:cond delay="0"/>
                                          </p:stCondLst>
                                        </p:cTn>
                                        <p:tgtEl>
                                          <p:spTgt spid="12"/>
                                        </p:tgtEl>
                                        <p:attrNameLst>
                                          <p:attrName>style.visibility</p:attrName>
                                        </p:attrNameLst>
                                      </p:cBhvr>
                                      <p:to>
                                        <p:strVal val="visible"/>
                                      </p:to>
                                    </p:set>
                                    <p:animEffect transition="in" filter="fade">
                                      <p:cBhvr>
                                        <p:cTn id="81" dur="500"/>
                                        <p:tgtEl>
                                          <p:spTgt spid="12"/>
                                        </p:tgtEl>
                                      </p:cBhvr>
                                    </p:animEffect>
                                  </p:childTnLst>
                                </p:cTn>
                              </p:par>
                              <p:par>
                                <p:cTn id="82" presetID="10" presetClass="entr" presetSubtype="0" fill="hold" grpId="0" nodeType="withEffect">
                                  <p:stCondLst>
                                    <p:cond delay="1500"/>
                                  </p:stCondLst>
                                  <p:childTnLst>
                                    <p:set>
                                      <p:cBhvr>
                                        <p:cTn id="83" dur="1" fill="hold">
                                          <p:stCondLst>
                                            <p:cond delay="0"/>
                                          </p:stCondLst>
                                        </p:cTn>
                                        <p:tgtEl>
                                          <p:spTgt spid="15"/>
                                        </p:tgtEl>
                                        <p:attrNameLst>
                                          <p:attrName>style.visibility</p:attrName>
                                        </p:attrNameLst>
                                      </p:cBhvr>
                                      <p:to>
                                        <p:strVal val="visible"/>
                                      </p:to>
                                    </p:set>
                                    <p:animEffect transition="in" filter="fade">
                                      <p:cBhvr>
                                        <p:cTn id="84" dur="500"/>
                                        <p:tgtEl>
                                          <p:spTgt spid="15"/>
                                        </p:tgtEl>
                                      </p:cBhvr>
                                    </p:animEffect>
                                  </p:childTnLst>
                                </p:cTn>
                              </p:par>
                              <p:par>
                                <p:cTn id="85" presetID="10" presetClass="entr" presetSubtype="0" fill="hold" grpId="0" nodeType="withEffect">
                                  <p:stCondLst>
                                    <p:cond delay="1500"/>
                                  </p:stCondLst>
                                  <p:childTnLst>
                                    <p:set>
                                      <p:cBhvr>
                                        <p:cTn id="86" dur="1" fill="hold">
                                          <p:stCondLst>
                                            <p:cond delay="0"/>
                                          </p:stCondLst>
                                        </p:cTn>
                                        <p:tgtEl>
                                          <p:spTgt spid="18"/>
                                        </p:tgtEl>
                                        <p:attrNameLst>
                                          <p:attrName>style.visibility</p:attrName>
                                        </p:attrNameLst>
                                      </p:cBhvr>
                                      <p:to>
                                        <p:strVal val="visible"/>
                                      </p:to>
                                    </p:set>
                                    <p:animEffect transition="in" filter="fade">
                                      <p:cBhvr>
                                        <p:cTn id="87" dur="500"/>
                                        <p:tgtEl>
                                          <p:spTgt spid="18"/>
                                        </p:tgtEl>
                                      </p:cBhvr>
                                    </p:animEffect>
                                  </p:childTnLst>
                                </p:cTn>
                              </p:par>
                              <p:par>
                                <p:cTn id="88" presetID="10" presetClass="entr" presetSubtype="0" fill="hold" grpId="0" nodeType="withEffect">
                                  <p:stCondLst>
                                    <p:cond delay="1500"/>
                                  </p:stCondLst>
                                  <p:childTnLst>
                                    <p:set>
                                      <p:cBhvr>
                                        <p:cTn id="89" dur="1" fill="hold">
                                          <p:stCondLst>
                                            <p:cond delay="0"/>
                                          </p:stCondLst>
                                        </p:cTn>
                                        <p:tgtEl>
                                          <p:spTgt spid="21"/>
                                        </p:tgtEl>
                                        <p:attrNameLst>
                                          <p:attrName>style.visibility</p:attrName>
                                        </p:attrNameLst>
                                      </p:cBhvr>
                                      <p:to>
                                        <p:strVal val="visible"/>
                                      </p:to>
                                    </p:set>
                                    <p:animEffect transition="in" filter="fade">
                                      <p:cBhvr>
                                        <p:cTn id="90" dur="500"/>
                                        <p:tgtEl>
                                          <p:spTgt spid="21"/>
                                        </p:tgtEl>
                                      </p:cBhvr>
                                    </p:animEffect>
                                  </p:childTnLst>
                                </p:cTn>
                              </p:par>
                              <p:par>
                                <p:cTn id="91" presetID="10" presetClass="entr" presetSubtype="0" fill="hold" grpId="0" nodeType="withEffect">
                                  <p:stCondLst>
                                    <p:cond delay="1500"/>
                                  </p:stCondLst>
                                  <p:childTnLst>
                                    <p:set>
                                      <p:cBhvr>
                                        <p:cTn id="92" dur="1" fill="hold">
                                          <p:stCondLst>
                                            <p:cond delay="0"/>
                                          </p:stCondLst>
                                        </p:cTn>
                                        <p:tgtEl>
                                          <p:spTgt spid="24"/>
                                        </p:tgtEl>
                                        <p:attrNameLst>
                                          <p:attrName>style.visibility</p:attrName>
                                        </p:attrNameLst>
                                      </p:cBhvr>
                                      <p:to>
                                        <p:strVal val="visible"/>
                                      </p:to>
                                    </p:set>
                                    <p:animEffect transition="in" filter="fade">
                                      <p:cBhvr>
                                        <p:cTn id="93" dur="500"/>
                                        <p:tgtEl>
                                          <p:spTgt spid="24"/>
                                        </p:tgtEl>
                                      </p:cBhvr>
                                    </p:animEffect>
                                  </p:childTnLst>
                                </p:cTn>
                              </p:par>
                              <p:par>
                                <p:cTn id="94" presetID="10" presetClass="entr" presetSubtype="0" fill="hold" grpId="0" nodeType="withEffect">
                                  <p:stCondLst>
                                    <p:cond delay="1500"/>
                                  </p:stCondLst>
                                  <p:childTnLst>
                                    <p:set>
                                      <p:cBhvr>
                                        <p:cTn id="95" dur="1" fill="hold">
                                          <p:stCondLst>
                                            <p:cond delay="0"/>
                                          </p:stCondLst>
                                        </p:cTn>
                                        <p:tgtEl>
                                          <p:spTgt spid="27"/>
                                        </p:tgtEl>
                                        <p:attrNameLst>
                                          <p:attrName>style.visibility</p:attrName>
                                        </p:attrNameLst>
                                      </p:cBhvr>
                                      <p:to>
                                        <p:strVal val="visible"/>
                                      </p:to>
                                    </p:set>
                                    <p:animEffect transition="in" filter="fade">
                                      <p:cBhvr>
                                        <p:cTn id="96" dur="500"/>
                                        <p:tgtEl>
                                          <p:spTgt spid="27"/>
                                        </p:tgtEl>
                                      </p:cBhvr>
                                    </p:animEffect>
                                  </p:childTnLst>
                                </p:cTn>
                              </p:par>
                            </p:childTnLst>
                          </p:cTn>
                        </p:par>
                        <p:par>
                          <p:cTn id="97" fill="hold">
                            <p:stCondLst>
                              <p:cond delay="500"/>
                            </p:stCondLst>
                            <p:childTnLst>
                              <p:par>
                                <p:cTn id="98" presetID="2" presetClass="entr" presetSubtype="2" fill="hold" nodeType="afterEffect">
                                  <p:stCondLst>
                                    <p:cond delay="0"/>
                                  </p:stCondLst>
                                  <p:childTnLst>
                                    <p:set>
                                      <p:cBhvr>
                                        <p:cTn id="99" dur="1" fill="hold">
                                          <p:stCondLst>
                                            <p:cond delay="0"/>
                                          </p:stCondLst>
                                        </p:cTn>
                                        <p:tgtEl>
                                          <p:spTgt spid="29"/>
                                        </p:tgtEl>
                                        <p:attrNameLst>
                                          <p:attrName>style.visibility</p:attrName>
                                        </p:attrNameLst>
                                      </p:cBhvr>
                                      <p:to>
                                        <p:strVal val="visible"/>
                                      </p:to>
                                    </p:set>
                                    <p:anim calcmode="lin" valueType="num">
                                      <p:cBhvr additive="base">
                                        <p:cTn id="100" dur="500" fill="hold"/>
                                        <p:tgtEl>
                                          <p:spTgt spid="29"/>
                                        </p:tgtEl>
                                        <p:attrNameLst>
                                          <p:attrName>ppt_x</p:attrName>
                                        </p:attrNameLst>
                                      </p:cBhvr>
                                      <p:tavLst>
                                        <p:tav tm="0">
                                          <p:val>
                                            <p:strVal val="1+#ppt_w/2"/>
                                          </p:val>
                                        </p:tav>
                                        <p:tav tm="100000">
                                          <p:val>
                                            <p:strVal val="#ppt_x"/>
                                          </p:val>
                                        </p:tav>
                                      </p:tavLst>
                                    </p:anim>
                                    <p:anim calcmode="lin" valueType="num">
                                      <p:cBhvr additive="base">
                                        <p:cTn id="101"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 grpId="0" animBg="1"/>
      <p:bldP spid="6" grpId="0"/>
      <p:bldP spid="7" grpId="0" animBg="1"/>
      <p:bldP spid="8" grpId="0" animBg="1"/>
      <p:bldP spid="9" grpId="0"/>
      <p:bldP spid="10" grpId="0" animBg="1"/>
      <p:bldP spid="11" grpId="0" animBg="1"/>
      <p:bldP spid="12" grpId="0"/>
      <p:bldP spid="13" grpId="0" animBg="1"/>
      <p:bldP spid="14" grpId="0" animBg="1"/>
      <p:bldP spid="15" grpId="0"/>
      <p:bldP spid="16" grpId="0" animBg="1"/>
      <p:bldP spid="17" grpId="0" animBg="1"/>
      <p:bldP spid="18" grpId="0"/>
      <p:bldP spid="19" grpId="0" animBg="1"/>
      <p:bldP spid="20" grpId="0" animBg="1"/>
      <p:bldP spid="21" grpId="0"/>
      <p:bldP spid="22" grpId="0" animBg="1"/>
      <p:bldP spid="23" grpId="0" animBg="1"/>
      <p:bldP spid="24" grpId="0"/>
      <p:bldP spid="25" grpId="0" animBg="1"/>
      <p:bldP spid="26" grpId="0" animBg="1"/>
      <p:bldP spid="27" grpId="0"/>
      <p:bldP spid="2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sp>
        <p:nvSpPr>
          <p:cNvPr id="5" name="矩形 4"/>
          <p:cNvSpPr/>
          <p:nvPr/>
        </p:nvSpPr>
        <p:spPr>
          <a:xfrm>
            <a:off x="838621" y="1412776"/>
            <a:ext cx="4896544" cy="4896544"/>
          </a:xfrm>
          <a:prstGeom prst="rect">
            <a:avLst/>
          </a:prstGeom>
          <a:blipFill>
            <a:blip r:embed="rId5" cstate="email">
              <a:extLst>
                <a:ext uri="{28A0092B-C50C-407E-A947-70E740481C1C}">
                  <a14:useLocalDpi xmlns:a14="http://schemas.microsoft.com/office/drawing/2010/main"/>
                </a:ext>
              </a:extLst>
            </a:blip>
            <a:srcRect/>
            <a:stretch>
              <a:fillRect/>
            </a:stretch>
          </a:blip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5247556" y="1820725"/>
            <a:ext cx="5960218" cy="679729"/>
            <a:chOff x="3391797" y="1841707"/>
            <a:chExt cx="2887791" cy="329336"/>
          </a:xfrm>
        </p:grpSpPr>
        <p:sp>
          <p:nvSpPr>
            <p:cNvPr id="7" name="圆角矩形 6"/>
            <p:cNvSpPr/>
            <p:nvPr/>
          </p:nvSpPr>
          <p:spPr>
            <a:xfrm>
              <a:off x="3391797" y="1844597"/>
              <a:ext cx="2887791" cy="326446"/>
            </a:xfrm>
            <a:prstGeom prst="roundRect">
              <a:avLst/>
            </a:prstGeom>
            <a:gradFill>
              <a:gsLst>
                <a:gs pos="0">
                  <a:srgbClr val="F58029"/>
                </a:gs>
                <a:gs pos="100000">
                  <a:srgbClr val="F27211"/>
                </a:gs>
              </a:gsLst>
              <a:lin ang="5400000" scaled="1"/>
            </a:gradFill>
            <a:ln w="28575" cap="flat">
              <a:noFill/>
              <a:prstDash val="solid"/>
              <a:miter lim="800000"/>
            </a:ln>
            <a:effectLst>
              <a:outerShdw blurRad="228600" dist="101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8" name="任意多边形 7"/>
            <p:cNvSpPr/>
            <p:nvPr/>
          </p:nvSpPr>
          <p:spPr>
            <a:xfrm>
              <a:off x="3516715" y="1941640"/>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任意多边形 8"/>
            <p:cNvSpPr/>
            <p:nvPr/>
          </p:nvSpPr>
          <p:spPr>
            <a:xfrm>
              <a:off x="3577720" y="1941640"/>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文本框 3"/>
            <p:cNvSpPr txBox="1">
              <a:spLocks noChangeArrowheads="1"/>
            </p:cNvSpPr>
            <p:nvPr/>
          </p:nvSpPr>
          <p:spPr bwMode="auto">
            <a:xfrm>
              <a:off x="4221156" y="1841707"/>
              <a:ext cx="1282441" cy="283330"/>
            </a:xfrm>
            <a:prstGeom prst="rect">
              <a:avLst/>
            </a:prstGeom>
            <a:noFill/>
          </p:spPr>
          <p:txBody>
            <a:bodyPr wrap="none" rtlCol="0">
              <a:spAutoFit/>
            </a:bodyPr>
            <a:lstStyle>
              <a:defPPr>
                <a:defRPr lang="zh-CN"/>
              </a:defPPr>
              <a:lvl1pPr>
                <a:defRPr sz="3200">
                  <a:gradFill flip="none" rotWithShape="1">
                    <a:gsLst>
                      <a:gs pos="0">
                        <a:schemeClr val="accent2"/>
                      </a:gs>
                      <a:gs pos="34000">
                        <a:schemeClr val="accent1"/>
                      </a:gs>
                      <a:gs pos="68000">
                        <a:schemeClr val="accent3"/>
                      </a:gs>
                      <a:gs pos="100000">
                        <a:schemeClr val="accent4"/>
                      </a:gs>
                    </a:gsLst>
                    <a:lin ang="0" scaled="1"/>
                    <a:tileRect/>
                  </a:gradFill>
                </a:defRPr>
              </a:lvl1pPr>
            </a:lstStyle>
            <a:p>
              <a:r>
                <a:rPr lang="zh-CN" altLang="en-US" b="1" dirty="0">
                  <a:solidFill>
                    <a:schemeClr val="bg1"/>
                  </a:solidFill>
                  <a:latin typeface="微软雅黑" panose="020B0503020204020204" pitchFamily="34" charset="-122"/>
                  <a:ea typeface="微软雅黑" panose="020B0503020204020204" pitchFamily="34" charset="-122"/>
                </a:rPr>
                <a:t>添加项目名称</a:t>
              </a:r>
            </a:p>
          </p:txBody>
        </p:sp>
      </p:grpSp>
      <p:sp>
        <p:nvSpPr>
          <p:cNvPr id="11" name="矩形 10"/>
          <p:cNvSpPr/>
          <p:nvPr/>
        </p:nvSpPr>
        <p:spPr>
          <a:xfrm>
            <a:off x="6099105" y="2612812"/>
            <a:ext cx="4892644" cy="600164"/>
          </a:xfrm>
          <a:prstGeom prst="rect">
            <a:avLst/>
          </a:prstGeom>
        </p:spPr>
        <p:txBody>
          <a:bodyPr wrap="square">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此处添加详细文本描述，建议与标题建议与标题相关建议与标题相关相关并符合整体语言风格，语言描述尽量简洁生建议与标题建议与标题相关建议与标题相关动。</a:t>
            </a:r>
            <a:endParaRPr lang="zh-CN" altLang="en-US"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2" name="椭圆 11"/>
          <p:cNvSpPr/>
          <p:nvPr/>
        </p:nvSpPr>
        <p:spPr>
          <a:xfrm>
            <a:off x="6167214" y="3643863"/>
            <a:ext cx="336984" cy="336984"/>
          </a:xfrm>
          <a:prstGeom prst="ellipse">
            <a:avLst/>
          </a:prstGeom>
          <a:gradFill>
            <a:gsLst>
              <a:gs pos="0">
                <a:srgbClr val="1C9FA7"/>
              </a:gs>
              <a:gs pos="100000">
                <a:srgbClr val="26A2AA"/>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6553844" y="3573016"/>
            <a:ext cx="4437906" cy="1006951"/>
            <a:chOff x="1911251" y="1321493"/>
            <a:chExt cx="1511552" cy="1006951"/>
          </a:xfrm>
        </p:grpSpPr>
        <p:sp>
          <p:nvSpPr>
            <p:cNvPr id="14" name="矩形 13"/>
            <p:cNvSpPr/>
            <p:nvPr/>
          </p:nvSpPr>
          <p:spPr>
            <a:xfrm>
              <a:off x="1911251" y="1321493"/>
              <a:ext cx="534627" cy="369332"/>
            </a:xfrm>
            <a:prstGeom prst="rect">
              <a:avLst/>
            </a:prstGeom>
          </p:spPr>
          <p:txBody>
            <a:bodyPr wrap="none">
              <a:spAutoFit/>
            </a:bodyPr>
            <a:lstStyle/>
            <a:p>
              <a:r>
                <a:rPr lang="zh-CN" altLang="en-US" b="1" dirty="0">
                  <a:solidFill>
                    <a:schemeClr val="bg1">
                      <a:lumMod val="65000"/>
                    </a:schemeClr>
                  </a:solidFill>
                  <a:latin typeface="微软雅黑" panose="020B0503020204020204" pitchFamily="34" charset="-122"/>
                  <a:ea typeface="微软雅黑" panose="020B0503020204020204" pitchFamily="34" charset="-122"/>
                </a:rPr>
                <a:t>添加标题内容</a:t>
              </a:r>
            </a:p>
          </p:txBody>
        </p:sp>
        <p:sp>
          <p:nvSpPr>
            <p:cNvPr id="15" name="矩形 14"/>
            <p:cNvSpPr/>
            <p:nvPr/>
          </p:nvSpPr>
          <p:spPr>
            <a:xfrm>
              <a:off x="1911251" y="1728280"/>
              <a:ext cx="1511552" cy="600164"/>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16" name="直接连接符 15"/>
          <p:cNvCxnSpPr/>
          <p:nvPr/>
        </p:nvCxnSpPr>
        <p:spPr>
          <a:xfrm>
            <a:off x="6335706" y="3980847"/>
            <a:ext cx="0" cy="110317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6167214" y="5085184"/>
            <a:ext cx="336984" cy="336984"/>
          </a:xfrm>
          <a:prstGeom prst="ellipse">
            <a:avLst/>
          </a:prstGeom>
          <a:gradFill>
            <a:gsLst>
              <a:gs pos="0">
                <a:srgbClr val="F54337"/>
              </a:gs>
              <a:gs pos="100000">
                <a:srgbClr val="D4180A"/>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6553842" y="5014337"/>
            <a:ext cx="4437909" cy="1006951"/>
            <a:chOff x="1911251" y="1321493"/>
            <a:chExt cx="1511553" cy="1006951"/>
          </a:xfrm>
        </p:grpSpPr>
        <p:sp>
          <p:nvSpPr>
            <p:cNvPr id="19" name="矩形 18"/>
            <p:cNvSpPr/>
            <p:nvPr/>
          </p:nvSpPr>
          <p:spPr>
            <a:xfrm>
              <a:off x="1911251" y="1321493"/>
              <a:ext cx="534627" cy="369332"/>
            </a:xfrm>
            <a:prstGeom prst="rect">
              <a:avLst/>
            </a:prstGeom>
          </p:spPr>
          <p:txBody>
            <a:bodyPr wrap="none">
              <a:spAutoFit/>
            </a:bodyPr>
            <a:lstStyle/>
            <a:p>
              <a:r>
                <a:rPr lang="zh-CN" altLang="en-US" b="1" dirty="0">
                  <a:solidFill>
                    <a:schemeClr val="bg1">
                      <a:lumMod val="65000"/>
                    </a:schemeClr>
                  </a:solidFill>
                  <a:latin typeface="微软雅黑" panose="020B0503020204020204" pitchFamily="34" charset="-122"/>
                  <a:ea typeface="微软雅黑" panose="020B0503020204020204" pitchFamily="34" charset="-122"/>
                </a:rPr>
                <a:t>添加标题内容</a:t>
              </a:r>
            </a:p>
          </p:txBody>
        </p:sp>
        <p:sp>
          <p:nvSpPr>
            <p:cNvPr id="20" name="矩形 19"/>
            <p:cNvSpPr/>
            <p:nvPr/>
          </p:nvSpPr>
          <p:spPr>
            <a:xfrm>
              <a:off x="1911251" y="1728280"/>
              <a:ext cx="1511553" cy="600164"/>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2" presetClass="entr" presetSubtype="2"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p:tgtEl>
                                          <p:spTgt spid="6"/>
                                        </p:tgtEl>
                                        <p:attrNameLst>
                                          <p:attrName>ppt_x</p:attrName>
                                        </p:attrNameLst>
                                      </p:cBhvr>
                                      <p:tavLst>
                                        <p:tav tm="0">
                                          <p:val>
                                            <p:strVal val="#ppt_x+#ppt_w*1.125000"/>
                                          </p:val>
                                        </p:tav>
                                        <p:tav tm="100000">
                                          <p:val>
                                            <p:strVal val="#ppt_x"/>
                                          </p:val>
                                        </p:tav>
                                      </p:tavLst>
                                    </p:anim>
                                    <p:animEffect transition="in" filter="wipe(left)">
                                      <p:cBhvr>
                                        <p:cTn id="19" dur="500"/>
                                        <p:tgtEl>
                                          <p:spTgt spid="6"/>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500"/>
                                        <p:tgtEl>
                                          <p:spTgt spid="11"/>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par>
                                <p:cTn id="27" presetID="2" presetClass="entr" presetSubtype="2" fill="hold" nodeType="withEffect">
                                  <p:stCondLst>
                                    <p:cond delay="50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1+#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2" presetClass="entr" presetSubtype="1"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up)">
                                      <p:cBhvr>
                                        <p:cTn id="34" dur="500"/>
                                        <p:tgtEl>
                                          <p:spTgt spid="16"/>
                                        </p:tgtEl>
                                      </p:cBhvr>
                                    </p:animEffect>
                                  </p:childTnLst>
                                </p:cTn>
                              </p:par>
                              <p:par>
                                <p:cTn id="35" presetID="10" presetClass="entr" presetSubtype="0" fill="hold" grpId="0" nodeType="withEffect">
                                  <p:stCondLst>
                                    <p:cond delay="50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par>
                                <p:cTn id="38" presetID="2" presetClass="entr" presetSubtype="2" fill="hold" nodeType="withEffect">
                                  <p:stCondLst>
                                    <p:cond delay="50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1+#ppt_w/2"/>
                                          </p:val>
                                        </p:tav>
                                        <p:tav tm="100000">
                                          <p:val>
                                            <p:strVal val="#ppt_x"/>
                                          </p:val>
                                        </p:tav>
                                      </p:tavLst>
                                    </p:anim>
                                    <p:anim calcmode="lin" valueType="num">
                                      <p:cBhvr additive="base">
                                        <p:cTn id="41"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 grpId="0" animBg="1"/>
      <p:bldP spid="11" grpId="0"/>
      <p:bldP spid="12" grpId="0" animBg="1"/>
      <p:bldP spid="1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sp>
        <p:nvSpPr>
          <p:cNvPr id="5" name="矩形 4"/>
          <p:cNvSpPr/>
          <p:nvPr/>
        </p:nvSpPr>
        <p:spPr>
          <a:xfrm>
            <a:off x="6077684" y="1412776"/>
            <a:ext cx="2609810" cy="4896544"/>
          </a:xfrm>
          <a:prstGeom prst="rect">
            <a:avLst/>
          </a:prstGeom>
          <a:blipFill>
            <a:blip r:embed="rId5" cstate="email">
              <a:extLst>
                <a:ext uri="{28A0092B-C50C-407E-A947-70E740481C1C}">
                  <a14:useLocalDpi xmlns:a14="http://schemas.microsoft.com/office/drawing/2010/main"/>
                </a:ext>
              </a:extLst>
            </a:blip>
            <a:srcRect/>
            <a:stretch>
              <a:fillRect/>
            </a:stretch>
          </a:blip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741980" y="1412776"/>
            <a:ext cx="2609810" cy="4896544"/>
          </a:xfrm>
          <a:prstGeom prst="rect">
            <a:avLst/>
          </a:prstGeom>
          <a:blipFill>
            <a:blip r:embed="rId6" cstate="email">
              <a:extLst>
                <a:ext uri="{28A0092B-C50C-407E-A947-70E740481C1C}">
                  <a14:useLocalDpi xmlns:a14="http://schemas.microsoft.com/office/drawing/2010/main"/>
                </a:ext>
              </a:extLst>
            </a:blip>
            <a:srcRect/>
            <a:stretch>
              <a:fillRect/>
            </a:stretch>
          </a:blip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rot="10800000">
            <a:off x="766614" y="1813168"/>
            <a:ext cx="5960218" cy="673764"/>
            <a:chOff x="3391797" y="1844597"/>
            <a:chExt cx="2887791" cy="326446"/>
          </a:xfrm>
        </p:grpSpPr>
        <p:sp>
          <p:nvSpPr>
            <p:cNvPr id="8" name="圆角矩形 7"/>
            <p:cNvSpPr/>
            <p:nvPr/>
          </p:nvSpPr>
          <p:spPr>
            <a:xfrm>
              <a:off x="3391797" y="1844597"/>
              <a:ext cx="2887791" cy="326446"/>
            </a:xfrm>
            <a:prstGeom prst="roundRect">
              <a:avLst/>
            </a:prstGeom>
            <a:gradFill>
              <a:gsLst>
                <a:gs pos="0">
                  <a:srgbClr val="F54337"/>
                </a:gs>
                <a:gs pos="100000">
                  <a:srgbClr val="D4180A"/>
                </a:gs>
              </a:gsLst>
              <a:lin ang="5400000" scaled="1"/>
            </a:gradFill>
            <a:ln w="28575" cap="flat">
              <a:noFill/>
              <a:prstDash val="solid"/>
              <a:miter lim="800000"/>
            </a:ln>
            <a:effectLst>
              <a:outerShdw blurRad="228600" dist="101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9" name="任意多边形 8"/>
            <p:cNvSpPr/>
            <p:nvPr/>
          </p:nvSpPr>
          <p:spPr>
            <a:xfrm>
              <a:off x="3516715" y="1941640"/>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任意多边形 9"/>
            <p:cNvSpPr/>
            <p:nvPr/>
          </p:nvSpPr>
          <p:spPr>
            <a:xfrm>
              <a:off x="3577720" y="1941640"/>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文本框 3"/>
            <p:cNvSpPr txBox="1">
              <a:spLocks noChangeArrowheads="1"/>
            </p:cNvSpPr>
            <p:nvPr/>
          </p:nvSpPr>
          <p:spPr bwMode="auto">
            <a:xfrm rot="10800000">
              <a:off x="4299374" y="1872375"/>
              <a:ext cx="1282441" cy="283330"/>
            </a:xfrm>
            <a:prstGeom prst="rect">
              <a:avLst/>
            </a:prstGeom>
            <a:noFill/>
          </p:spPr>
          <p:txBody>
            <a:bodyPr wrap="none" rtlCol="0">
              <a:spAutoFit/>
            </a:bodyPr>
            <a:lstStyle>
              <a:defPPr>
                <a:defRPr lang="zh-CN"/>
              </a:defPPr>
              <a:lvl1pPr>
                <a:defRPr sz="3200">
                  <a:gradFill flip="none" rotWithShape="1">
                    <a:gsLst>
                      <a:gs pos="0">
                        <a:schemeClr val="accent2"/>
                      </a:gs>
                      <a:gs pos="34000">
                        <a:schemeClr val="accent1"/>
                      </a:gs>
                      <a:gs pos="68000">
                        <a:schemeClr val="accent3"/>
                      </a:gs>
                      <a:gs pos="100000">
                        <a:schemeClr val="accent4"/>
                      </a:gs>
                    </a:gsLst>
                    <a:lin ang="0" scaled="1"/>
                    <a:tileRect/>
                  </a:gradFill>
                </a:defRPr>
              </a:lvl1pPr>
            </a:lstStyle>
            <a:p>
              <a:r>
                <a:rPr lang="zh-CN" altLang="en-US" b="1" dirty="0">
                  <a:solidFill>
                    <a:schemeClr val="bg1"/>
                  </a:solidFill>
                  <a:latin typeface="微软雅黑" panose="020B0503020204020204" pitchFamily="34" charset="-122"/>
                  <a:ea typeface="微软雅黑" panose="020B0503020204020204" pitchFamily="34" charset="-122"/>
                </a:rPr>
                <a:t>添加项目名称</a:t>
              </a:r>
            </a:p>
          </p:txBody>
        </p:sp>
      </p:grpSp>
      <p:sp>
        <p:nvSpPr>
          <p:cNvPr id="12" name="矩形 11"/>
          <p:cNvSpPr/>
          <p:nvPr/>
        </p:nvSpPr>
        <p:spPr>
          <a:xfrm>
            <a:off x="910630" y="2612812"/>
            <a:ext cx="4892644" cy="600164"/>
          </a:xfrm>
          <a:prstGeom prst="rect">
            <a:avLst/>
          </a:prstGeom>
        </p:spPr>
        <p:txBody>
          <a:bodyPr wrap="square">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此处添加详细文本描述，建议与标题建议与标题相关建议与标题相关相关并符合整体语言风格，语言描述尽量简洁生建议与标题建议与标题相关建议与标题相关动。</a:t>
            </a:r>
            <a:endParaRPr lang="zh-CN" altLang="en-US"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椭圆 12"/>
          <p:cNvSpPr/>
          <p:nvPr/>
        </p:nvSpPr>
        <p:spPr>
          <a:xfrm>
            <a:off x="978739" y="3643863"/>
            <a:ext cx="336984" cy="336984"/>
          </a:xfrm>
          <a:prstGeom prst="ellipse">
            <a:avLst/>
          </a:prstGeom>
          <a:gradFill>
            <a:gsLst>
              <a:gs pos="0">
                <a:srgbClr val="0070C0"/>
              </a:gs>
              <a:gs pos="100000">
                <a:srgbClr val="00B0F0"/>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1365369" y="3573016"/>
            <a:ext cx="4437906" cy="1006951"/>
            <a:chOff x="1911251" y="1321493"/>
            <a:chExt cx="1511552" cy="1006951"/>
          </a:xfrm>
        </p:grpSpPr>
        <p:sp>
          <p:nvSpPr>
            <p:cNvPr id="15" name="矩形 14"/>
            <p:cNvSpPr/>
            <p:nvPr/>
          </p:nvSpPr>
          <p:spPr>
            <a:xfrm>
              <a:off x="1911251" y="1321493"/>
              <a:ext cx="534627" cy="369332"/>
            </a:xfrm>
            <a:prstGeom prst="rect">
              <a:avLst/>
            </a:prstGeom>
          </p:spPr>
          <p:txBody>
            <a:bodyPr wrap="none">
              <a:spAutoFit/>
            </a:bodyPr>
            <a:lstStyle/>
            <a:p>
              <a:r>
                <a:rPr lang="zh-CN" altLang="en-US" b="1" dirty="0">
                  <a:solidFill>
                    <a:schemeClr val="bg1">
                      <a:lumMod val="65000"/>
                    </a:schemeClr>
                  </a:solidFill>
                  <a:latin typeface="微软雅黑" panose="020B0503020204020204" pitchFamily="34" charset="-122"/>
                  <a:ea typeface="微软雅黑" panose="020B0503020204020204" pitchFamily="34" charset="-122"/>
                </a:rPr>
                <a:t>添加标题内容</a:t>
              </a:r>
            </a:p>
          </p:txBody>
        </p:sp>
        <p:sp>
          <p:nvSpPr>
            <p:cNvPr id="16" name="矩形 15"/>
            <p:cNvSpPr/>
            <p:nvPr/>
          </p:nvSpPr>
          <p:spPr>
            <a:xfrm>
              <a:off x="1911251" y="1728280"/>
              <a:ext cx="1511552" cy="600164"/>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17" name="直接连接符 16"/>
          <p:cNvCxnSpPr/>
          <p:nvPr/>
        </p:nvCxnSpPr>
        <p:spPr>
          <a:xfrm>
            <a:off x="1147231" y="3980847"/>
            <a:ext cx="0" cy="110317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978739" y="5085184"/>
            <a:ext cx="336984" cy="336984"/>
          </a:xfrm>
          <a:prstGeom prst="ellipse">
            <a:avLst/>
          </a:prstGeom>
          <a:gradFill>
            <a:gsLst>
              <a:gs pos="0">
                <a:srgbClr val="F58029"/>
              </a:gs>
              <a:gs pos="100000">
                <a:srgbClr val="F27211"/>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1365367" y="5014337"/>
            <a:ext cx="4437909" cy="1006951"/>
            <a:chOff x="1911251" y="1321493"/>
            <a:chExt cx="1511553" cy="1006951"/>
          </a:xfrm>
        </p:grpSpPr>
        <p:sp>
          <p:nvSpPr>
            <p:cNvPr id="20" name="矩形 19"/>
            <p:cNvSpPr/>
            <p:nvPr/>
          </p:nvSpPr>
          <p:spPr>
            <a:xfrm>
              <a:off x="1911251" y="1321493"/>
              <a:ext cx="534627" cy="369332"/>
            </a:xfrm>
            <a:prstGeom prst="rect">
              <a:avLst/>
            </a:prstGeom>
          </p:spPr>
          <p:txBody>
            <a:bodyPr wrap="none">
              <a:spAutoFit/>
            </a:bodyPr>
            <a:lstStyle/>
            <a:p>
              <a:r>
                <a:rPr lang="zh-CN" altLang="en-US" b="1" dirty="0">
                  <a:solidFill>
                    <a:schemeClr val="bg1">
                      <a:lumMod val="65000"/>
                    </a:schemeClr>
                  </a:solidFill>
                  <a:latin typeface="微软雅黑" panose="020B0503020204020204" pitchFamily="34" charset="-122"/>
                  <a:ea typeface="微软雅黑" panose="020B0503020204020204" pitchFamily="34" charset="-122"/>
                </a:rPr>
                <a:t>添加标题内容</a:t>
              </a:r>
            </a:p>
          </p:txBody>
        </p:sp>
        <p:sp>
          <p:nvSpPr>
            <p:cNvPr id="21" name="矩形 20"/>
            <p:cNvSpPr/>
            <p:nvPr/>
          </p:nvSpPr>
          <p:spPr>
            <a:xfrm>
              <a:off x="1911251" y="1728280"/>
              <a:ext cx="1511553" cy="600164"/>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12" presetClass="entr" presetSubtype="2"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p:tgtEl>
                                          <p:spTgt spid="7"/>
                                        </p:tgtEl>
                                        <p:attrNameLst>
                                          <p:attrName>ppt_x</p:attrName>
                                        </p:attrNameLst>
                                      </p:cBhvr>
                                      <p:tavLst>
                                        <p:tav tm="0">
                                          <p:val>
                                            <p:strVal val="#ppt_x+#ppt_w*1.125000"/>
                                          </p:val>
                                        </p:tav>
                                        <p:tav tm="100000">
                                          <p:val>
                                            <p:strVal val="#ppt_x"/>
                                          </p:val>
                                        </p:tav>
                                      </p:tavLst>
                                    </p:anim>
                                    <p:animEffect transition="in" filter="wipe(left)">
                                      <p:cBhvr>
                                        <p:cTn id="25" dur="500"/>
                                        <p:tgtEl>
                                          <p:spTgt spid="7"/>
                                        </p:tgtEl>
                                      </p:cBhvr>
                                    </p:animEffect>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up)">
                                      <p:cBhvr>
                                        <p:cTn id="29" dur="500"/>
                                        <p:tgtEl>
                                          <p:spTgt spid="12"/>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2" presetClass="entr" presetSubtype="2" fill="hold" nodeType="withEffect">
                                  <p:stCondLst>
                                    <p:cond delay="50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1+#ppt_w/2"/>
                                          </p:val>
                                        </p:tav>
                                        <p:tav tm="100000">
                                          <p:val>
                                            <p:strVal val="#ppt_x"/>
                                          </p:val>
                                        </p:tav>
                                      </p:tavLst>
                                    </p:anim>
                                    <p:anim calcmode="lin" valueType="num">
                                      <p:cBhvr additive="base">
                                        <p:cTn id="36" dur="500" fill="hold"/>
                                        <p:tgtEl>
                                          <p:spTgt spid="14"/>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2" presetClass="entr" presetSubtype="1"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up)">
                                      <p:cBhvr>
                                        <p:cTn id="40" dur="500"/>
                                        <p:tgtEl>
                                          <p:spTgt spid="17"/>
                                        </p:tgtEl>
                                      </p:cBhvr>
                                    </p:animEffect>
                                  </p:childTnLst>
                                </p:cTn>
                              </p:par>
                              <p:par>
                                <p:cTn id="41" presetID="10" presetClass="entr" presetSubtype="0" fill="hold" grpId="0" nodeType="withEffect">
                                  <p:stCondLst>
                                    <p:cond delay="50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par>
                                <p:cTn id="44" presetID="2" presetClass="entr" presetSubtype="2" fill="hold" nodeType="withEffect">
                                  <p:stCondLst>
                                    <p:cond delay="50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500" fill="hold"/>
                                        <p:tgtEl>
                                          <p:spTgt spid="19"/>
                                        </p:tgtEl>
                                        <p:attrNameLst>
                                          <p:attrName>ppt_x</p:attrName>
                                        </p:attrNameLst>
                                      </p:cBhvr>
                                      <p:tavLst>
                                        <p:tav tm="0">
                                          <p:val>
                                            <p:strVal val="1+#ppt_w/2"/>
                                          </p:val>
                                        </p:tav>
                                        <p:tav tm="100000">
                                          <p:val>
                                            <p:strVal val="#ppt_x"/>
                                          </p:val>
                                        </p:tav>
                                      </p:tavLst>
                                    </p:anim>
                                    <p:anim calcmode="lin" valueType="num">
                                      <p:cBhvr additive="base">
                                        <p:cTn id="47"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 grpId="0" animBg="1"/>
      <p:bldP spid="6" grpId="0" animBg="1"/>
      <p:bldP spid="12" grpId="0"/>
      <p:bldP spid="13" grpId="0" animBg="1"/>
      <p:bldP spid="1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grpSp>
        <p:nvGrpSpPr>
          <p:cNvPr id="22" name="组合 21"/>
          <p:cNvGrpSpPr/>
          <p:nvPr/>
        </p:nvGrpSpPr>
        <p:grpSpPr>
          <a:xfrm>
            <a:off x="1687110" y="3038286"/>
            <a:ext cx="3736900" cy="3127018"/>
            <a:chOff x="1802252" y="2819180"/>
            <a:chExt cx="3736900" cy="3127018"/>
          </a:xfrm>
        </p:grpSpPr>
        <p:sp>
          <p:nvSpPr>
            <p:cNvPr id="23" name="椭圆 22"/>
            <p:cNvSpPr/>
            <p:nvPr/>
          </p:nvSpPr>
          <p:spPr>
            <a:xfrm>
              <a:off x="1802252" y="5500123"/>
              <a:ext cx="3736900" cy="446075"/>
            </a:xfrm>
            <a:prstGeom prst="ellipse">
              <a:avLst/>
            </a:prstGeom>
            <a:gradFill flip="none" rotWithShape="1">
              <a:gsLst>
                <a:gs pos="49000">
                  <a:srgbClr val="8E8D8C">
                    <a:alpha val="37000"/>
                  </a:srgbClr>
                </a:gs>
                <a:gs pos="100000">
                  <a:srgbClr val="F5F4F2">
                    <a:alpha val="0"/>
                  </a:srgbClr>
                </a:gs>
                <a:gs pos="0">
                  <a:schemeClr val="tx1">
                    <a:lumMod val="85000"/>
                    <a:lumOff val="15000"/>
                    <a:alpha val="37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2970048" y="2819180"/>
              <a:ext cx="1401308" cy="2935432"/>
            </a:xfrm>
            <a:custGeom>
              <a:avLst/>
              <a:gdLst>
                <a:gd name="connsiteX0" fmla="*/ 529081 w 1594779"/>
                <a:gd name="connsiteY0" fmla="*/ 0 h 3228975"/>
                <a:gd name="connsiteX1" fmla="*/ 843957 w 1594779"/>
                <a:gd name="connsiteY1" fmla="*/ 0 h 3228975"/>
                <a:gd name="connsiteX2" fmla="*/ 799333 w 1594779"/>
                <a:gd name="connsiteY2" fmla="*/ 995158 h 3228975"/>
                <a:gd name="connsiteX3" fmla="*/ 799153 w 1594779"/>
                <a:gd name="connsiteY3" fmla="*/ 1022021 h 3228975"/>
                <a:gd name="connsiteX4" fmla="*/ 1439415 w 1594779"/>
                <a:gd name="connsiteY4" fmla="*/ 428822 h 3228975"/>
                <a:gd name="connsiteX5" fmla="*/ 1594779 w 1594779"/>
                <a:gd name="connsiteY5" fmla="*/ 596512 h 3228975"/>
                <a:gd name="connsiteX6" fmla="*/ 798811 w 1594779"/>
                <a:gd name="connsiteY6" fmla="*/ 1333972 h 3228975"/>
                <a:gd name="connsiteX7" fmla="*/ 805302 w 1594779"/>
                <a:gd name="connsiteY7" fmla="*/ 1601447 h 3228975"/>
                <a:gd name="connsiteX8" fmla="*/ 906932 w 1594779"/>
                <a:gd name="connsiteY8" fmla="*/ 3219450 h 3228975"/>
                <a:gd name="connsiteX9" fmla="*/ 442490 w 1594779"/>
                <a:gd name="connsiteY9" fmla="*/ 3228975 h 3228975"/>
                <a:gd name="connsiteX10" fmla="*/ 550066 w 1594779"/>
                <a:gd name="connsiteY10" fmla="*/ 2057668 h 3228975"/>
                <a:gd name="connsiteX11" fmla="*/ 561798 w 1594779"/>
                <a:gd name="connsiteY11" fmla="*/ 1870948 h 3228975"/>
                <a:gd name="connsiteX12" fmla="*/ 0 w 1594779"/>
                <a:gd name="connsiteY12" fmla="*/ 1095989 h 3228975"/>
                <a:gd name="connsiteX13" fmla="*/ 109210 w 1594779"/>
                <a:gd name="connsiteY13" fmla="*/ 1016818 h 3228975"/>
                <a:gd name="connsiteX14" fmla="*/ 572581 w 1594779"/>
                <a:gd name="connsiteY14" fmla="*/ 1656005 h 3228975"/>
                <a:gd name="connsiteX15" fmla="*/ 573400 w 1594779"/>
                <a:gd name="connsiteY15" fmla="*/ 1638877 h 3228975"/>
                <a:gd name="connsiteX16" fmla="*/ 529081 w 1594779"/>
                <a:gd name="connsiteY16" fmla="*/ 0 h 3228975"/>
                <a:gd name="connsiteX0-1" fmla="*/ 529081 w 1594779"/>
                <a:gd name="connsiteY0-2" fmla="*/ 0 h 3228975"/>
                <a:gd name="connsiteX1-3" fmla="*/ 843957 w 1594779"/>
                <a:gd name="connsiteY1-4" fmla="*/ 0 h 3228975"/>
                <a:gd name="connsiteX2-5" fmla="*/ 799333 w 1594779"/>
                <a:gd name="connsiteY2-6" fmla="*/ 995158 h 3228975"/>
                <a:gd name="connsiteX3-7" fmla="*/ 1439415 w 1594779"/>
                <a:gd name="connsiteY3-8" fmla="*/ 428822 h 3228975"/>
                <a:gd name="connsiteX4-9" fmla="*/ 1594779 w 1594779"/>
                <a:gd name="connsiteY4-10" fmla="*/ 596512 h 3228975"/>
                <a:gd name="connsiteX5-11" fmla="*/ 798811 w 1594779"/>
                <a:gd name="connsiteY5-12" fmla="*/ 1333972 h 3228975"/>
                <a:gd name="connsiteX6-13" fmla="*/ 805302 w 1594779"/>
                <a:gd name="connsiteY6-14" fmla="*/ 1601447 h 3228975"/>
                <a:gd name="connsiteX7-15" fmla="*/ 906932 w 1594779"/>
                <a:gd name="connsiteY7-16" fmla="*/ 3219450 h 3228975"/>
                <a:gd name="connsiteX8-17" fmla="*/ 442490 w 1594779"/>
                <a:gd name="connsiteY8-18" fmla="*/ 3228975 h 3228975"/>
                <a:gd name="connsiteX9-19" fmla="*/ 550066 w 1594779"/>
                <a:gd name="connsiteY9-20" fmla="*/ 2057668 h 3228975"/>
                <a:gd name="connsiteX10-21" fmla="*/ 561798 w 1594779"/>
                <a:gd name="connsiteY10-22" fmla="*/ 1870948 h 3228975"/>
                <a:gd name="connsiteX11-23" fmla="*/ 0 w 1594779"/>
                <a:gd name="connsiteY11-24" fmla="*/ 1095989 h 3228975"/>
                <a:gd name="connsiteX12-25" fmla="*/ 109210 w 1594779"/>
                <a:gd name="connsiteY12-26" fmla="*/ 1016818 h 3228975"/>
                <a:gd name="connsiteX13-27" fmla="*/ 572581 w 1594779"/>
                <a:gd name="connsiteY13-28" fmla="*/ 1656005 h 3228975"/>
                <a:gd name="connsiteX14-29" fmla="*/ 573400 w 1594779"/>
                <a:gd name="connsiteY14-30" fmla="*/ 1638877 h 3228975"/>
                <a:gd name="connsiteX15-31" fmla="*/ 529081 w 1594779"/>
                <a:gd name="connsiteY15-32" fmla="*/ 0 h 3228975"/>
                <a:gd name="connsiteX0-33" fmla="*/ 529081 w 1594779"/>
                <a:gd name="connsiteY0-34" fmla="*/ 0 h 3228975"/>
                <a:gd name="connsiteX1-35" fmla="*/ 843957 w 1594779"/>
                <a:gd name="connsiteY1-36" fmla="*/ 0 h 3228975"/>
                <a:gd name="connsiteX2-37" fmla="*/ 799333 w 1594779"/>
                <a:gd name="connsiteY2-38" fmla="*/ 995158 h 3228975"/>
                <a:gd name="connsiteX3-39" fmla="*/ 1469895 w 1594779"/>
                <a:gd name="connsiteY3-40" fmla="*/ 459302 h 3228975"/>
                <a:gd name="connsiteX4-41" fmla="*/ 1594779 w 1594779"/>
                <a:gd name="connsiteY4-42" fmla="*/ 596512 h 3228975"/>
                <a:gd name="connsiteX5-43" fmla="*/ 798811 w 1594779"/>
                <a:gd name="connsiteY5-44" fmla="*/ 1333972 h 3228975"/>
                <a:gd name="connsiteX6-45" fmla="*/ 805302 w 1594779"/>
                <a:gd name="connsiteY6-46" fmla="*/ 1601447 h 3228975"/>
                <a:gd name="connsiteX7-47" fmla="*/ 906932 w 1594779"/>
                <a:gd name="connsiteY7-48" fmla="*/ 3219450 h 3228975"/>
                <a:gd name="connsiteX8-49" fmla="*/ 442490 w 1594779"/>
                <a:gd name="connsiteY8-50" fmla="*/ 3228975 h 3228975"/>
                <a:gd name="connsiteX9-51" fmla="*/ 550066 w 1594779"/>
                <a:gd name="connsiteY9-52" fmla="*/ 2057668 h 3228975"/>
                <a:gd name="connsiteX10-53" fmla="*/ 561798 w 1594779"/>
                <a:gd name="connsiteY10-54" fmla="*/ 1870948 h 3228975"/>
                <a:gd name="connsiteX11-55" fmla="*/ 0 w 1594779"/>
                <a:gd name="connsiteY11-56" fmla="*/ 1095989 h 3228975"/>
                <a:gd name="connsiteX12-57" fmla="*/ 109210 w 1594779"/>
                <a:gd name="connsiteY12-58" fmla="*/ 1016818 h 3228975"/>
                <a:gd name="connsiteX13-59" fmla="*/ 572581 w 1594779"/>
                <a:gd name="connsiteY13-60" fmla="*/ 1656005 h 3228975"/>
                <a:gd name="connsiteX14-61" fmla="*/ 573400 w 1594779"/>
                <a:gd name="connsiteY14-62" fmla="*/ 1638877 h 3228975"/>
                <a:gd name="connsiteX15-63" fmla="*/ 529081 w 1594779"/>
                <a:gd name="connsiteY15-64" fmla="*/ 0 h 3228975"/>
                <a:gd name="connsiteX0-65" fmla="*/ 529081 w 1571919"/>
                <a:gd name="connsiteY0-66" fmla="*/ 0 h 3228975"/>
                <a:gd name="connsiteX1-67" fmla="*/ 843957 w 1571919"/>
                <a:gd name="connsiteY1-68" fmla="*/ 0 h 3228975"/>
                <a:gd name="connsiteX2-69" fmla="*/ 799333 w 1571919"/>
                <a:gd name="connsiteY2-70" fmla="*/ 995158 h 3228975"/>
                <a:gd name="connsiteX3-71" fmla="*/ 1469895 w 1571919"/>
                <a:gd name="connsiteY3-72" fmla="*/ 459302 h 3228975"/>
                <a:gd name="connsiteX4-73" fmla="*/ 1571919 w 1571919"/>
                <a:gd name="connsiteY4-74" fmla="*/ 558412 h 3228975"/>
                <a:gd name="connsiteX5-75" fmla="*/ 798811 w 1571919"/>
                <a:gd name="connsiteY5-76" fmla="*/ 1333972 h 3228975"/>
                <a:gd name="connsiteX6-77" fmla="*/ 805302 w 1571919"/>
                <a:gd name="connsiteY6-78" fmla="*/ 1601447 h 3228975"/>
                <a:gd name="connsiteX7-79" fmla="*/ 906932 w 1571919"/>
                <a:gd name="connsiteY7-80" fmla="*/ 3219450 h 3228975"/>
                <a:gd name="connsiteX8-81" fmla="*/ 442490 w 1571919"/>
                <a:gd name="connsiteY8-82" fmla="*/ 3228975 h 3228975"/>
                <a:gd name="connsiteX9-83" fmla="*/ 550066 w 1571919"/>
                <a:gd name="connsiteY9-84" fmla="*/ 2057668 h 3228975"/>
                <a:gd name="connsiteX10-85" fmla="*/ 561798 w 1571919"/>
                <a:gd name="connsiteY10-86" fmla="*/ 1870948 h 3228975"/>
                <a:gd name="connsiteX11-87" fmla="*/ 0 w 1571919"/>
                <a:gd name="connsiteY11-88" fmla="*/ 1095989 h 3228975"/>
                <a:gd name="connsiteX12-89" fmla="*/ 109210 w 1571919"/>
                <a:gd name="connsiteY12-90" fmla="*/ 1016818 h 3228975"/>
                <a:gd name="connsiteX13-91" fmla="*/ 572581 w 1571919"/>
                <a:gd name="connsiteY13-92" fmla="*/ 1656005 h 3228975"/>
                <a:gd name="connsiteX14-93" fmla="*/ 573400 w 1571919"/>
                <a:gd name="connsiteY14-94" fmla="*/ 1638877 h 3228975"/>
                <a:gd name="connsiteX15-95" fmla="*/ 529081 w 1571919"/>
                <a:gd name="connsiteY15-96" fmla="*/ 0 h 3228975"/>
                <a:gd name="connsiteX0-97" fmla="*/ 498601 w 1541439"/>
                <a:gd name="connsiteY0-98" fmla="*/ 0 h 3228975"/>
                <a:gd name="connsiteX1-99" fmla="*/ 813477 w 1541439"/>
                <a:gd name="connsiteY1-100" fmla="*/ 0 h 3228975"/>
                <a:gd name="connsiteX2-101" fmla="*/ 768853 w 1541439"/>
                <a:gd name="connsiteY2-102" fmla="*/ 995158 h 3228975"/>
                <a:gd name="connsiteX3-103" fmla="*/ 1439415 w 1541439"/>
                <a:gd name="connsiteY3-104" fmla="*/ 459302 h 3228975"/>
                <a:gd name="connsiteX4-105" fmla="*/ 1541439 w 1541439"/>
                <a:gd name="connsiteY4-106" fmla="*/ 558412 h 3228975"/>
                <a:gd name="connsiteX5-107" fmla="*/ 768331 w 1541439"/>
                <a:gd name="connsiteY5-108" fmla="*/ 1333972 h 3228975"/>
                <a:gd name="connsiteX6-109" fmla="*/ 774822 w 1541439"/>
                <a:gd name="connsiteY6-110" fmla="*/ 1601447 h 3228975"/>
                <a:gd name="connsiteX7-111" fmla="*/ 876452 w 1541439"/>
                <a:gd name="connsiteY7-112" fmla="*/ 3219450 h 3228975"/>
                <a:gd name="connsiteX8-113" fmla="*/ 412010 w 1541439"/>
                <a:gd name="connsiteY8-114" fmla="*/ 3228975 h 3228975"/>
                <a:gd name="connsiteX9-115" fmla="*/ 519586 w 1541439"/>
                <a:gd name="connsiteY9-116" fmla="*/ 2057668 h 3228975"/>
                <a:gd name="connsiteX10-117" fmla="*/ 531318 w 1541439"/>
                <a:gd name="connsiteY10-118" fmla="*/ 1870948 h 3228975"/>
                <a:gd name="connsiteX11-119" fmla="*/ 0 w 1541439"/>
                <a:gd name="connsiteY11-120" fmla="*/ 1103609 h 3228975"/>
                <a:gd name="connsiteX12-121" fmla="*/ 78730 w 1541439"/>
                <a:gd name="connsiteY12-122" fmla="*/ 1016818 h 3228975"/>
                <a:gd name="connsiteX13-123" fmla="*/ 542101 w 1541439"/>
                <a:gd name="connsiteY13-124" fmla="*/ 1656005 h 3228975"/>
                <a:gd name="connsiteX14-125" fmla="*/ 542920 w 1541439"/>
                <a:gd name="connsiteY14-126" fmla="*/ 1638877 h 3228975"/>
                <a:gd name="connsiteX15-127" fmla="*/ 498601 w 1541439"/>
                <a:gd name="connsiteY15-128" fmla="*/ 0 h 3228975"/>
                <a:gd name="connsiteX0-129" fmla="*/ 498601 w 1541439"/>
                <a:gd name="connsiteY0-130" fmla="*/ 0 h 3228975"/>
                <a:gd name="connsiteX1-131" fmla="*/ 813477 w 1541439"/>
                <a:gd name="connsiteY1-132" fmla="*/ 0 h 3228975"/>
                <a:gd name="connsiteX2-133" fmla="*/ 768853 w 1541439"/>
                <a:gd name="connsiteY2-134" fmla="*/ 995158 h 3228975"/>
                <a:gd name="connsiteX3-135" fmla="*/ 1439415 w 1541439"/>
                <a:gd name="connsiteY3-136" fmla="*/ 459302 h 3228975"/>
                <a:gd name="connsiteX4-137" fmla="*/ 1541439 w 1541439"/>
                <a:gd name="connsiteY4-138" fmla="*/ 558412 h 3228975"/>
                <a:gd name="connsiteX5-139" fmla="*/ 768331 w 1541439"/>
                <a:gd name="connsiteY5-140" fmla="*/ 1333972 h 3228975"/>
                <a:gd name="connsiteX6-141" fmla="*/ 774822 w 1541439"/>
                <a:gd name="connsiteY6-142" fmla="*/ 1601447 h 3228975"/>
                <a:gd name="connsiteX7-143" fmla="*/ 876452 w 1541439"/>
                <a:gd name="connsiteY7-144" fmla="*/ 3219450 h 3228975"/>
                <a:gd name="connsiteX8-145" fmla="*/ 412010 w 1541439"/>
                <a:gd name="connsiteY8-146" fmla="*/ 3228975 h 3228975"/>
                <a:gd name="connsiteX9-147" fmla="*/ 519586 w 1541439"/>
                <a:gd name="connsiteY9-148" fmla="*/ 2057668 h 3228975"/>
                <a:gd name="connsiteX10-149" fmla="*/ 531318 w 1541439"/>
                <a:gd name="connsiteY10-150" fmla="*/ 1870948 h 3228975"/>
                <a:gd name="connsiteX11-151" fmla="*/ 0 w 1541439"/>
                <a:gd name="connsiteY11-152" fmla="*/ 1103609 h 3228975"/>
                <a:gd name="connsiteX12-153" fmla="*/ 63490 w 1541439"/>
                <a:gd name="connsiteY12-154" fmla="*/ 1047298 h 3228975"/>
                <a:gd name="connsiteX13-155" fmla="*/ 542101 w 1541439"/>
                <a:gd name="connsiteY13-156" fmla="*/ 1656005 h 3228975"/>
                <a:gd name="connsiteX14-157" fmla="*/ 542920 w 1541439"/>
                <a:gd name="connsiteY14-158" fmla="*/ 1638877 h 3228975"/>
                <a:gd name="connsiteX15-159" fmla="*/ 498601 w 1541439"/>
                <a:gd name="connsiteY15-160" fmla="*/ 0 h 32289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1541439" h="3228975">
                  <a:moveTo>
                    <a:pt x="498601" y="0"/>
                  </a:moveTo>
                  <a:lnTo>
                    <a:pt x="813477" y="0"/>
                  </a:lnTo>
                  <a:cubicBezTo>
                    <a:pt x="792774" y="448151"/>
                    <a:pt x="774967" y="720299"/>
                    <a:pt x="768853" y="995158"/>
                  </a:cubicBezTo>
                  <a:lnTo>
                    <a:pt x="1439415" y="459302"/>
                  </a:lnTo>
                  <a:lnTo>
                    <a:pt x="1541439" y="558412"/>
                  </a:lnTo>
                  <a:lnTo>
                    <a:pt x="768331" y="1333972"/>
                  </a:lnTo>
                  <a:lnTo>
                    <a:pt x="774822" y="1601447"/>
                  </a:lnTo>
                  <a:cubicBezTo>
                    <a:pt x="788208" y="1959352"/>
                    <a:pt x="819153" y="2439115"/>
                    <a:pt x="876452" y="3219450"/>
                  </a:cubicBezTo>
                  <a:lnTo>
                    <a:pt x="412010" y="3228975"/>
                  </a:lnTo>
                  <a:cubicBezTo>
                    <a:pt x="463797" y="2744153"/>
                    <a:pt x="498060" y="2367201"/>
                    <a:pt x="519586" y="2057668"/>
                  </a:cubicBezTo>
                  <a:lnTo>
                    <a:pt x="531318" y="1870948"/>
                  </a:lnTo>
                  <a:lnTo>
                    <a:pt x="0" y="1103609"/>
                  </a:lnTo>
                  <a:lnTo>
                    <a:pt x="63490" y="1047298"/>
                  </a:lnTo>
                  <a:lnTo>
                    <a:pt x="542101" y="1656005"/>
                  </a:lnTo>
                  <a:lnTo>
                    <a:pt x="542920" y="1638877"/>
                  </a:lnTo>
                  <a:cubicBezTo>
                    <a:pt x="567882" y="1008311"/>
                    <a:pt x="528186" y="672703"/>
                    <a:pt x="498601"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1558702" y="3140640"/>
            <a:ext cx="1420174" cy="1418940"/>
            <a:chOff x="1362481" y="1844824"/>
            <a:chExt cx="1989266" cy="1987537"/>
          </a:xfrm>
        </p:grpSpPr>
        <p:sp>
          <p:nvSpPr>
            <p:cNvPr id="26" name="Freeform 5"/>
            <p:cNvSpPr/>
            <p:nvPr/>
          </p:nvSpPr>
          <p:spPr bwMode="auto">
            <a:xfrm>
              <a:off x="1362481" y="1844824"/>
              <a:ext cx="1989266" cy="1987537"/>
            </a:xfrm>
            <a:prstGeom prst="ellipse">
              <a:avLst/>
            </a:prstGeom>
            <a:gradFill flip="none" rotWithShape="1">
              <a:gsLst>
                <a:gs pos="55000">
                  <a:srgbClr val="E7E7E7"/>
                </a:gs>
                <a:gs pos="0">
                  <a:schemeClr val="bg1"/>
                </a:gs>
                <a:gs pos="100000">
                  <a:schemeClr val="bg1">
                    <a:lumMod val="75000"/>
                  </a:schemeClr>
                </a:gs>
              </a:gsLst>
              <a:path path="circle">
                <a:fillToRect t="100000" r="100000"/>
              </a:path>
              <a:tileRect l="-100000" b="-100000"/>
            </a:gradFill>
            <a:ln w="15875">
              <a:gradFill flip="none" rotWithShape="1">
                <a:gsLst>
                  <a:gs pos="0">
                    <a:schemeClr val="bg1">
                      <a:lumMod val="75000"/>
                    </a:schemeClr>
                  </a:gs>
                  <a:gs pos="100000">
                    <a:schemeClr val="bg1"/>
                  </a:gs>
                </a:gsLst>
                <a:lin ang="18900000" scaled="1"/>
                <a:tileRect/>
              </a:gradFill>
            </a:ln>
            <a:effectLst>
              <a:outerShdw blurRad="203200" dist="88900" dir="8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lt1"/>
                </a:solidFill>
                <a:latin typeface="Impact MT Std" pitchFamily="34" charset="0"/>
                <a:ea typeface="微软雅黑" panose="020B0503020204020204" pitchFamily="34" charset="-122"/>
              </a:endParaRPr>
            </a:p>
          </p:txBody>
        </p:sp>
        <p:sp>
          <p:nvSpPr>
            <p:cNvPr id="27" name="Freeform 5"/>
            <p:cNvSpPr/>
            <p:nvPr/>
          </p:nvSpPr>
          <p:spPr bwMode="auto">
            <a:xfrm>
              <a:off x="1605160" y="2087292"/>
              <a:ext cx="1503908" cy="1502601"/>
            </a:xfrm>
            <a:prstGeom prst="ellipse">
              <a:avLst/>
            </a:prstGeom>
            <a:gradFill>
              <a:gsLst>
                <a:gs pos="0">
                  <a:srgbClr val="F58029"/>
                </a:gs>
                <a:gs pos="100000">
                  <a:srgbClr val="F27211"/>
                </a:gs>
              </a:gsLst>
              <a:lin ang="5400000" scaled="1"/>
            </a:gradFill>
            <a:ln w="12700">
              <a:noFill/>
            </a:ln>
            <a:effectLst>
              <a:innerShdw blurRad="63500" dist="254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lt1"/>
                </a:solidFill>
                <a:latin typeface="Impact MT Std" pitchFamily="34" charset="0"/>
                <a:ea typeface="微软雅黑" panose="020B0503020204020204" pitchFamily="34" charset="-122"/>
              </a:endParaRPr>
            </a:p>
          </p:txBody>
        </p:sp>
        <p:sp>
          <p:nvSpPr>
            <p:cNvPr id="28" name="矩形 27"/>
            <p:cNvSpPr>
              <a:spLocks noChangeArrowheads="1"/>
            </p:cNvSpPr>
            <p:nvPr/>
          </p:nvSpPr>
          <p:spPr bwMode="auto">
            <a:xfrm>
              <a:off x="1683743" y="2621163"/>
              <a:ext cx="1296237" cy="94310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r>
                <a:rPr lang="en-US" altLang="zh-CN" sz="2400" cap="all" dirty="0">
                  <a:solidFill>
                    <a:schemeClr val="bg1"/>
                  </a:solidFill>
                  <a:latin typeface="Impact MT Std" pitchFamily="34" charset="0"/>
                  <a:ea typeface="微软雅黑" panose="020B0503020204020204" pitchFamily="34" charset="-122"/>
                  <a:cs typeface="+mj-cs"/>
                </a:rPr>
                <a:t>20%</a:t>
              </a:r>
            </a:p>
          </p:txBody>
        </p:sp>
      </p:grpSp>
      <p:grpSp>
        <p:nvGrpSpPr>
          <p:cNvPr id="29" name="组合 28"/>
          <p:cNvGrpSpPr/>
          <p:nvPr/>
        </p:nvGrpSpPr>
        <p:grpSpPr>
          <a:xfrm>
            <a:off x="2451672" y="1399644"/>
            <a:ext cx="1929408" cy="1927731"/>
            <a:chOff x="1362481" y="1844824"/>
            <a:chExt cx="1989266" cy="1987537"/>
          </a:xfrm>
        </p:grpSpPr>
        <p:sp>
          <p:nvSpPr>
            <p:cNvPr id="30" name="Freeform 5"/>
            <p:cNvSpPr/>
            <p:nvPr/>
          </p:nvSpPr>
          <p:spPr bwMode="auto">
            <a:xfrm>
              <a:off x="1362481" y="1844824"/>
              <a:ext cx="1989266" cy="1987537"/>
            </a:xfrm>
            <a:prstGeom prst="ellipse">
              <a:avLst/>
            </a:prstGeom>
            <a:gradFill flip="none" rotWithShape="1">
              <a:gsLst>
                <a:gs pos="55000">
                  <a:srgbClr val="E7E7E7"/>
                </a:gs>
                <a:gs pos="0">
                  <a:schemeClr val="bg1"/>
                </a:gs>
                <a:gs pos="100000">
                  <a:schemeClr val="bg1">
                    <a:lumMod val="75000"/>
                  </a:schemeClr>
                </a:gs>
              </a:gsLst>
              <a:path path="circle">
                <a:fillToRect t="100000" r="100000"/>
              </a:path>
              <a:tileRect l="-100000" b="-100000"/>
            </a:gradFill>
            <a:ln w="15875">
              <a:gradFill flip="none" rotWithShape="1">
                <a:gsLst>
                  <a:gs pos="0">
                    <a:schemeClr val="bg1">
                      <a:lumMod val="75000"/>
                    </a:schemeClr>
                  </a:gs>
                  <a:gs pos="100000">
                    <a:schemeClr val="bg1"/>
                  </a:gs>
                </a:gsLst>
                <a:lin ang="18900000" scaled="1"/>
                <a:tileRect/>
              </a:gradFill>
            </a:ln>
            <a:effectLst>
              <a:outerShdw blurRad="203200" dist="88900" dir="8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lt1"/>
                </a:solidFill>
                <a:latin typeface="Impact MT Std" pitchFamily="34" charset="0"/>
                <a:ea typeface="微软雅黑" panose="020B0503020204020204" pitchFamily="34" charset="-122"/>
              </a:endParaRPr>
            </a:p>
          </p:txBody>
        </p:sp>
        <p:sp>
          <p:nvSpPr>
            <p:cNvPr id="31" name="Freeform 5"/>
            <p:cNvSpPr/>
            <p:nvPr/>
          </p:nvSpPr>
          <p:spPr bwMode="auto">
            <a:xfrm>
              <a:off x="1605159" y="2087292"/>
              <a:ext cx="1503908" cy="1502601"/>
            </a:xfrm>
            <a:prstGeom prst="ellipse">
              <a:avLst/>
            </a:prstGeom>
            <a:gradFill>
              <a:gsLst>
                <a:gs pos="0">
                  <a:srgbClr val="F54337"/>
                </a:gs>
                <a:gs pos="100000">
                  <a:srgbClr val="D4180A"/>
                </a:gs>
              </a:gsLst>
              <a:lin ang="5400000" scaled="1"/>
            </a:gradFill>
            <a:ln w="12700">
              <a:noFill/>
            </a:ln>
            <a:effectLst>
              <a:innerShdw blurRad="63500" dist="254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lt1"/>
                </a:solidFill>
                <a:latin typeface="Impact MT Std" pitchFamily="34" charset="0"/>
                <a:ea typeface="微软雅黑" panose="020B0503020204020204" pitchFamily="34" charset="-122"/>
              </a:endParaRPr>
            </a:p>
          </p:txBody>
        </p:sp>
        <p:sp>
          <p:nvSpPr>
            <p:cNvPr id="32" name="矩形 31"/>
            <p:cNvSpPr>
              <a:spLocks noChangeArrowheads="1"/>
            </p:cNvSpPr>
            <p:nvPr/>
          </p:nvSpPr>
          <p:spPr bwMode="auto">
            <a:xfrm>
              <a:off x="1683743" y="2603961"/>
              <a:ext cx="1296238" cy="94310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r>
                <a:rPr lang="en-US" altLang="zh-CN" sz="3600" cap="all" dirty="0">
                  <a:solidFill>
                    <a:schemeClr val="bg1"/>
                  </a:solidFill>
                  <a:latin typeface="Impact MT Std" pitchFamily="34" charset="0"/>
                  <a:ea typeface="微软雅黑" panose="020B0503020204020204" pitchFamily="34" charset="-122"/>
                  <a:cs typeface="+mj-cs"/>
                </a:rPr>
                <a:t>50%</a:t>
              </a:r>
            </a:p>
          </p:txBody>
        </p:sp>
      </p:grpSp>
      <p:grpSp>
        <p:nvGrpSpPr>
          <p:cNvPr id="33" name="组合 32"/>
          <p:cNvGrpSpPr/>
          <p:nvPr/>
        </p:nvGrpSpPr>
        <p:grpSpPr>
          <a:xfrm>
            <a:off x="3814971" y="3000034"/>
            <a:ext cx="1661037" cy="1659594"/>
            <a:chOff x="1362481" y="1844824"/>
            <a:chExt cx="1989266" cy="1987537"/>
          </a:xfrm>
        </p:grpSpPr>
        <p:sp>
          <p:nvSpPr>
            <p:cNvPr id="34" name="Freeform 5"/>
            <p:cNvSpPr/>
            <p:nvPr/>
          </p:nvSpPr>
          <p:spPr bwMode="auto">
            <a:xfrm>
              <a:off x="1362481" y="1844824"/>
              <a:ext cx="1989266" cy="1987537"/>
            </a:xfrm>
            <a:prstGeom prst="ellipse">
              <a:avLst/>
            </a:prstGeom>
            <a:gradFill flip="none" rotWithShape="1">
              <a:gsLst>
                <a:gs pos="55000">
                  <a:srgbClr val="E7E7E7"/>
                </a:gs>
                <a:gs pos="0">
                  <a:schemeClr val="bg1"/>
                </a:gs>
                <a:gs pos="100000">
                  <a:schemeClr val="bg1">
                    <a:lumMod val="75000"/>
                  </a:schemeClr>
                </a:gs>
              </a:gsLst>
              <a:path path="circle">
                <a:fillToRect t="100000" r="100000"/>
              </a:path>
              <a:tileRect l="-100000" b="-100000"/>
            </a:gradFill>
            <a:ln w="15875">
              <a:gradFill flip="none" rotWithShape="1">
                <a:gsLst>
                  <a:gs pos="0">
                    <a:schemeClr val="bg1">
                      <a:lumMod val="75000"/>
                    </a:schemeClr>
                  </a:gs>
                  <a:gs pos="100000">
                    <a:schemeClr val="bg1"/>
                  </a:gs>
                </a:gsLst>
                <a:lin ang="18900000" scaled="1"/>
                <a:tileRect/>
              </a:gradFill>
            </a:ln>
            <a:effectLst>
              <a:outerShdw blurRad="203200" dist="88900" dir="8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lt1"/>
                </a:solidFill>
                <a:latin typeface="Impact MT Std" pitchFamily="34" charset="0"/>
                <a:ea typeface="微软雅黑" panose="020B0503020204020204" pitchFamily="34" charset="-122"/>
              </a:endParaRPr>
            </a:p>
          </p:txBody>
        </p:sp>
        <p:sp>
          <p:nvSpPr>
            <p:cNvPr id="35" name="Freeform 5"/>
            <p:cNvSpPr/>
            <p:nvPr/>
          </p:nvSpPr>
          <p:spPr bwMode="auto">
            <a:xfrm>
              <a:off x="1605160" y="2087292"/>
              <a:ext cx="1503908" cy="1502601"/>
            </a:xfrm>
            <a:prstGeom prst="ellipse">
              <a:avLst/>
            </a:prstGeom>
            <a:gradFill>
              <a:gsLst>
                <a:gs pos="0">
                  <a:srgbClr val="1C9FA7"/>
                </a:gs>
                <a:gs pos="100000">
                  <a:srgbClr val="26A2AA"/>
                </a:gs>
              </a:gsLst>
              <a:lin ang="5400000" scaled="1"/>
            </a:gradFill>
            <a:ln w="12700">
              <a:noFill/>
            </a:ln>
            <a:effectLst>
              <a:innerShdw blurRad="63500" dist="254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lt1"/>
                </a:solidFill>
                <a:latin typeface="Impact MT Std" pitchFamily="34" charset="0"/>
                <a:ea typeface="微软雅黑" panose="020B0503020204020204" pitchFamily="34" charset="-122"/>
              </a:endParaRPr>
            </a:p>
          </p:txBody>
        </p:sp>
        <p:sp>
          <p:nvSpPr>
            <p:cNvPr id="36" name="矩形 35"/>
            <p:cNvSpPr>
              <a:spLocks noChangeArrowheads="1"/>
            </p:cNvSpPr>
            <p:nvPr/>
          </p:nvSpPr>
          <p:spPr bwMode="auto">
            <a:xfrm>
              <a:off x="1683743" y="2626458"/>
              <a:ext cx="1296238" cy="94310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r>
                <a:rPr lang="en-US" altLang="zh-CN" sz="3200" cap="all" dirty="0">
                  <a:solidFill>
                    <a:schemeClr val="bg1"/>
                  </a:solidFill>
                  <a:latin typeface="Impact MT Std" pitchFamily="34" charset="0"/>
                  <a:ea typeface="微软雅黑" panose="020B0503020204020204" pitchFamily="34" charset="-122"/>
                  <a:cs typeface="+mj-cs"/>
                </a:rPr>
                <a:t>30%</a:t>
              </a:r>
            </a:p>
          </p:txBody>
        </p:sp>
      </p:grpSp>
      <p:grpSp>
        <p:nvGrpSpPr>
          <p:cNvPr id="37" name="组合 36"/>
          <p:cNvGrpSpPr/>
          <p:nvPr/>
        </p:nvGrpSpPr>
        <p:grpSpPr>
          <a:xfrm>
            <a:off x="6311230" y="1340768"/>
            <a:ext cx="4574055" cy="4730110"/>
            <a:chOff x="1665167" y="1115627"/>
            <a:chExt cx="3769590" cy="4730110"/>
          </a:xfrm>
        </p:grpSpPr>
        <p:sp>
          <p:nvSpPr>
            <p:cNvPr id="39" name="圆角矩形 38"/>
            <p:cNvSpPr/>
            <p:nvPr/>
          </p:nvSpPr>
          <p:spPr>
            <a:xfrm>
              <a:off x="1665167" y="1190610"/>
              <a:ext cx="3769590" cy="4655127"/>
            </a:xfrm>
            <a:prstGeom prst="roundRect">
              <a:avLst>
                <a:gd name="adj" fmla="val 4670"/>
              </a:avLst>
            </a:prstGeom>
            <a:gradFill flip="none" rotWithShape="1">
              <a:gsLst>
                <a:gs pos="0">
                  <a:schemeClr val="bg1">
                    <a:lumMod val="50000"/>
                  </a:schemeClr>
                </a:gs>
                <a:gs pos="100000">
                  <a:schemeClr val="tx1">
                    <a:lumMod val="75000"/>
                    <a:lumOff val="25000"/>
                  </a:schemeClr>
                </a:gs>
              </a:gsLst>
              <a:lin ang="2700000" scaled="1"/>
              <a:tileRect/>
            </a:gradFill>
            <a:ln w="22225">
              <a:gradFill flip="none" rotWithShape="1">
                <a:gsLst>
                  <a:gs pos="0">
                    <a:schemeClr val="bg1">
                      <a:lumMod val="65000"/>
                    </a:schemeClr>
                  </a:gs>
                  <a:gs pos="100000">
                    <a:schemeClr val="tx1">
                      <a:lumMod val="85000"/>
                      <a:lumOff val="1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40" name="圆角矩形 39"/>
            <p:cNvSpPr/>
            <p:nvPr/>
          </p:nvSpPr>
          <p:spPr>
            <a:xfrm>
              <a:off x="1884385" y="1360824"/>
              <a:ext cx="3331153" cy="4156364"/>
            </a:xfrm>
            <a:prstGeom prst="roundRect">
              <a:avLst>
                <a:gd name="adj" fmla="val 0"/>
              </a:avLst>
            </a:prstGeom>
            <a:gradFill>
              <a:gsLst>
                <a:gs pos="52000">
                  <a:srgbClr val="F4F4F4"/>
                </a:gs>
                <a:gs pos="0">
                  <a:schemeClr val="bg1"/>
                </a:gs>
                <a:gs pos="100000">
                  <a:srgbClr val="E2E2E2"/>
                </a:gs>
              </a:gsLst>
              <a:lin ang="0" scaled="0"/>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nvGrpSpPr>
            <p:cNvPr id="41" name="组合 40"/>
            <p:cNvGrpSpPr/>
            <p:nvPr/>
          </p:nvGrpSpPr>
          <p:grpSpPr>
            <a:xfrm>
              <a:off x="1965492" y="1115627"/>
              <a:ext cx="3168938" cy="540697"/>
              <a:chOff x="1965492" y="1115627"/>
              <a:chExt cx="3168938" cy="540697"/>
            </a:xfrm>
          </p:grpSpPr>
          <p:grpSp>
            <p:nvGrpSpPr>
              <p:cNvPr id="42" name="组合 41"/>
              <p:cNvGrpSpPr/>
              <p:nvPr/>
            </p:nvGrpSpPr>
            <p:grpSpPr>
              <a:xfrm>
                <a:off x="1965492" y="1443022"/>
                <a:ext cx="3168938" cy="213302"/>
                <a:chOff x="2149634" y="1165384"/>
                <a:chExt cx="3485832" cy="234632"/>
              </a:xfrm>
            </p:grpSpPr>
            <p:grpSp>
              <p:nvGrpSpPr>
                <p:cNvPr id="74" name="组合 73"/>
                <p:cNvGrpSpPr/>
                <p:nvPr/>
              </p:nvGrpSpPr>
              <p:grpSpPr>
                <a:xfrm>
                  <a:off x="2149634" y="1165384"/>
                  <a:ext cx="234632" cy="234632"/>
                  <a:chOff x="2483009" y="1114425"/>
                  <a:chExt cx="209550" cy="209550"/>
                </a:xfrm>
              </p:grpSpPr>
              <p:sp>
                <p:nvSpPr>
                  <p:cNvPr id="102" name="椭圆 101"/>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03" name="椭圆 102"/>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75" name="组合 74"/>
                <p:cNvGrpSpPr/>
                <p:nvPr/>
              </p:nvGrpSpPr>
              <p:grpSpPr>
                <a:xfrm>
                  <a:off x="2510879" y="1165384"/>
                  <a:ext cx="234632" cy="234632"/>
                  <a:chOff x="2483009" y="1114425"/>
                  <a:chExt cx="209550" cy="209550"/>
                </a:xfrm>
              </p:grpSpPr>
              <p:sp>
                <p:nvSpPr>
                  <p:cNvPr id="100" name="椭圆 99"/>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01" name="椭圆 100"/>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76" name="组合 75"/>
                <p:cNvGrpSpPr/>
                <p:nvPr/>
              </p:nvGrpSpPr>
              <p:grpSpPr>
                <a:xfrm>
                  <a:off x="2872123" y="1165384"/>
                  <a:ext cx="234632" cy="234632"/>
                  <a:chOff x="2483009" y="1114425"/>
                  <a:chExt cx="209550" cy="209550"/>
                </a:xfrm>
              </p:grpSpPr>
              <p:sp>
                <p:nvSpPr>
                  <p:cNvPr id="98" name="椭圆 97"/>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99" name="椭圆 98"/>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77" name="组合 76"/>
                <p:cNvGrpSpPr/>
                <p:nvPr/>
              </p:nvGrpSpPr>
              <p:grpSpPr>
                <a:xfrm>
                  <a:off x="3233367" y="1165384"/>
                  <a:ext cx="234632" cy="234632"/>
                  <a:chOff x="2483009" y="1114425"/>
                  <a:chExt cx="209550" cy="209550"/>
                </a:xfrm>
              </p:grpSpPr>
              <p:sp>
                <p:nvSpPr>
                  <p:cNvPr id="96" name="椭圆 95"/>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97" name="椭圆 96"/>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78" name="组合 77"/>
                <p:cNvGrpSpPr/>
                <p:nvPr/>
              </p:nvGrpSpPr>
              <p:grpSpPr>
                <a:xfrm>
                  <a:off x="3594612" y="1165384"/>
                  <a:ext cx="234632" cy="234632"/>
                  <a:chOff x="2483009" y="1114425"/>
                  <a:chExt cx="209550" cy="209550"/>
                </a:xfrm>
              </p:grpSpPr>
              <p:sp>
                <p:nvSpPr>
                  <p:cNvPr id="94" name="椭圆 93"/>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95" name="椭圆 94"/>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79" name="组合 78"/>
                <p:cNvGrpSpPr/>
                <p:nvPr/>
              </p:nvGrpSpPr>
              <p:grpSpPr>
                <a:xfrm>
                  <a:off x="3955856" y="1165384"/>
                  <a:ext cx="234632" cy="234632"/>
                  <a:chOff x="2483009" y="1114425"/>
                  <a:chExt cx="209550" cy="209550"/>
                </a:xfrm>
              </p:grpSpPr>
              <p:sp>
                <p:nvSpPr>
                  <p:cNvPr id="92" name="椭圆 91"/>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93" name="椭圆 92"/>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80" name="组合 79"/>
                <p:cNvGrpSpPr/>
                <p:nvPr/>
              </p:nvGrpSpPr>
              <p:grpSpPr>
                <a:xfrm>
                  <a:off x="4317101" y="1165384"/>
                  <a:ext cx="234632" cy="234632"/>
                  <a:chOff x="2483009" y="1114425"/>
                  <a:chExt cx="209550" cy="209550"/>
                </a:xfrm>
              </p:grpSpPr>
              <p:sp>
                <p:nvSpPr>
                  <p:cNvPr id="90" name="椭圆 89"/>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91" name="椭圆 90"/>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81" name="组合 80"/>
                <p:cNvGrpSpPr/>
                <p:nvPr/>
              </p:nvGrpSpPr>
              <p:grpSpPr>
                <a:xfrm>
                  <a:off x="4678345" y="1165384"/>
                  <a:ext cx="234632" cy="234632"/>
                  <a:chOff x="2483009" y="1114425"/>
                  <a:chExt cx="209550" cy="209550"/>
                </a:xfrm>
              </p:grpSpPr>
              <p:sp>
                <p:nvSpPr>
                  <p:cNvPr id="88" name="椭圆 87"/>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89" name="椭圆 88"/>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82" name="组合 81"/>
                <p:cNvGrpSpPr/>
                <p:nvPr/>
              </p:nvGrpSpPr>
              <p:grpSpPr>
                <a:xfrm>
                  <a:off x="5039590" y="1165384"/>
                  <a:ext cx="234632" cy="234632"/>
                  <a:chOff x="2483009" y="1114425"/>
                  <a:chExt cx="209550" cy="209550"/>
                </a:xfrm>
              </p:grpSpPr>
              <p:sp>
                <p:nvSpPr>
                  <p:cNvPr id="86" name="椭圆 85"/>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87" name="椭圆 86"/>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83" name="组合 82"/>
                <p:cNvGrpSpPr/>
                <p:nvPr/>
              </p:nvGrpSpPr>
              <p:grpSpPr>
                <a:xfrm>
                  <a:off x="5400834" y="1165384"/>
                  <a:ext cx="234632" cy="234632"/>
                  <a:chOff x="2483009" y="1114425"/>
                  <a:chExt cx="209550" cy="209550"/>
                </a:xfrm>
              </p:grpSpPr>
              <p:sp>
                <p:nvSpPr>
                  <p:cNvPr id="84" name="椭圆 83"/>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85" name="椭圆 84"/>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grpSp>
            <p:nvGrpSpPr>
              <p:cNvPr id="43" name="组合 42"/>
              <p:cNvGrpSpPr/>
              <p:nvPr/>
            </p:nvGrpSpPr>
            <p:grpSpPr>
              <a:xfrm>
                <a:off x="2020452" y="1115627"/>
                <a:ext cx="86065" cy="440911"/>
                <a:chOff x="2244442" y="772895"/>
                <a:chExt cx="94671" cy="485002"/>
              </a:xfrm>
            </p:grpSpPr>
            <p:sp>
              <p:nvSpPr>
                <p:cNvPr id="72" name="圆角矩形 71"/>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73" name="圆角矩形 72"/>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44" name="组合 43"/>
              <p:cNvGrpSpPr/>
              <p:nvPr/>
            </p:nvGrpSpPr>
            <p:grpSpPr>
              <a:xfrm>
                <a:off x="2350139" y="1115627"/>
                <a:ext cx="86065" cy="440911"/>
                <a:chOff x="2244442" y="772895"/>
                <a:chExt cx="94671" cy="485002"/>
              </a:xfrm>
            </p:grpSpPr>
            <p:sp>
              <p:nvSpPr>
                <p:cNvPr id="70" name="圆角矩形 69"/>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71" name="圆角矩形 70"/>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46" name="组合 45"/>
              <p:cNvGrpSpPr/>
              <p:nvPr/>
            </p:nvGrpSpPr>
            <p:grpSpPr>
              <a:xfrm>
                <a:off x="2679826" y="1115627"/>
                <a:ext cx="86065" cy="440911"/>
                <a:chOff x="2244442" y="772895"/>
                <a:chExt cx="94671" cy="485002"/>
              </a:xfrm>
            </p:grpSpPr>
            <p:sp>
              <p:nvSpPr>
                <p:cNvPr id="68" name="圆角矩形 67"/>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69" name="圆角矩形 68"/>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47" name="组合 46"/>
              <p:cNvGrpSpPr/>
              <p:nvPr/>
            </p:nvGrpSpPr>
            <p:grpSpPr>
              <a:xfrm>
                <a:off x="3009512" y="1115627"/>
                <a:ext cx="86065" cy="440911"/>
                <a:chOff x="2244442" y="772895"/>
                <a:chExt cx="94671" cy="485002"/>
              </a:xfrm>
            </p:grpSpPr>
            <p:sp>
              <p:nvSpPr>
                <p:cNvPr id="66" name="圆角矩形 65"/>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67" name="圆角矩形 66"/>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48" name="组合 47"/>
              <p:cNvGrpSpPr/>
              <p:nvPr/>
            </p:nvGrpSpPr>
            <p:grpSpPr>
              <a:xfrm>
                <a:off x="3339200" y="1115627"/>
                <a:ext cx="86065" cy="440911"/>
                <a:chOff x="2244442" y="772895"/>
                <a:chExt cx="94671" cy="485002"/>
              </a:xfrm>
            </p:grpSpPr>
            <p:sp>
              <p:nvSpPr>
                <p:cNvPr id="64" name="圆角矩形 63"/>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65" name="圆角矩形 64"/>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49" name="组合 48"/>
              <p:cNvGrpSpPr/>
              <p:nvPr/>
            </p:nvGrpSpPr>
            <p:grpSpPr>
              <a:xfrm>
                <a:off x="3668886" y="1115627"/>
                <a:ext cx="86065" cy="440911"/>
                <a:chOff x="2244442" y="772895"/>
                <a:chExt cx="94671" cy="485002"/>
              </a:xfrm>
            </p:grpSpPr>
            <p:sp>
              <p:nvSpPr>
                <p:cNvPr id="62" name="圆角矩形 61"/>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63" name="圆角矩形 62"/>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50" name="组合 49"/>
              <p:cNvGrpSpPr/>
              <p:nvPr/>
            </p:nvGrpSpPr>
            <p:grpSpPr>
              <a:xfrm>
                <a:off x="3998573" y="1115627"/>
                <a:ext cx="86065" cy="440911"/>
                <a:chOff x="2244442" y="772895"/>
                <a:chExt cx="94671" cy="485002"/>
              </a:xfrm>
            </p:grpSpPr>
            <p:sp>
              <p:nvSpPr>
                <p:cNvPr id="60" name="圆角矩形 59"/>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61" name="圆角矩形 60"/>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51" name="组合 50"/>
              <p:cNvGrpSpPr/>
              <p:nvPr/>
            </p:nvGrpSpPr>
            <p:grpSpPr>
              <a:xfrm>
                <a:off x="4328260" y="1115627"/>
                <a:ext cx="86065" cy="440911"/>
                <a:chOff x="2244442" y="772895"/>
                <a:chExt cx="94671" cy="485002"/>
              </a:xfrm>
            </p:grpSpPr>
            <p:sp>
              <p:nvSpPr>
                <p:cNvPr id="58" name="圆角矩形 57"/>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59" name="圆角矩形 58"/>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52" name="组合 51"/>
              <p:cNvGrpSpPr/>
              <p:nvPr/>
            </p:nvGrpSpPr>
            <p:grpSpPr>
              <a:xfrm>
                <a:off x="4657947" y="1115627"/>
                <a:ext cx="86065" cy="440911"/>
                <a:chOff x="2244442" y="772895"/>
                <a:chExt cx="94671" cy="485002"/>
              </a:xfrm>
            </p:grpSpPr>
            <p:sp>
              <p:nvSpPr>
                <p:cNvPr id="56" name="圆角矩形 55"/>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57" name="圆角矩形 56"/>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53" name="组合 52"/>
              <p:cNvGrpSpPr/>
              <p:nvPr/>
            </p:nvGrpSpPr>
            <p:grpSpPr>
              <a:xfrm>
                <a:off x="4987634" y="1115627"/>
                <a:ext cx="86065" cy="440911"/>
                <a:chOff x="2244442" y="772895"/>
                <a:chExt cx="94671" cy="485002"/>
              </a:xfrm>
            </p:grpSpPr>
            <p:sp>
              <p:nvSpPr>
                <p:cNvPr id="54" name="圆角矩形 53"/>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55" name="圆角矩形 54"/>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grpSp>
      <p:sp>
        <p:nvSpPr>
          <p:cNvPr id="104" name="文本框 9"/>
          <p:cNvSpPr txBox="1"/>
          <p:nvPr/>
        </p:nvSpPr>
        <p:spPr>
          <a:xfrm>
            <a:off x="7371701" y="2126322"/>
            <a:ext cx="2361456" cy="438582"/>
          </a:xfrm>
          <a:prstGeom prst="rect">
            <a:avLst/>
          </a:prstGeom>
          <a:noFill/>
        </p:spPr>
        <p:txBody>
          <a:bodyPr wrap="square" lIns="68580" tIns="34290" rIns="68580" bIns="34290" rtlCol="0">
            <a:spAutoFit/>
          </a:bodyPr>
          <a:lstStyle/>
          <a:p>
            <a:pPr marL="0" lvl="1" algn="ctr"/>
            <a:r>
              <a:rPr lang="zh-CN" altLang="en-US" sz="2400" b="1" dirty="0">
                <a:gradFill>
                  <a:gsLst>
                    <a:gs pos="0">
                      <a:srgbClr val="0070C0"/>
                    </a:gs>
                    <a:gs pos="100000">
                      <a:srgbClr val="00B0F0"/>
                    </a:gs>
                  </a:gsLst>
                  <a:lin ang="18900000" scaled="1"/>
                </a:gradFill>
                <a:latin typeface="Impact MT Std" pitchFamily="34" charset="0"/>
                <a:ea typeface="微软雅黑" panose="020B0503020204020204" pitchFamily="34" charset="-122"/>
              </a:rPr>
              <a:t>成本预算</a:t>
            </a:r>
          </a:p>
        </p:txBody>
      </p:sp>
      <p:sp>
        <p:nvSpPr>
          <p:cNvPr id="105" name="矩形 104"/>
          <p:cNvSpPr/>
          <p:nvPr/>
        </p:nvSpPr>
        <p:spPr>
          <a:xfrm>
            <a:off x="6708821" y="2950434"/>
            <a:ext cx="766070" cy="461665"/>
          </a:xfrm>
          <a:prstGeom prst="rect">
            <a:avLst/>
          </a:prstGeom>
        </p:spPr>
        <p:txBody>
          <a:bodyPr wrap="square">
            <a:spAutoFit/>
          </a:bodyPr>
          <a:lstStyle/>
          <a:p>
            <a:r>
              <a:rPr lang="en-US" altLang="zh-CN" sz="2400" dirty="0">
                <a:solidFill>
                  <a:schemeClr val="bg1">
                    <a:lumMod val="65000"/>
                  </a:schemeClr>
                </a:solidFill>
                <a:latin typeface="Impact MT Std" pitchFamily="34" charset="0"/>
                <a:ea typeface="微软雅黑" panose="020B0503020204020204" pitchFamily="34" charset="-122"/>
                <a:cs typeface="Gisha" panose="020B0502040204020203" pitchFamily="34" charset="-79"/>
              </a:rPr>
              <a:t>50%</a:t>
            </a:r>
          </a:p>
        </p:txBody>
      </p:sp>
      <p:grpSp>
        <p:nvGrpSpPr>
          <p:cNvPr id="106" name="组合 105"/>
          <p:cNvGrpSpPr/>
          <p:nvPr/>
        </p:nvGrpSpPr>
        <p:grpSpPr>
          <a:xfrm>
            <a:off x="7404595" y="2420888"/>
            <a:ext cx="3048641" cy="947573"/>
            <a:chOff x="1828617" y="1321493"/>
            <a:chExt cx="1038368" cy="947573"/>
          </a:xfrm>
        </p:grpSpPr>
        <p:sp>
          <p:nvSpPr>
            <p:cNvPr id="107" name="矩形 106"/>
            <p:cNvSpPr/>
            <p:nvPr/>
          </p:nvSpPr>
          <p:spPr>
            <a:xfrm>
              <a:off x="1911251" y="1321493"/>
              <a:ext cx="62919" cy="369332"/>
            </a:xfrm>
            <a:prstGeom prst="rect">
              <a:avLst/>
            </a:prstGeom>
          </p:spPr>
          <p:txBody>
            <a:bodyPr wrap="none">
              <a:spAutoFit/>
            </a:bodyPr>
            <a:lstStyle/>
            <a:p>
              <a:endParaRPr lang="zh-CN" altLang="en-US" b="1" dirty="0">
                <a:gradFill>
                  <a:gsLst>
                    <a:gs pos="0">
                      <a:srgbClr val="0070C0"/>
                    </a:gs>
                    <a:gs pos="100000">
                      <a:srgbClr val="00B0F0"/>
                    </a:gs>
                  </a:gsLst>
                  <a:lin ang="5400000" scaled="1"/>
                </a:gradFill>
                <a:latin typeface="微软雅黑" panose="020B0503020204020204" pitchFamily="34" charset="-122"/>
                <a:ea typeface="微软雅黑" panose="020B0503020204020204" pitchFamily="34" charset="-122"/>
              </a:endParaRPr>
            </a:p>
          </p:txBody>
        </p:sp>
        <p:sp>
          <p:nvSpPr>
            <p:cNvPr id="108" name="矩形 107"/>
            <p:cNvSpPr/>
            <p:nvPr/>
          </p:nvSpPr>
          <p:spPr>
            <a:xfrm>
              <a:off x="1828617" y="1838179"/>
              <a:ext cx="1038368" cy="430887"/>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109" name="直接连接符 108"/>
          <p:cNvCxnSpPr/>
          <p:nvPr/>
        </p:nvCxnSpPr>
        <p:spPr>
          <a:xfrm>
            <a:off x="6990842" y="3501008"/>
            <a:ext cx="331135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0" name="矩形 109"/>
          <p:cNvSpPr/>
          <p:nvPr/>
        </p:nvSpPr>
        <p:spPr>
          <a:xfrm>
            <a:off x="6708821" y="3764940"/>
            <a:ext cx="766070" cy="461665"/>
          </a:xfrm>
          <a:prstGeom prst="rect">
            <a:avLst/>
          </a:prstGeom>
        </p:spPr>
        <p:txBody>
          <a:bodyPr wrap="square">
            <a:spAutoFit/>
          </a:bodyPr>
          <a:lstStyle/>
          <a:p>
            <a:r>
              <a:rPr lang="en-US" altLang="zh-CN" sz="2400" dirty="0">
                <a:solidFill>
                  <a:schemeClr val="bg1">
                    <a:lumMod val="65000"/>
                  </a:schemeClr>
                </a:solidFill>
                <a:latin typeface="Impact MT Std" pitchFamily="34" charset="0"/>
                <a:ea typeface="微软雅黑" panose="020B0503020204020204" pitchFamily="34" charset="-122"/>
                <a:cs typeface="Gisha" panose="020B0502040204020203" pitchFamily="34" charset="-79"/>
              </a:rPr>
              <a:t>30%</a:t>
            </a:r>
          </a:p>
        </p:txBody>
      </p:sp>
      <p:grpSp>
        <p:nvGrpSpPr>
          <p:cNvPr id="111" name="组合 110"/>
          <p:cNvGrpSpPr/>
          <p:nvPr/>
        </p:nvGrpSpPr>
        <p:grpSpPr>
          <a:xfrm>
            <a:off x="7404595" y="3260884"/>
            <a:ext cx="3048641" cy="947573"/>
            <a:chOff x="1828617" y="1321493"/>
            <a:chExt cx="1038368" cy="947573"/>
          </a:xfrm>
        </p:grpSpPr>
        <p:sp>
          <p:nvSpPr>
            <p:cNvPr id="112" name="矩形 111"/>
            <p:cNvSpPr/>
            <p:nvPr/>
          </p:nvSpPr>
          <p:spPr>
            <a:xfrm>
              <a:off x="1911251" y="1321493"/>
              <a:ext cx="62919" cy="369332"/>
            </a:xfrm>
            <a:prstGeom prst="rect">
              <a:avLst/>
            </a:prstGeom>
          </p:spPr>
          <p:txBody>
            <a:bodyPr wrap="none">
              <a:spAutoFit/>
            </a:bodyPr>
            <a:lstStyle/>
            <a:p>
              <a:endParaRPr lang="zh-CN" altLang="en-US"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13" name="矩形 112"/>
            <p:cNvSpPr/>
            <p:nvPr/>
          </p:nvSpPr>
          <p:spPr>
            <a:xfrm>
              <a:off x="1828617" y="1838179"/>
              <a:ext cx="1038368" cy="430887"/>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114" name="直接连接符 113"/>
          <p:cNvCxnSpPr/>
          <p:nvPr/>
        </p:nvCxnSpPr>
        <p:spPr>
          <a:xfrm>
            <a:off x="6990842" y="4365104"/>
            <a:ext cx="331135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5" name="矩形 114"/>
          <p:cNvSpPr/>
          <p:nvPr/>
        </p:nvSpPr>
        <p:spPr>
          <a:xfrm>
            <a:off x="6708821" y="4629036"/>
            <a:ext cx="835810" cy="461665"/>
          </a:xfrm>
          <a:prstGeom prst="rect">
            <a:avLst/>
          </a:prstGeom>
        </p:spPr>
        <p:txBody>
          <a:bodyPr wrap="square">
            <a:spAutoFit/>
          </a:bodyPr>
          <a:lstStyle/>
          <a:p>
            <a:r>
              <a:rPr lang="en-US" altLang="zh-CN" sz="2400" dirty="0">
                <a:solidFill>
                  <a:schemeClr val="bg1">
                    <a:lumMod val="65000"/>
                  </a:schemeClr>
                </a:solidFill>
                <a:latin typeface="Impact MT Std" pitchFamily="34" charset="0"/>
                <a:ea typeface="微软雅黑" panose="020B0503020204020204" pitchFamily="34" charset="-122"/>
                <a:cs typeface="Gisha" panose="020B0502040204020203" pitchFamily="34" charset="-79"/>
              </a:rPr>
              <a:t>20%</a:t>
            </a:r>
          </a:p>
        </p:txBody>
      </p:sp>
      <p:grpSp>
        <p:nvGrpSpPr>
          <p:cNvPr id="116" name="组合 115"/>
          <p:cNvGrpSpPr/>
          <p:nvPr/>
        </p:nvGrpSpPr>
        <p:grpSpPr>
          <a:xfrm>
            <a:off x="7404595" y="4099490"/>
            <a:ext cx="3048641" cy="947573"/>
            <a:chOff x="1828617" y="1321493"/>
            <a:chExt cx="1038368" cy="947573"/>
          </a:xfrm>
        </p:grpSpPr>
        <p:sp>
          <p:nvSpPr>
            <p:cNvPr id="117" name="矩形 116"/>
            <p:cNvSpPr/>
            <p:nvPr/>
          </p:nvSpPr>
          <p:spPr>
            <a:xfrm>
              <a:off x="1911251" y="1321493"/>
              <a:ext cx="62919" cy="369332"/>
            </a:xfrm>
            <a:prstGeom prst="rect">
              <a:avLst/>
            </a:prstGeom>
          </p:spPr>
          <p:txBody>
            <a:bodyPr wrap="none">
              <a:spAutoFit/>
            </a:bodyPr>
            <a:lstStyle/>
            <a:p>
              <a:endParaRPr lang="zh-CN" altLang="en-US"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18" name="矩形 117"/>
            <p:cNvSpPr/>
            <p:nvPr/>
          </p:nvSpPr>
          <p:spPr>
            <a:xfrm>
              <a:off x="1828617" y="1838179"/>
              <a:ext cx="1038368" cy="430887"/>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119" name="直接连接符 118"/>
          <p:cNvCxnSpPr/>
          <p:nvPr/>
        </p:nvCxnSpPr>
        <p:spPr>
          <a:xfrm>
            <a:off x="6990842" y="5229200"/>
            <a:ext cx="331135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53" presetClass="entr" presetSubtype="16" fill="hold" nodeType="withEffect">
                                  <p:stCondLst>
                                    <p:cond delay="50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par>
                                <p:cTn id="20" presetID="53" presetClass="entr" presetSubtype="16" fill="hold" nodeType="withEffect">
                                  <p:stCondLst>
                                    <p:cond delay="500"/>
                                  </p:stCondLst>
                                  <p:childTnLst>
                                    <p:set>
                                      <p:cBhvr>
                                        <p:cTn id="21" dur="1" fill="hold">
                                          <p:stCondLst>
                                            <p:cond delay="0"/>
                                          </p:stCondLst>
                                        </p:cTn>
                                        <p:tgtEl>
                                          <p:spTgt spid="29"/>
                                        </p:tgtEl>
                                        <p:attrNameLst>
                                          <p:attrName>style.visibility</p:attrName>
                                        </p:attrNameLst>
                                      </p:cBhvr>
                                      <p:to>
                                        <p:strVal val="visible"/>
                                      </p:to>
                                    </p:set>
                                    <p:anim calcmode="lin" valueType="num">
                                      <p:cBhvr>
                                        <p:cTn id="22" dur="500" fill="hold"/>
                                        <p:tgtEl>
                                          <p:spTgt spid="29"/>
                                        </p:tgtEl>
                                        <p:attrNameLst>
                                          <p:attrName>ppt_w</p:attrName>
                                        </p:attrNameLst>
                                      </p:cBhvr>
                                      <p:tavLst>
                                        <p:tav tm="0">
                                          <p:val>
                                            <p:fltVal val="0"/>
                                          </p:val>
                                        </p:tav>
                                        <p:tav tm="100000">
                                          <p:val>
                                            <p:strVal val="#ppt_w"/>
                                          </p:val>
                                        </p:tav>
                                      </p:tavLst>
                                    </p:anim>
                                    <p:anim calcmode="lin" valueType="num">
                                      <p:cBhvr>
                                        <p:cTn id="23" dur="500" fill="hold"/>
                                        <p:tgtEl>
                                          <p:spTgt spid="29"/>
                                        </p:tgtEl>
                                        <p:attrNameLst>
                                          <p:attrName>ppt_h</p:attrName>
                                        </p:attrNameLst>
                                      </p:cBhvr>
                                      <p:tavLst>
                                        <p:tav tm="0">
                                          <p:val>
                                            <p:fltVal val="0"/>
                                          </p:val>
                                        </p:tav>
                                        <p:tav tm="100000">
                                          <p:val>
                                            <p:strVal val="#ppt_h"/>
                                          </p:val>
                                        </p:tav>
                                      </p:tavLst>
                                    </p:anim>
                                    <p:animEffect transition="in" filter="fade">
                                      <p:cBhvr>
                                        <p:cTn id="24" dur="500"/>
                                        <p:tgtEl>
                                          <p:spTgt spid="29"/>
                                        </p:tgtEl>
                                      </p:cBhvr>
                                    </p:animEffect>
                                  </p:childTnLst>
                                </p:cTn>
                              </p:par>
                              <p:par>
                                <p:cTn id="25" presetID="53" presetClass="entr" presetSubtype="16" fill="hold" nodeType="withEffect">
                                  <p:stCondLst>
                                    <p:cond delay="50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1500"/>
                            </p:stCondLst>
                            <p:childTnLst>
                              <p:par>
                                <p:cTn id="31" presetID="42" presetClass="entr" presetSubtype="0" fill="hold" nodeType="after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fade">
                                      <p:cBhvr>
                                        <p:cTn id="33" dur="1000"/>
                                        <p:tgtEl>
                                          <p:spTgt spid="37"/>
                                        </p:tgtEl>
                                      </p:cBhvr>
                                    </p:animEffect>
                                    <p:anim calcmode="lin" valueType="num">
                                      <p:cBhvr>
                                        <p:cTn id="34" dur="1000" fill="hold"/>
                                        <p:tgtEl>
                                          <p:spTgt spid="37"/>
                                        </p:tgtEl>
                                        <p:attrNameLst>
                                          <p:attrName>ppt_x</p:attrName>
                                        </p:attrNameLst>
                                      </p:cBhvr>
                                      <p:tavLst>
                                        <p:tav tm="0">
                                          <p:val>
                                            <p:strVal val="#ppt_x"/>
                                          </p:val>
                                        </p:tav>
                                        <p:tav tm="100000">
                                          <p:val>
                                            <p:strVal val="#ppt_x"/>
                                          </p:val>
                                        </p:tav>
                                      </p:tavLst>
                                    </p:anim>
                                    <p:anim calcmode="lin" valueType="num">
                                      <p:cBhvr>
                                        <p:cTn id="35" dur="1000" fill="hold"/>
                                        <p:tgtEl>
                                          <p:spTgt spid="37"/>
                                        </p:tgtEl>
                                        <p:attrNameLst>
                                          <p:attrName>ppt_y</p:attrName>
                                        </p:attrNameLst>
                                      </p:cBhvr>
                                      <p:tavLst>
                                        <p:tav tm="0">
                                          <p:val>
                                            <p:strVal val="#ppt_y+.1"/>
                                          </p:val>
                                        </p:tav>
                                        <p:tav tm="100000">
                                          <p:val>
                                            <p:strVal val="#ppt_y"/>
                                          </p:val>
                                        </p:tav>
                                      </p:tavLst>
                                    </p:anim>
                                  </p:childTnLst>
                                </p:cTn>
                              </p:par>
                            </p:childTnLst>
                          </p:cTn>
                        </p:par>
                        <p:par>
                          <p:cTn id="36" fill="hold">
                            <p:stCondLst>
                              <p:cond delay="2500"/>
                            </p:stCondLst>
                            <p:childTnLst>
                              <p:par>
                                <p:cTn id="37" presetID="12" presetClass="entr" presetSubtype="4" fill="hold" grpId="0" nodeType="afterEffect">
                                  <p:stCondLst>
                                    <p:cond delay="0"/>
                                  </p:stCondLst>
                                  <p:childTnLst>
                                    <p:set>
                                      <p:cBhvr>
                                        <p:cTn id="38" dur="1" fill="hold">
                                          <p:stCondLst>
                                            <p:cond delay="0"/>
                                          </p:stCondLst>
                                        </p:cTn>
                                        <p:tgtEl>
                                          <p:spTgt spid="104"/>
                                        </p:tgtEl>
                                        <p:attrNameLst>
                                          <p:attrName>style.visibility</p:attrName>
                                        </p:attrNameLst>
                                      </p:cBhvr>
                                      <p:to>
                                        <p:strVal val="visible"/>
                                      </p:to>
                                    </p:set>
                                    <p:anim calcmode="lin" valueType="num">
                                      <p:cBhvr additive="base">
                                        <p:cTn id="39" dur="500"/>
                                        <p:tgtEl>
                                          <p:spTgt spid="104"/>
                                        </p:tgtEl>
                                        <p:attrNameLst>
                                          <p:attrName>ppt_y</p:attrName>
                                        </p:attrNameLst>
                                      </p:cBhvr>
                                      <p:tavLst>
                                        <p:tav tm="0">
                                          <p:val>
                                            <p:strVal val="#ppt_y+#ppt_h*1.125000"/>
                                          </p:val>
                                        </p:tav>
                                        <p:tav tm="100000">
                                          <p:val>
                                            <p:strVal val="#ppt_y"/>
                                          </p:val>
                                        </p:tav>
                                      </p:tavLst>
                                    </p:anim>
                                    <p:animEffect transition="in" filter="wipe(up)">
                                      <p:cBhvr>
                                        <p:cTn id="40" dur="500"/>
                                        <p:tgtEl>
                                          <p:spTgt spid="104"/>
                                        </p:tgtEl>
                                      </p:cBhvr>
                                    </p:animEffect>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105"/>
                                        </p:tgtEl>
                                        <p:attrNameLst>
                                          <p:attrName>style.visibility</p:attrName>
                                        </p:attrNameLst>
                                      </p:cBhvr>
                                      <p:to>
                                        <p:strVal val="visible"/>
                                      </p:to>
                                    </p:set>
                                    <p:animEffect transition="in" filter="fade">
                                      <p:cBhvr>
                                        <p:cTn id="44" dur="500"/>
                                        <p:tgtEl>
                                          <p:spTgt spid="105"/>
                                        </p:tgtEl>
                                      </p:cBhvr>
                                    </p:animEffect>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106"/>
                                        </p:tgtEl>
                                        <p:attrNameLst>
                                          <p:attrName>style.visibility</p:attrName>
                                        </p:attrNameLst>
                                      </p:cBhvr>
                                      <p:to>
                                        <p:strVal val="visible"/>
                                      </p:to>
                                    </p:set>
                                    <p:animEffect transition="in" filter="fade">
                                      <p:cBhvr>
                                        <p:cTn id="48" dur="500"/>
                                        <p:tgtEl>
                                          <p:spTgt spid="106"/>
                                        </p:tgtEl>
                                      </p:cBhvr>
                                    </p:animEffect>
                                  </p:childTnLst>
                                </p:cTn>
                              </p:par>
                            </p:childTnLst>
                          </p:cTn>
                        </p:par>
                        <p:par>
                          <p:cTn id="49" fill="hold">
                            <p:stCondLst>
                              <p:cond delay="4000"/>
                            </p:stCondLst>
                            <p:childTnLst>
                              <p:par>
                                <p:cTn id="50" presetID="16" presetClass="entr" presetSubtype="21" fill="hold" nodeType="afterEffect">
                                  <p:stCondLst>
                                    <p:cond delay="0"/>
                                  </p:stCondLst>
                                  <p:childTnLst>
                                    <p:set>
                                      <p:cBhvr>
                                        <p:cTn id="51" dur="1" fill="hold">
                                          <p:stCondLst>
                                            <p:cond delay="0"/>
                                          </p:stCondLst>
                                        </p:cTn>
                                        <p:tgtEl>
                                          <p:spTgt spid="109"/>
                                        </p:tgtEl>
                                        <p:attrNameLst>
                                          <p:attrName>style.visibility</p:attrName>
                                        </p:attrNameLst>
                                      </p:cBhvr>
                                      <p:to>
                                        <p:strVal val="visible"/>
                                      </p:to>
                                    </p:set>
                                    <p:animEffect transition="in" filter="barn(inVertical)">
                                      <p:cBhvr>
                                        <p:cTn id="52" dur="500"/>
                                        <p:tgtEl>
                                          <p:spTgt spid="109"/>
                                        </p:tgtEl>
                                      </p:cBhvr>
                                    </p:animEffect>
                                  </p:childTnLst>
                                </p:cTn>
                              </p:par>
                            </p:childTnLst>
                          </p:cTn>
                        </p:par>
                        <p:par>
                          <p:cTn id="53" fill="hold">
                            <p:stCondLst>
                              <p:cond delay="4500"/>
                            </p:stCondLst>
                            <p:childTnLst>
                              <p:par>
                                <p:cTn id="54" presetID="10" presetClass="entr" presetSubtype="0" fill="hold" grpId="0" nodeType="afterEffect">
                                  <p:stCondLst>
                                    <p:cond delay="0"/>
                                  </p:stCondLst>
                                  <p:childTnLst>
                                    <p:set>
                                      <p:cBhvr>
                                        <p:cTn id="55" dur="1" fill="hold">
                                          <p:stCondLst>
                                            <p:cond delay="0"/>
                                          </p:stCondLst>
                                        </p:cTn>
                                        <p:tgtEl>
                                          <p:spTgt spid="110"/>
                                        </p:tgtEl>
                                        <p:attrNameLst>
                                          <p:attrName>style.visibility</p:attrName>
                                        </p:attrNameLst>
                                      </p:cBhvr>
                                      <p:to>
                                        <p:strVal val="visible"/>
                                      </p:to>
                                    </p:set>
                                    <p:animEffect transition="in" filter="fade">
                                      <p:cBhvr>
                                        <p:cTn id="56" dur="500"/>
                                        <p:tgtEl>
                                          <p:spTgt spid="110"/>
                                        </p:tgtEl>
                                      </p:cBhvr>
                                    </p:animEffect>
                                  </p:childTnLst>
                                </p:cTn>
                              </p:par>
                            </p:childTnLst>
                          </p:cTn>
                        </p:par>
                        <p:par>
                          <p:cTn id="57" fill="hold">
                            <p:stCondLst>
                              <p:cond delay="5000"/>
                            </p:stCondLst>
                            <p:childTnLst>
                              <p:par>
                                <p:cTn id="58" presetID="10" presetClass="entr" presetSubtype="0" fill="hold" nodeType="afterEffect">
                                  <p:stCondLst>
                                    <p:cond delay="0"/>
                                  </p:stCondLst>
                                  <p:childTnLst>
                                    <p:set>
                                      <p:cBhvr>
                                        <p:cTn id="59" dur="1" fill="hold">
                                          <p:stCondLst>
                                            <p:cond delay="0"/>
                                          </p:stCondLst>
                                        </p:cTn>
                                        <p:tgtEl>
                                          <p:spTgt spid="111"/>
                                        </p:tgtEl>
                                        <p:attrNameLst>
                                          <p:attrName>style.visibility</p:attrName>
                                        </p:attrNameLst>
                                      </p:cBhvr>
                                      <p:to>
                                        <p:strVal val="visible"/>
                                      </p:to>
                                    </p:set>
                                    <p:animEffect transition="in" filter="fade">
                                      <p:cBhvr>
                                        <p:cTn id="60" dur="500"/>
                                        <p:tgtEl>
                                          <p:spTgt spid="111"/>
                                        </p:tgtEl>
                                      </p:cBhvr>
                                    </p:animEffect>
                                  </p:childTnLst>
                                </p:cTn>
                              </p:par>
                            </p:childTnLst>
                          </p:cTn>
                        </p:par>
                        <p:par>
                          <p:cTn id="61" fill="hold">
                            <p:stCondLst>
                              <p:cond delay="5500"/>
                            </p:stCondLst>
                            <p:childTnLst>
                              <p:par>
                                <p:cTn id="62" presetID="16" presetClass="entr" presetSubtype="21" fill="hold" nodeType="afterEffect">
                                  <p:stCondLst>
                                    <p:cond delay="0"/>
                                  </p:stCondLst>
                                  <p:childTnLst>
                                    <p:set>
                                      <p:cBhvr>
                                        <p:cTn id="63" dur="1" fill="hold">
                                          <p:stCondLst>
                                            <p:cond delay="0"/>
                                          </p:stCondLst>
                                        </p:cTn>
                                        <p:tgtEl>
                                          <p:spTgt spid="114"/>
                                        </p:tgtEl>
                                        <p:attrNameLst>
                                          <p:attrName>style.visibility</p:attrName>
                                        </p:attrNameLst>
                                      </p:cBhvr>
                                      <p:to>
                                        <p:strVal val="visible"/>
                                      </p:to>
                                    </p:set>
                                    <p:animEffect transition="in" filter="barn(inVertical)">
                                      <p:cBhvr>
                                        <p:cTn id="64" dur="500"/>
                                        <p:tgtEl>
                                          <p:spTgt spid="114"/>
                                        </p:tgtEl>
                                      </p:cBhvr>
                                    </p:animEffect>
                                  </p:childTnLst>
                                </p:cTn>
                              </p:par>
                            </p:childTnLst>
                          </p:cTn>
                        </p:par>
                        <p:par>
                          <p:cTn id="65" fill="hold">
                            <p:stCondLst>
                              <p:cond delay="6000"/>
                            </p:stCondLst>
                            <p:childTnLst>
                              <p:par>
                                <p:cTn id="66" presetID="10" presetClass="entr" presetSubtype="0" fill="hold" grpId="0" nodeType="afterEffect">
                                  <p:stCondLst>
                                    <p:cond delay="0"/>
                                  </p:stCondLst>
                                  <p:childTnLst>
                                    <p:set>
                                      <p:cBhvr>
                                        <p:cTn id="67" dur="1" fill="hold">
                                          <p:stCondLst>
                                            <p:cond delay="0"/>
                                          </p:stCondLst>
                                        </p:cTn>
                                        <p:tgtEl>
                                          <p:spTgt spid="115"/>
                                        </p:tgtEl>
                                        <p:attrNameLst>
                                          <p:attrName>style.visibility</p:attrName>
                                        </p:attrNameLst>
                                      </p:cBhvr>
                                      <p:to>
                                        <p:strVal val="visible"/>
                                      </p:to>
                                    </p:set>
                                    <p:animEffect transition="in" filter="fade">
                                      <p:cBhvr>
                                        <p:cTn id="68" dur="500"/>
                                        <p:tgtEl>
                                          <p:spTgt spid="115"/>
                                        </p:tgtEl>
                                      </p:cBhvr>
                                    </p:animEffect>
                                  </p:childTnLst>
                                </p:cTn>
                              </p:par>
                            </p:childTnLst>
                          </p:cTn>
                        </p:par>
                        <p:par>
                          <p:cTn id="69" fill="hold">
                            <p:stCondLst>
                              <p:cond delay="6500"/>
                            </p:stCondLst>
                            <p:childTnLst>
                              <p:par>
                                <p:cTn id="70" presetID="10" presetClass="entr" presetSubtype="0" fill="hold" nodeType="afterEffect">
                                  <p:stCondLst>
                                    <p:cond delay="0"/>
                                  </p:stCondLst>
                                  <p:childTnLst>
                                    <p:set>
                                      <p:cBhvr>
                                        <p:cTn id="71" dur="1" fill="hold">
                                          <p:stCondLst>
                                            <p:cond delay="0"/>
                                          </p:stCondLst>
                                        </p:cTn>
                                        <p:tgtEl>
                                          <p:spTgt spid="116"/>
                                        </p:tgtEl>
                                        <p:attrNameLst>
                                          <p:attrName>style.visibility</p:attrName>
                                        </p:attrNameLst>
                                      </p:cBhvr>
                                      <p:to>
                                        <p:strVal val="visible"/>
                                      </p:to>
                                    </p:set>
                                    <p:animEffect transition="in" filter="fade">
                                      <p:cBhvr>
                                        <p:cTn id="72" dur="500"/>
                                        <p:tgtEl>
                                          <p:spTgt spid="116"/>
                                        </p:tgtEl>
                                      </p:cBhvr>
                                    </p:animEffect>
                                  </p:childTnLst>
                                </p:cTn>
                              </p:par>
                            </p:childTnLst>
                          </p:cTn>
                        </p:par>
                        <p:par>
                          <p:cTn id="73" fill="hold">
                            <p:stCondLst>
                              <p:cond delay="7000"/>
                            </p:stCondLst>
                            <p:childTnLst>
                              <p:par>
                                <p:cTn id="74" presetID="16" presetClass="entr" presetSubtype="21" fill="hold" nodeType="afterEffect">
                                  <p:stCondLst>
                                    <p:cond delay="0"/>
                                  </p:stCondLst>
                                  <p:childTnLst>
                                    <p:set>
                                      <p:cBhvr>
                                        <p:cTn id="75" dur="1" fill="hold">
                                          <p:stCondLst>
                                            <p:cond delay="0"/>
                                          </p:stCondLst>
                                        </p:cTn>
                                        <p:tgtEl>
                                          <p:spTgt spid="119"/>
                                        </p:tgtEl>
                                        <p:attrNameLst>
                                          <p:attrName>style.visibility</p:attrName>
                                        </p:attrNameLst>
                                      </p:cBhvr>
                                      <p:to>
                                        <p:strVal val="visible"/>
                                      </p:to>
                                    </p:set>
                                    <p:animEffect transition="in" filter="barn(inVertical)">
                                      <p:cBhvr>
                                        <p:cTn id="76"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104" grpId="0"/>
      <p:bldP spid="105" grpId="0"/>
      <p:bldP spid="110" grpId="0"/>
      <p:bldP spid="1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5389178" y="1124744"/>
            <a:ext cx="1354100" cy="1191784"/>
            <a:chOff x="686505" y="3160938"/>
            <a:chExt cx="1636825" cy="1440620"/>
          </a:xfrm>
        </p:grpSpPr>
        <p:sp>
          <p:nvSpPr>
            <p:cNvPr id="5" name="Freeform 5"/>
            <p:cNvSpPr/>
            <p:nvPr/>
          </p:nvSpPr>
          <p:spPr bwMode="auto">
            <a:xfrm>
              <a:off x="686505" y="3160938"/>
              <a:ext cx="1636825" cy="144062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589" tIns="34295" rIns="68589" bIns="34295" anchor="ctr"/>
            <a:lstStyle/>
            <a:p>
              <a:pPr algn="ctr" fontAlgn="auto">
                <a:spcBef>
                  <a:spcPts val="0"/>
                </a:spcBef>
                <a:spcAft>
                  <a:spcPts val="0"/>
                </a:spcAft>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 name="Freeform 5"/>
            <p:cNvSpPr/>
            <p:nvPr/>
          </p:nvSpPr>
          <p:spPr bwMode="auto">
            <a:xfrm>
              <a:off x="789391" y="3251491"/>
              <a:ext cx="1431052" cy="125951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0070C0"/>
                </a:gs>
                <a:gs pos="100000">
                  <a:srgbClr val="00B0F0"/>
                </a:gs>
              </a:gsLst>
              <a:lin ang="3600000" scaled="0"/>
            </a:gradFill>
            <a:ln w="28575" cap="flat">
              <a:noFill/>
              <a:prstDash val="solid"/>
              <a:miter lim="800000"/>
            </a:ln>
            <a:effectLst>
              <a:innerShdw blurRad="152400" dist="76200" dir="13500000">
                <a:prstClr val="black">
                  <a:alpha val="28000"/>
                </a:prstClr>
              </a:innerShdw>
            </a:effectLst>
          </p:spPr>
          <p:txBody>
            <a:bodyPr lIns="68589" tIns="34295" rIns="68589" bIns="34295"/>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grpSp>
      <p:sp>
        <p:nvSpPr>
          <p:cNvPr id="7" name="矩形 6"/>
          <p:cNvSpPr/>
          <p:nvPr/>
        </p:nvSpPr>
        <p:spPr>
          <a:xfrm>
            <a:off x="5516249" y="1290977"/>
            <a:ext cx="1103133" cy="923330"/>
          </a:xfrm>
          <a:prstGeom prst="rect">
            <a:avLst/>
          </a:prstGeom>
        </p:spPr>
        <p:txBody>
          <a:bodyPr wrap="square">
            <a:spAutoFit/>
          </a:bodyPr>
          <a:lstStyle/>
          <a:p>
            <a:pPr algn="ctr"/>
            <a:r>
              <a:rPr lang="en-US" altLang="zh-CN" sz="5400" dirty="0">
                <a:solidFill>
                  <a:schemeClr val="bg1"/>
                </a:solidFill>
                <a:latin typeface="Impact MT Std" pitchFamily="34" charset="0"/>
                <a:ea typeface="微软雅黑" panose="020B0503020204020204" pitchFamily="34" charset="-122"/>
                <a:cs typeface="Gisha" panose="020B0502040204020203" pitchFamily="34" charset="-79"/>
              </a:rPr>
              <a:t>5</a:t>
            </a:r>
          </a:p>
        </p:txBody>
      </p:sp>
      <p:sp>
        <p:nvSpPr>
          <p:cNvPr id="8" name="矩形 23"/>
          <p:cNvSpPr/>
          <p:nvPr/>
        </p:nvSpPr>
        <p:spPr>
          <a:xfrm>
            <a:off x="-25474" y="2593910"/>
            <a:ext cx="12215887" cy="2674946"/>
          </a:xfrm>
          <a:custGeom>
            <a:avLst/>
            <a:gdLst>
              <a:gd name="connsiteX0" fmla="*/ 0 w 12190413"/>
              <a:gd name="connsiteY0" fmla="*/ 0 h 3429000"/>
              <a:gd name="connsiteX1" fmla="*/ 12190413 w 12190413"/>
              <a:gd name="connsiteY1" fmla="*/ 0 h 3429000"/>
              <a:gd name="connsiteX2" fmla="*/ 12190413 w 12190413"/>
              <a:gd name="connsiteY2" fmla="*/ 3429000 h 3429000"/>
              <a:gd name="connsiteX3" fmla="*/ 0 w 12190413"/>
              <a:gd name="connsiteY3" fmla="*/ 3429000 h 3429000"/>
              <a:gd name="connsiteX4" fmla="*/ 0 w 12190413"/>
              <a:gd name="connsiteY4" fmla="*/ 0 h 3429000"/>
              <a:gd name="connsiteX0-1" fmla="*/ 0 w 12190413"/>
              <a:gd name="connsiteY0-2" fmla="*/ 2357 h 3431357"/>
              <a:gd name="connsiteX1-3" fmla="*/ 5920033 w 12190413"/>
              <a:gd name="connsiteY1-4" fmla="*/ 0 h 3431357"/>
              <a:gd name="connsiteX2-5" fmla="*/ 12190413 w 12190413"/>
              <a:gd name="connsiteY2-6" fmla="*/ 2357 h 3431357"/>
              <a:gd name="connsiteX3-7" fmla="*/ 12190413 w 12190413"/>
              <a:gd name="connsiteY3-8" fmla="*/ 3431357 h 3431357"/>
              <a:gd name="connsiteX4-9" fmla="*/ 0 w 12190413"/>
              <a:gd name="connsiteY4-10" fmla="*/ 3431357 h 3431357"/>
              <a:gd name="connsiteX5" fmla="*/ 0 w 12190413"/>
              <a:gd name="connsiteY5" fmla="*/ 2357 h 3431357"/>
              <a:gd name="connsiteX0-11" fmla="*/ 0 w 12190413"/>
              <a:gd name="connsiteY0-12" fmla="*/ 2357 h 3431357"/>
              <a:gd name="connsiteX1-13" fmla="*/ 5920033 w 12190413"/>
              <a:gd name="connsiteY1-14" fmla="*/ 0 h 3431357"/>
              <a:gd name="connsiteX2-15" fmla="*/ 6198124 w 12190413"/>
              <a:gd name="connsiteY2-16" fmla="*/ 1 h 3431357"/>
              <a:gd name="connsiteX3-17" fmla="*/ 12190413 w 12190413"/>
              <a:gd name="connsiteY3-18" fmla="*/ 2357 h 3431357"/>
              <a:gd name="connsiteX4-19" fmla="*/ 12190413 w 12190413"/>
              <a:gd name="connsiteY4-20" fmla="*/ 3431357 h 3431357"/>
              <a:gd name="connsiteX5-21" fmla="*/ 0 w 12190413"/>
              <a:gd name="connsiteY5-22" fmla="*/ 3431357 h 3431357"/>
              <a:gd name="connsiteX6" fmla="*/ 0 w 12190413"/>
              <a:gd name="connsiteY6" fmla="*/ 2357 h 3431357"/>
              <a:gd name="connsiteX0-23" fmla="*/ 0 w 12190413"/>
              <a:gd name="connsiteY0-24" fmla="*/ 2357 h 3431357"/>
              <a:gd name="connsiteX1-25" fmla="*/ 5920033 w 12190413"/>
              <a:gd name="connsiteY1-26" fmla="*/ 0 h 3431357"/>
              <a:gd name="connsiteX2-27" fmla="*/ 6278252 w 12190413"/>
              <a:gd name="connsiteY2-28" fmla="*/ 1 h 3431357"/>
              <a:gd name="connsiteX3-29" fmla="*/ 12190413 w 12190413"/>
              <a:gd name="connsiteY3-30" fmla="*/ 2357 h 3431357"/>
              <a:gd name="connsiteX4-31" fmla="*/ 12190413 w 12190413"/>
              <a:gd name="connsiteY4-32" fmla="*/ 3431357 h 3431357"/>
              <a:gd name="connsiteX5-33" fmla="*/ 0 w 12190413"/>
              <a:gd name="connsiteY5-34" fmla="*/ 3431357 h 3431357"/>
              <a:gd name="connsiteX6-35" fmla="*/ 0 w 12190413"/>
              <a:gd name="connsiteY6-36" fmla="*/ 2357 h 3431357"/>
              <a:gd name="connsiteX0-37" fmla="*/ 0 w 12190413"/>
              <a:gd name="connsiteY0-38" fmla="*/ 2357 h 3431357"/>
              <a:gd name="connsiteX1-39" fmla="*/ 5920033 w 12190413"/>
              <a:gd name="connsiteY1-40" fmla="*/ 0 h 3431357"/>
              <a:gd name="connsiteX2-41" fmla="*/ 6090886 w 12190413"/>
              <a:gd name="connsiteY2-42" fmla="*/ 824 h 3431357"/>
              <a:gd name="connsiteX3-43" fmla="*/ 6278252 w 12190413"/>
              <a:gd name="connsiteY3-44" fmla="*/ 1 h 3431357"/>
              <a:gd name="connsiteX4-45" fmla="*/ 12190413 w 12190413"/>
              <a:gd name="connsiteY4-46" fmla="*/ 2357 h 3431357"/>
              <a:gd name="connsiteX5-47" fmla="*/ 12190413 w 12190413"/>
              <a:gd name="connsiteY5-48" fmla="*/ 3431357 h 3431357"/>
              <a:gd name="connsiteX6-49" fmla="*/ 0 w 12190413"/>
              <a:gd name="connsiteY6-50" fmla="*/ 3431357 h 3431357"/>
              <a:gd name="connsiteX7" fmla="*/ 0 w 12190413"/>
              <a:gd name="connsiteY7" fmla="*/ 2357 h 3431357"/>
              <a:gd name="connsiteX0-51" fmla="*/ 0 w 12190413"/>
              <a:gd name="connsiteY0-52" fmla="*/ 216325 h 3645325"/>
              <a:gd name="connsiteX1-53" fmla="*/ 5920033 w 12190413"/>
              <a:gd name="connsiteY1-54" fmla="*/ 213968 h 3645325"/>
              <a:gd name="connsiteX2-55" fmla="*/ 6093954 w 12190413"/>
              <a:gd name="connsiteY2-56" fmla="*/ 0 h 3645325"/>
              <a:gd name="connsiteX3-57" fmla="*/ 6278252 w 12190413"/>
              <a:gd name="connsiteY3-58" fmla="*/ 213969 h 3645325"/>
              <a:gd name="connsiteX4-59" fmla="*/ 12190413 w 12190413"/>
              <a:gd name="connsiteY4-60" fmla="*/ 216325 h 3645325"/>
              <a:gd name="connsiteX5-61" fmla="*/ 12190413 w 12190413"/>
              <a:gd name="connsiteY5-62" fmla="*/ 3645325 h 3645325"/>
              <a:gd name="connsiteX6-63" fmla="*/ 0 w 12190413"/>
              <a:gd name="connsiteY6-64" fmla="*/ 3645325 h 3645325"/>
              <a:gd name="connsiteX7-65" fmla="*/ 0 w 12190413"/>
              <a:gd name="connsiteY7-66" fmla="*/ 216325 h 3645325"/>
              <a:gd name="connsiteX0-67" fmla="*/ 0 w 12190413"/>
              <a:gd name="connsiteY0-68" fmla="*/ 332560 h 3761560"/>
              <a:gd name="connsiteX1-69" fmla="*/ 5920033 w 12190413"/>
              <a:gd name="connsiteY1-70" fmla="*/ 330203 h 3761560"/>
              <a:gd name="connsiteX2-71" fmla="*/ 6099109 w 12190413"/>
              <a:gd name="connsiteY2-72" fmla="*/ 0 h 3761560"/>
              <a:gd name="connsiteX3-73" fmla="*/ 6278252 w 12190413"/>
              <a:gd name="connsiteY3-74" fmla="*/ 330204 h 3761560"/>
              <a:gd name="connsiteX4-75" fmla="*/ 12190413 w 12190413"/>
              <a:gd name="connsiteY4-76" fmla="*/ 332560 h 3761560"/>
              <a:gd name="connsiteX5-77" fmla="*/ 12190413 w 12190413"/>
              <a:gd name="connsiteY5-78" fmla="*/ 3761560 h 3761560"/>
              <a:gd name="connsiteX6-79" fmla="*/ 0 w 12190413"/>
              <a:gd name="connsiteY6-80" fmla="*/ 3761560 h 3761560"/>
              <a:gd name="connsiteX7-81" fmla="*/ 0 w 12190413"/>
              <a:gd name="connsiteY7-82" fmla="*/ 332560 h 37615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65" y="connsiteY7-66"/>
              </a:cxn>
            </a:cxnLst>
            <a:rect l="l" t="t" r="r" b="b"/>
            <a:pathLst>
              <a:path w="12190413" h="3761560">
                <a:moveTo>
                  <a:pt x="0" y="332560"/>
                </a:moveTo>
                <a:lnTo>
                  <a:pt x="5920033" y="330203"/>
                </a:lnTo>
                <a:lnTo>
                  <a:pt x="6099109" y="0"/>
                </a:lnTo>
                <a:lnTo>
                  <a:pt x="6278252" y="330204"/>
                </a:lnTo>
                <a:lnTo>
                  <a:pt x="12190413" y="332560"/>
                </a:lnTo>
                <a:lnTo>
                  <a:pt x="12190413" y="3761560"/>
                </a:lnTo>
                <a:lnTo>
                  <a:pt x="0" y="3761560"/>
                </a:lnTo>
                <a:lnTo>
                  <a:pt x="0" y="332560"/>
                </a:lnTo>
                <a:close/>
              </a:path>
            </a:pathLst>
          </a:custGeom>
          <a:gradFill>
            <a:gsLst>
              <a:gs pos="0">
                <a:srgbClr val="0070C0"/>
              </a:gs>
              <a:gs pos="100000">
                <a:srgbClr val="00B0F0"/>
              </a:gs>
            </a:gsLst>
            <a:lin ang="3600000" scaled="0"/>
          </a:gradFill>
          <a:ln>
            <a:noFill/>
          </a:ln>
          <a:effectLst>
            <a:outerShdw blurRad="2286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1198662" y="3584547"/>
            <a:ext cx="9793088" cy="1107996"/>
          </a:xfrm>
          <a:prstGeom prst="rect">
            <a:avLst/>
          </a:prstGeom>
          <a:noFill/>
        </p:spPr>
        <p:txBody>
          <a:bodyPr wrap="square" rtlCol="0">
            <a:spAutoFit/>
          </a:bodyPr>
          <a:lstStyle/>
          <a:p>
            <a:pPr algn="ctr"/>
            <a:r>
              <a:rPr lang="zh-CN" altLang="en-US" sz="6600" b="1" dirty="0">
                <a:solidFill>
                  <a:schemeClr val="bg1"/>
                </a:solidFill>
                <a:latin typeface="AvantGarde Md BT" pitchFamily="34" charset="0"/>
                <a:ea typeface="微软雅黑" panose="020B0503020204020204" pitchFamily="34" charset="-122"/>
              </a:rPr>
              <a:t>添加标题内容</a:t>
            </a:r>
            <a:endParaRPr lang="en-US" altLang="zh-CN" sz="6600" b="1" dirty="0">
              <a:solidFill>
                <a:schemeClr val="bg1"/>
              </a:solidFill>
              <a:latin typeface="AvantGarde Md BT" pitchFamily="34" charset="0"/>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0"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14" presetClass="entr" presetSubtype="10" fill="hold" grpId="0" nodeType="afterEffect">
                                  <p:stCondLst>
                                    <p:cond delay="0"/>
                                  </p:stCondLst>
                                  <p:iterate type="lt">
                                    <p:tmPct val="30000"/>
                                  </p:iterate>
                                  <p:childTnLst>
                                    <p:set>
                                      <p:cBhvr>
                                        <p:cTn id="22" dur="1" fill="hold">
                                          <p:stCondLst>
                                            <p:cond delay="0"/>
                                          </p:stCondLst>
                                        </p:cTn>
                                        <p:tgtEl>
                                          <p:spTgt spid="9"/>
                                        </p:tgtEl>
                                        <p:attrNameLst>
                                          <p:attrName>style.visibility</p:attrName>
                                        </p:attrNameLst>
                                      </p:cBhvr>
                                      <p:to>
                                        <p:strVal val="visible"/>
                                      </p:to>
                                    </p:set>
                                    <p:animEffect transition="in" filter="randombar(horizontal)">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9">
            <a:extLst>
              <a:ext uri="{BEBA8EAE-BF5A-486C-A8C5-ECC9F3942E4B}">
                <a14:imgProps xmlns:a14="http://schemas.microsoft.com/office/drawing/2010/main">
                  <a14:imgLayer r:embed="rId10">
                    <a14:imgEffect>
                      <a14:brightnessContrast bright="3000"/>
                    </a14:imgEffect>
                  </a14:imgLayer>
                </a14:imgProps>
              </a:ext>
              <a:ext uri="{28A0092B-C50C-407E-A947-70E740481C1C}">
                <a14:useLocalDpi xmlns:a14="http://schemas.microsoft.com/office/drawing/2010/main"/>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grpSp>
        <p:nvGrpSpPr>
          <p:cNvPr id="5" name="组合 4"/>
          <p:cNvGrpSpPr/>
          <p:nvPr/>
        </p:nvGrpSpPr>
        <p:grpSpPr>
          <a:xfrm>
            <a:off x="6156302" y="1612707"/>
            <a:ext cx="1484565" cy="2848113"/>
            <a:chOff x="6156302" y="1476392"/>
            <a:chExt cx="1484565" cy="2848113"/>
          </a:xfrm>
        </p:grpSpPr>
        <p:grpSp>
          <p:nvGrpSpPr>
            <p:cNvPr id="6" name="组合 5"/>
            <p:cNvGrpSpPr/>
            <p:nvPr/>
          </p:nvGrpSpPr>
          <p:grpSpPr>
            <a:xfrm>
              <a:off x="6156302" y="1476392"/>
              <a:ext cx="1484565" cy="2848113"/>
              <a:chOff x="6156302" y="1476392"/>
              <a:chExt cx="1484565" cy="2848113"/>
            </a:xfrm>
          </p:grpSpPr>
          <p:sp>
            <p:nvSpPr>
              <p:cNvPr id="10" name="MH_Other_3"/>
              <p:cNvSpPr/>
              <p:nvPr>
                <p:custDataLst>
                  <p:tags r:id="rId6"/>
                </p:custDataLst>
              </p:nvPr>
            </p:nvSpPr>
            <p:spPr>
              <a:xfrm rot="5400000" flipV="1">
                <a:off x="5311844" y="2591146"/>
                <a:ext cx="2577817" cy="888902"/>
              </a:xfrm>
              <a:prstGeom prst="bentArrow">
                <a:avLst>
                  <a:gd name="adj1" fmla="val 7438"/>
                  <a:gd name="adj2" fmla="val 3464"/>
                  <a:gd name="adj3" fmla="val 0"/>
                  <a:gd name="adj4" fmla="val 30020"/>
                </a:avLst>
              </a:prstGeom>
              <a:solidFill>
                <a:srgbClr val="5FBD98"/>
              </a:solidFill>
              <a:ln w="76200" cap="flat" cmpd="sng" algn="ctr">
                <a:solidFill>
                  <a:srgbClr val="5FBD98"/>
                </a:solidFill>
                <a:prstDash val="solid"/>
              </a:ln>
              <a:effectLst/>
            </p:spPr>
            <p:txBody>
              <a:bodyPr anchor="ctr"/>
              <a:lstStyle/>
              <a:p>
                <a:pPr algn="ctr" defTabSz="1029970">
                  <a:defRPr/>
                </a:pPr>
                <a:endParaRPr lang="en-US" sz="2400" kern="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 name="椭圆 10"/>
              <p:cNvSpPr/>
              <p:nvPr/>
            </p:nvSpPr>
            <p:spPr>
              <a:xfrm>
                <a:off x="7018705" y="1476392"/>
                <a:ext cx="622162" cy="622163"/>
              </a:xfrm>
              <a:prstGeom prst="ellipse">
                <a:avLst/>
              </a:prstGeom>
              <a:solidFill>
                <a:srgbClr val="5AB390"/>
              </a:solidFill>
              <a:ln>
                <a:solidFill>
                  <a:srgbClr val="5AB39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7103519" y="1545274"/>
              <a:ext cx="504418" cy="465759"/>
              <a:chOff x="4418676" y="1572161"/>
              <a:chExt cx="504418" cy="465759"/>
            </a:xfrm>
          </p:grpSpPr>
          <p:sp>
            <p:nvSpPr>
              <p:cNvPr id="8" name="椭圆 7"/>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sz="1600">
                  <a:solidFill>
                    <a:schemeClr val="bg1">
                      <a:lumMod val="65000"/>
                    </a:schemeClr>
                  </a:solidFill>
                  <a:latin typeface="微软雅黑" panose="020B0503020204020204" pitchFamily="34" charset="-122"/>
                  <a:ea typeface="微软雅黑" panose="020B0503020204020204" pitchFamily="34" charset="-122"/>
                </a:endParaRPr>
              </a:p>
            </p:txBody>
          </p:sp>
          <p:sp>
            <p:nvSpPr>
              <p:cNvPr id="9" name="文本框 114"/>
              <p:cNvSpPr txBox="1"/>
              <p:nvPr/>
            </p:nvSpPr>
            <p:spPr>
              <a:xfrm>
                <a:off x="4437064" y="1572161"/>
                <a:ext cx="486030" cy="400110"/>
              </a:xfrm>
              <a:prstGeom prst="rect">
                <a:avLst/>
              </a:prstGeom>
              <a:noFill/>
            </p:spPr>
            <p:txBody>
              <a:bodyPr wrap="none" rtlCol="0">
                <a:spAutoFit/>
              </a:bodyPr>
              <a:lstStyle/>
              <a:p>
                <a:r>
                  <a:rPr lang="en-US" altLang="zh-CN" sz="2000" dirty="0">
                    <a:solidFill>
                      <a:schemeClr val="bg1">
                        <a:lumMod val="65000"/>
                      </a:schemeClr>
                    </a:solidFill>
                    <a:latin typeface="微软雅黑" panose="020B0503020204020204" pitchFamily="34" charset="-122"/>
                    <a:ea typeface="微软雅黑" panose="020B0503020204020204" pitchFamily="34" charset="-122"/>
                  </a:rPr>
                  <a:t>02</a:t>
                </a:r>
                <a:endParaRPr lang="zh-CN" altLang="en-US" sz="2000" dirty="0">
                  <a:solidFill>
                    <a:schemeClr val="bg1">
                      <a:lumMod val="65000"/>
                    </a:schemeClr>
                  </a:solidFill>
                  <a:latin typeface="微软雅黑" panose="020B0503020204020204" pitchFamily="34" charset="-122"/>
                  <a:ea typeface="微软雅黑" panose="020B0503020204020204" pitchFamily="34" charset="-122"/>
                </a:endParaRPr>
              </a:p>
            </p:txBody>
          </p:sp>
        </p:grpSp>
      </p:grpSp>
      <p:grpSp>
        <p:nvGrpSpPr>
          <p:cNvPr id="12" name="组合 11"/>
          <p:cNvGrpSpPr/>
          <p:nvPr/>
        </p:nvGrpSpPr>
        <p:grpSpPr>
          <a:xfrm>
            <a:off x="5117819" y="4815642"/>
            <a:ext cx="1709702" cy="1709702"/>
            <a:chOff x="4700937" y="4015204"/>
            <a:chExt cx="455921" cy="455921"/>
          </a:xfrm>
          <a:effectLst/>
        </p:grpSpPr>
        <p:sp>
          <p:nvSpPr>
            <p:cNvPr id="13" name="椭圆 12"/>
            <p:cNvSpPr/>
            <p:nvPr/>
          </p:nvSpPr>
          <p:spPr>
            <a:xfrm flipH="1">
              <a:off x="4700937" y="4015204"/>
              <a:ext cx="455921" cy="455921"/>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65000"/>
                  </a:schemeClr>
                </a:solidFill>
                <a:latin typeface="微软雅黑" panose="020B0503020204020204" pitchFamily="34" charset="-122"/>
                <a:ea typeface="微软雅黑" panose="020B0503020204020204" pitchFamily="34" charset="-122"/>
              </a:endParaRPr>
            </a:p>
          </p:txBody>
        </p:sp>
        <p:sp>
          <p:nvSpPr>
            <p:cNvPr id="14" name="椭圆 13"/>
            <p:cNvSpPr/>
            <p:nvPr/>
          </p:nvSpPr>
          <p:spPr>
            <a:xfrm flipH="1">
              <a:off x="4711557" y="4025824"/>
              <a:ext cx="434681" cy="434681"/>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4342792" y="1636348"/>
            <a:ext cx="1425893" cy="3802264"/>
            <a:chOff x="4342792" y="1500033"/>
            <a:chExt cx="1425893" cy="3802264"/>
          </a:xfrm>
        </p:grpSpPr>
        <p:grpSp>
          <p:nvGrpSpPr>
            <p:cNvPr id="16" name="组合 15"/>
            <p:cNvGrpSpPr/>
            <p:nvPr/>
          </p:nvGrpSpPr>
          <p:grpSpPr>
            <a:xfrm>
              <a:off x="4342792" y="1500033"/>
              <a:ext cx="1425893" cy="3802264"/>
              <a:chOff x="4342792" y="1500033"/>
              <a:chExt cx="1425893" cy="3802264"/>
            </a:xfrm>
          </p:grpSpPr>
          <p:sp>
            <p:nvSpPr>
              <p:cNvPr id="20" name="MH_Other_3"/>
              <p:cNvSpPr/>
              <p:nvPr>
                <p:custDataLst>
                  <p:tags r:id="rId5"/>
                </p:custDataLst>
              </p:nvPr>
            </p:nvSpPr>
            <p:spPr>
              <a:xfrm rot="16200000" flipH="1" flipV="1">
                <a:off x="3546429" y="3080042"/>
                <a:ext cx="3555609" cy="888902"/>
              </a:xfrm>
              <a:prstGeom prst="bentArrow">
                <a:avLst>
                  <a:gd name="adj1" fmla="val 7438"/>
                  <a:gd name="adj2" fmla="val 3464"/>
                  <a:gd name="adj3" fmla="val 0"/>
                  <a:gd name="adj4" fmla="val 30020"/>
                </a:avLst>
              </a:prstGeom>
              <a:solidFill>
                <a:srgbClr val="5FBD98"/>
              </a:solidFill>
              <a:ln w="76200" cap="flat" cmpd="sng" algn="ctr">
                <a:solidFill>
                  <a:schemeClr val="accent2"/>
                </a:solidFill>
                <a:prstDash val="solid"/>
              </a:ln>
              <a:effectLst/>
            </p:spPr>
            <p:txBody>
              <a:bodyPr anchor="ctr"/>
              <a:lstStyle/>
              <a:p>
                <a:pPr algn="ctr" defTabSz="1029970">
                  <a:defRPr/>
                </a:pPr>
                <a:endParaRPr lang="en-US" sz="2400" kern="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1" name="椭圆 20"/>
              <p:cNvSpPr/>
              <p:nvPr/>
            </p:nvSpPr>
            <p:spPr>
              <a:xfrm>
                <a:off x="4342792" y="1500033"/>
                <a:ext cx="622162" cy="622163"/>
              </a:xfrm>
              <a:prstGeom prst="ellipse">
                <a:avLst/>
              </a:prstGeom>
              <a:solidFill>
                <a:srgbClr val="EC4844"/>
              </a:solidFill>
              <a:ln>
                <a:solidFill>
                  <a:srgbClr val="EC484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418676" y="1573446"/>
              <a:ext cx="506376" cy="464474"/>
              <a:chOff x="4418676" y="1573446"/>
              <a:chExt cx="506376" cy="464474"/>
            </a:xfrm>
          </p:grpSpPr>
          <p:sp>
            <p:nvSpPr>
              <p:cNvPr id="18" name="椭圆 17"/>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sz="1600">
                  <a:solidFill>
                    <a:schemeClr val="bg1">
                      <a:lumMod val="65000"/>
                    </a:schemeClr>
                  </a:solidFill>
                  <a:latin typeface="微软雅黑" panose="020B0503020204020204" pitchFamily="34" charset="-122"/>
                  <a:ea typeface="微软雅黑" panose="020B0503020204020204" pitchFamily="34" charset="-122"/>
                </a:endParaRPr>
              </a:p>
            </p:txBody>
          </p:sp>
          <p:sp>
            <p:nvSpPr>
              <p:cNvPr id="19" name="文本框 101"/>
              <p:cNvSpPr txBox="1"/>
              <p:nvPr/>
            </p:nvSpPr>
            <p:spPr>
              <a:xfrm>
                <a:off x="4439022" y="1596431"/>
                <a:ext cx="486030" cy="400110"/>
              </a:xfrm>
              <a:prstGeom prst="rect">
                <a:avLst/>
              </a:prstGeom>
              <a:noFill/>
            </p:spPr>
            <p:txBody>
              <a:bodyPr wrap="none" rtlCol="0">
                <a:spAutoFit/>
              </a:bodyPr>
              <a:lstStyle/>
              <a:p>
                <a:r>
                  <a:rPr lang="en-US" altLang="zh-CN" sz="2000" dirty="0">
                    <a:solidFill>
                      <a:schemeClr val="bg1">
                        <a:lumMod val="65000"/>
                      </a:schemeClr>
                    </a:solidFill>
                    <a:latin typeface="微软雅黑" panose="020B0503020204020204" pitchFamily="34" charset="-122"/>
                    <a:ea typeface="微软雅黑" panose="020B0503020204020204" pitchFamily="34" charset="-122"/>
                  </a:rPr>
                  <a:t>01</a:t>
                </a:r>
                <a:endParaRPr lang="zh-CN" altLang="en-US" sz="2000" dirty="0">
                  <a:solidFill>
                    <a:schemeClr val="bg1">
                      <a:lumMod val="65000"/>
                    </a:schemeClr>
                  </a:solidFill>
                  <a:latin typeface="微软雅黑" panose="020B0503020204020204" pitchFamily="34" charset="-122"/>
                  <a:ea typeface="微软雅黑" panose="020B0503020204020204" pitchFamily="34" charset="-122"/>
                </a:endParaRPr>
              </a:p>
            </p:txBody>
          </p:sp>
        </p:grpSp>
      </p:grpSp>
      <p:grpSp>
        <p:nvGrpSpPr>
          <p:cNvPr id="22" name="组合 21"/>
          <p:cNvGrpSpPr/>
          <p:nvPr/>
        </p:nvGrpSpPr>
        <p:grpSpPr>
          <a:xfrm>
            <a:off x="4342792" y="3212765"/>
            <a:ext cx="1203168" cy="2670299"/>
            <a:chOff x="4342792" y="3076450"/>
            <a:chExt cx="1203168" cy="2670299"/>
          </a:xfrm>
        </p:grpSpPr>
        <p:grpSp>
          <p:nvGrpSpPr>
            <p:cNvPr id="23" name="组合 22"/>
            <p:cNvGrpSpPr/>
            <p:nvPr/>
          </p:nvGrpSpPr>
          <p:grpSpPr>
            <a:xfrm>
              <a:off x="4342792" y="3076450"/>
              <a:ext cx="1203168" cy="2670299"/>
              <a:chOff x="4342792" y="3076450"/>
              <a:chExt cx="1203168" cy="2670299"/>
            </a:xfrm>
          </p:grpSpPr>
          <p:sp>
            <p:nvSpPr>
              <p:cNvPr id="27" name="MH_Other_3"/>
              <p:cNvSpPr/>
              <p:nvPr>
                <p:custDataLst>
                  <p:tags r:id="rId4"/>
                </p:custDataLst>
              </p:nvPr>
            </p:nvSpPr>
            <p:spPr>
              <a:xfrm rot="16200000" flipH="1" flipV="1">
                <a:off x="3897358" y="4098147"/>
                <a:ext cx="2408302" cy="888902"/>
              </a:xfrm>
              <a:prstGeom prst="bentArrow">
                <a:avLst>
                  <a:gd name="adj1" fmla="val 7438"/>
                  <a:gd name="adj2" fmla="val 3464"/>
                  <a:gd name="adj3" fmla="val 0"/>
                  <a:gd name="adj4" fmla="val 30020"/>
                </a:avLst>
              </a:prstGeom>
              <a:solidFill>
                <a:srgbClr val="5FBD98"/>
              </a:solidFill>
              <a:ln w="76200" cap="flat" cmpd="sng" algn="ctr">
                <a:solidFill>
                  <a:schemeClr val="accent1"/>
                </a:solidFill>
                <a:prstDash val="solid"/>
              </a:ln>
              <a:effectLst/>
            </p:spPr>
            <p:txBody>
              <a:bodyPr anchor="ctr"/>
              <a:lstStyle/>
              <a:p>
                <a:pPr algn="ctr" defTabSz="1029970">
                  <a:defRPr/>
                </a:pPr>
                <a:endParaRPr lang="en-US" sz="2400" kern="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8" name="椭圆 27"/>
              <p:cNvSpPr/>
              <p:nvPr/>
            </p:nvSpPr>
            <p:spPr>
              <a:xfrm>
                <a:off x="4342792" y="3076450"/>
                <a:ext cx="622162" cy="622163"/>
              </a:xfrm>
              <a:prstGeom prst="ellipse">
                <a:avLst/>
              </a:prstGeom>
              <a:solidFill>
                <a:srgbClr val="EE7744"/>
              </a:solidFill>
              <a:ln>
                <a:solidFill>
                  <a:srgbClr val="EE774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4385040" y="3155936"/>
              <a:ext cx="507914" cy="464474"/>
              <a:chOff x="4375236" y="1573446"/>
              <a:chExt cx="507914" cy="464474"/>
            </a:xfrm>
          </p:grpSpPr>
          <p:sp>
            <p:nvSpPr>
              <p:cNvPr id="25" name="椭圆 24"/>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sz="1600">
                  <a:solidFill>
                    <a:schemeClr val="bg1">
                      <a:lumMod val="65000"/>
                    </a:schemeClr>
                  </a:solidFill>
                  <a:latin typeface="微软雅黑" panose="020B0503020204020204" pitchFamily="34" charset="-122"/>
                  <a:ea typeface="微软雅黑" panose="020B0503020204020204" pitchFamily="34" charset="-122"/>
                </a:endParaRPr>
              </a:p>
            </p:txBody>
          </p:sp>
          <p:sp>
            <p:nvSpPr>
              <p:cNvPr id="26" name="文本框 105"/>
              <p:cNvSpPr txBox="1"/>
              <p:nvPr/>
            </p:nvSpPr>
            <p:spPr>
              <a:xfrm>
                <a:off x="4375236" y="1598117"/>
                <a:ext cx="486030" cy="400110"/>
              </a:xfrm>
              <a:prstGeom prst="rect">
                <a:avLst/>
              </a:prstGeom>
              <a:noFill/>
            </p:spPr>
            <p:txBody>
              <a:bodyPr wrap="none" rtlCol="0">
                <a:spAutoFit/>
              </a:bodyPr>
              <a:lstStyle/>
              <a:p>
                <a:r>
                  <a:rPr lang="en-US" altLang="zh-CN" sz="2000" dirty="0">
                    <a:solidFill>
                      <a:schemeClr val="bg1">
                        <a:lumMod val="65000"/>
                      </a:schemeClr>
                    </a:solidFill>
                    <a:latin typeface="微软雅黑" panose="020B0503020204020204" pitchFamily="34" charset="-122"/>
                    <a:ea typeface="微软雅黑" panose="020B0503020204020204" pitchFamily="34" charset="-122"/>
                  </a:rPr>
                  <a:t>03</a:t>
                </a:r>
                <a:endParaRPr lang="zh-CN" altLang="en-US" sz="2000" dirty="0">
                  <a:solidFill>
                    <a:schemeClr val="bg1">
                      <a:lumMod val="65000"/>
                    </a:schemeClr>
                  </a:solidFill>
                  <a:latin typeface="微软雅黑" panose="020B0503020204020204" pitchFamily="34" charset="-122"/>
                  <a:ea typeface="微软雅黑" panose="020B0503020204020204" pitchFamily="34" charset="-122"/>
                </a:endParaRPr>
              </a:p>
            </p:txBody>
          </p:sp>
        </p:grpSp>
      </p:grpSp>
      <p:grpSp>
        <p:nvGrpSpPr>
          <p:cNvPr id="29" name="组合 28"/>
          <p:cNvGrpSpPr/>
          <p:nvPr/>
        </p:nvGrpSpPr>
        <p:grpSpPr>
          <a:xfrm>
            <a:off x="6156302" y="2750565"/>
            <a:ext cx="1484565" cy="2865828"/>
            <a:chOff x="6156302" y="2614250"/>
            <a:chExt cx="1484565" cy="2865828"/>
          </a:xfrm>
        </p:grpSpPr>
        <p:grpSp>
          <p:nvGrpSpPr>
            <p:cNvPr id="30" name="组合 29"/>
            <p:cNvGrpSpPr/>
            <p:nvPr/>
          </p:nvGrpSpPr>
          <p:grpSpPr>
            <a:xfrm>
              <a:off x="6156302" y="2614250"/>
              <a:ext cx="1484565" cy="2865828"/>
              <a:chOff x="6156302" y="2614250"/>
              <a:chExt cx="1484565" cy="2865828"/>
            </a:xfrm>
          </p:grpSpPr>
          <p:sp>
            <p:nvSpPr>
              <p:cNvPr id="34" name="MH_Other_3"/>
              <p:cNvSpPr/>
              <p:nvPr>
                <p:custDataLst>
                  <p:tags r:id="rId3"/>
                </p:custDataLst>
              </p:nvPr>
            </p:nvSpPr>
            <p:spPr>
              <a:xfrm rot="5400000" flipV="1">
                <a:off x="5311844" y="3746719"/>
                <a:ext cx="2577817" cy="888902"/>
              </a:xfrm>
              <a:prstGeom prst="bentArrow">
                <a:avLst>
                  <a:gd name="adj1" fmla="val 7438"/>
                  <a:gd name="adj2" fmla="val 3464"/>
                  <a:gd name="adj3" fmla="val 0"/>
                  <a:gd name="adj4" fmla="val 30020"/>
                </a:avLst>
              </a:prstGeom>
              <a:solidFill>
                <a:srgbClr val="5FBD98"/>
              </a:solidFill>
              <a:ln w="76200" cap="flat" cmpd="sng" algn="ctr">
                <a:solidFill>
                  <a:schemeClr val="accent3"/>
                </a:solidFill>
                <a:prstDash val="solid"/>
              </a:ln>
              <a:effectLst/>
            </p:spPr>
            <p:txBody>
              <a:bodyPr anchor="ctr"/>
              <a:lstStyle/>
              <a:p>
                <a:pPr algn="ctr" defTabSz="1029970">
                  <a:defRPr/>
                </a:pPr>
                <a:endParaRPr lang="en-US" sz="2400" kern="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5" name="椭圆 34"/>
              <p:cNvSpPr/>
              <p:nvPr/>
            </p:nvSpPr>
            <p:spPr>
              <a:xfrm>
                <a:off x="7018705" y="2614250"/>
                <a:ext cx="622162" cy="622163"/>
              </a:xfrm>
              <a:prstGeom prst="ellipse">
                <a:avLst/>
              </a:prstGeom>
              <a:solidFill>
                <a:srgbClr val="009389"/>
              </a:solidFill>
              <a:ln>
                <a:solidFill>
                  <a:srgbClr val="00938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7103519" y="2689103"/>
              <a:ext cx="504418" cy="465759"/>
              <a:chOff x="4418676" y="1572161"/>
              <a:chExt cx="504418" cy="465759"/>
            </a:xfrm>
          </p:grpSpPr>
          <p:sp>
            <p:nvSpPr>
              <p:cNvPr id="32" name="椭圆 31"/>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sz="1600">
                  <a:solidFill>
                    <a:schemeClr val="bg1">
                      <a:lumMod val="65000"/>
                    </a:schemeClr>
                  </a:solidFill>
                  <a:latin typeface="微软雅黑" panose="020B0503020204020204" pitchFamily="34" charset="-122"/>
                  <a:ea typeface="微软雅黑" panose="020B0503020204020204" pitchFamily="34" charset="-122"/>
                </a:endParaRPr>
              </a:p>
            </p:txBody>
          </p:sp>
          <p:sp>
            <p:nvSpPr>
              <p:cNvPr id="33" name="文本框 108"/>
              <p:cNvSpPr txBox="1"/>
              <p:nvPr/>
            </p:nvSpPr>
            <p:spPr>
              <a:xfrm>
                <a:off x="4437064" y="1572161"/>
                <a:ext cx="486030" cy="400110"/>
              </a:xfrm>
              <a:prstGeom prst="rect">
                <a:avLst/>
              </a:prstGeom>
              <a:noFill/>
            </p:spPr>
            <p:txBody>
              <a:bodyPr wrap="none" rtlCol="0">
                <a:spAutoFit/>
              </a:bodyPr>
              <a:lstStyle/>
              <a:p>
                <a:r>
                  <a:rPr lang="en-US" altLang="zh-CN" sz="2000" dirty="0">
                    <a:solidFill>
                      <a:schemeClr val="bg1">
                        <a:lumMod val="65000"/>
                      </a:schemeClr>
                    </a:solidFill>
                    <a:latin typeface="微软雅黑" panose="020B0503020204020204" pitchFamily="34" charset="-122"/>
                    <a:ea typeface="微软雅黑" panose="020B0503020204020204" pitchFamily="34" charset="-122"/>
                  </a:rPr>
                  <a:t>04</a:t>
                </a:r>
                <a:endParaRPr lang="zh-CN" altLang="en-US" sz="2000" dirty="0">
                  <a:solidFill>
                    <a:schemeClr val="bg1">
                      <a:lumMod val="65000"/>
                    </a:schemeClr>
                  </a:solidFill>
                  <a:latin typeface="微软雅黑" panose="020B0503020204020204" pitchFamily="34" charset="-122"/>
                  <a:ea typeface="微软雅黑" panose="020B0503020204020204" pitchFamily="34" charset="-122"/>
                </a:endParaRPr>
              </a:p>
            </p:txBody>
          </p:sp>
        </p:grpSp>
      </p:grpSp>
      <p:grpSp>
        <p:nvGrpSpPr>
          <p:cNvPr id="36" name="组合 35"/>
          <p:cNvGrpSpPr/>
          <p:nvPr/>
        </p:nvGrpSpPr>
        <p:grpSpPr>
          <a:xfrm>
            <a:off x="4342792" y="4353658"/>
            <a:ext cx="1197024" cy="1440517"/>
            <a:chOff x="4342792" y="4217343"/>
            <a:chExt cx="1197024" cy="1440517"/>
          </a:xfrm>
        </p:grpSpPr>
        <p:grpSp>
          <p:nvGrpSpPr>
            <p:cNvPr id="37" name="组合 36"/>
            <p:cNvGrpSpPr/>
            <p:nvPr/>
          </p:nvGrpSpPr>
          <p:grpSpPr>
            <a:xfrm>
              <a:off x="4342792" y="4217343"/>
              <a:ext cx="1197024" cy="1440517"/>
              <a:chOff x="4342792" y="4217343"/>
              <a:chExt cx="1197024" cy="1440517"/>
            </a:xfrm>
          </p:grpSpPr>
          <p:sp>
            <p:nvSpPr>
              <p:cNvPr id="42" name="MH_Other_3"/>
              <p:cNvSpPr/>
              <p:nvPr>
                <p:custDataLst>
                  <p:tags r:id="rId2"/>
                </p:custDataLst>
              </p:nvPr>
            </p:nvSpPr>
            <p:spPr>
              <a:xfrm rot="16200000" flipH="1" flipV="1">
                <a:off x="4508276" y="4626321"/>
                <a:ext cx="1174177" cy="888902"/>
              </a:xfrm>
              <a:prstGeom prst="bentArrow">
                <a:avLst>
                  <a:gd name="adj1" fmla="val 7438"/>
                  <a:gd name="adj2" fmla="val 3464"/>
                  <a:gd name="adj3" fmla="val 0"/>
                  <a:gd name="adj4" fmla="val 30020"/>
                </a:avLst>
              </a:prstGeom>
              <a:solidFill>
                <a:srgbClr val="5FBD98"/>
              </a:solidFill>
              <a:ln w="76200" cap="flat" cmpd="sng" algn="ctr">
                <a:solidFill>
                  <a:srgbClr val="EF9322"/>
                </a:solidFill>
                <a:prstDash val="solid"/>
              </a:ln>
              <a:effectLst/>
            </p:spPr>
            <p:txBody>
              <a:bodyPr anchor="ctr"/>
              <a:lstStyle/>
              <a:p>
                <a:pPr algn="ctr" defTabSz="1029970">
                  <a:defRPr/>
                </a:pPr>
                <a:endParaRPr lang="en-US" sz="2400" kern="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3" name="椭圆 42"/>
              <p:cNvSpPr/>
              <p:nvPr/>
            </p:nvSpPr>
            <p:spPr>
              <a:xfrm>
                <a:off x="4342792" y="4217343"/>
                <a:ext cx="622162" cy="622163"/>
              </a:xfrm>
              <a:prstGeom prst="ellipse">
                <a:avLst/>
              </a:prstGeom>
              <a:solidFill>
                <a:srgbClr val="EF9322"/>
              </a:solidFill>
              <a:ln>
                <a:solidFill>
                  <a:srgbClr val="EF932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4427008" y="4295544"/>
              <a:ext cx="504418" cy="465759"/>
              <a:chOff x="4418676" y="1572161"/>
              <a:chExt cx="504418" cy="465759"/>
            </a:xfrm>
          </p:grpSpPr>
          <p:sp>
            <p:nvSpPr>
              <p:cNvPr id="40" name="椭圆 39"/>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sz="1600">
                  <a:solidFill>
                    <a:schemeClr val="bg1">
                      <a:lumMod val="65000"/>
                    </a:schemeClr>
                  </a:solidFill>
                  <a:latin typeface="微软雅黑" panose="020B0503020204020204" pitchFamily="34" charset="-122"/>
                  <a:ea typeface="微软雅黑" panose="020B0503020204020204" pitchFamily="34" charset="-122"/>
                </a:endParaRPr>
              </a:p>
            </p:txBody>
          </p:sp>
          <p:sp>
            <p:nvSpPr>
              <p:cNvPr id="41" name="文本框 111"/>
              <p:cNvSpPr txBox="1"/>
              <p:nvPr/>
            </p:nvSpPr>
            <p:spPr>
              <a:xfrm>
                <a:off x="4437064" y="1572161"/>
                <a:ext cx="486030" cy="400110"/>
              </a:xfrm>
              <a:prstGeom prst="rect">
                <a:avLst/>
              </a:prstGeom>
              <a:noFill/>
            </p:spPr>
            <p:txBody>
              <a:bodyPr wrap="none" rtlCol="0">
                <a:spAutoFit/>
              </a:bodyPr>
              <a:lstStyle/>
              <a:p>
                <a:r>
                  <a:rPr lang="en-US" altLang="zh-CN" sz="2000" dirty="0">
                    <a:solidFill>
                      <a:schemeClr val="bg1">
                        <a:lumMod val="65000"/>
                      </a:schemeClr>
                    </a:solidFill>
                    <a:latin typeface="微软雅黑" panose="020B0503020204020204" pitchFamily="34" charset="-122"/>
                    <a:ea typeface="微软雅黑" panose="020B0503020204020204" pitchFamily="34" charset="-122"/>
                  </a:rPr>
                  <a:t>05</a:t>
                </a:r>
                <a:endParaRPr lang="zh-CN" altLang="en-US" sz="2000" dirty="0">
                  <a:solidFill>
                    <a:schemeClr val="bg1">
                      <a:lumMod val="65000"/>
                    </a:schemeClr>
                  </a:solidFill>
                  <a:latin typeface="微软雅黑" panose="020B0503020204020204" pitchFamily="34" charset="-122"/>
                  <a:ea typeface="微软雅黑" panose="020B0503020204020204" pitchFamily="34" charset="-122"/>
                </a:endParaRPr>
              </a:p>
            </p:txBody>
          </p:sp>
        </p:grpSp>
      </p:grpSp>
      <p:grpSp>
        <p:nvGrpSpPr>
          <p:cNvPr id="44" name="组合 43"/>
          <p:cNvGrpSpPr/>
          <p:nvPr/>
        </p:nvGrpSpPr>
        <p:grpSpPr>
          <a:xfrm>
            <a:off x="6413660" y="3899047"/>
            <a:ext cx="1227207" cy="1895127"/>
            <a:chOff x="6413660" y="3762732"/>
            <a:chExt cx="1227207" cy="1895127"/>
          </a:xfrm>
        </p:grpSpPr>
        <p:grpSp>
          <p:nvGrpSpPr>
            <p:cNvPr id="46" name="组合 45"/>
            <p:cNvGrpSpPr/>
            <p:nvPr/>
          </p:nvGrpSpPr>
          <p:grpSpPr>
            <a:xfrm>
              <a:off x="6413660" y="3762732"/>
              <a:ext cx="1227207" cy="1895127"/>
              <a:chOff x="6413660" y="3762732"/>
              <a:chExt cx="1227207" cy="1895127"/>
            </a:xfrm>
          </p:grpSpPr>
          <p:sp>
            <p:nvSpPr>
              <p:cNvPr id="50" name="MH_Other_3"/>
              <p:cNvSpPr/>
              <p:nvPr>
                <p:custDataLst>
                  <p:tags r:id="rId1"/>
                </p:custDataLst>
              </p:nvPr>
            </p:nvSpPr>
            <p:spPr>
              <a:xfrm rot="5400000" flipV="1">
                <a:off x="6041185" y="4396482"/>
                <a:ext cx="1633852" cy="888902"/>
              </a:xfrm>
              <a:prstGeom prst="bentArrow">
                <a:avLst>
                  <a:gd name="adj1" fmla="val 7438"/>
                  <a:gd name="adj2" fmla="val 3464"/>
                  <a:gd name="adj3" fmla="val 0"/>
                  <a:gd name="adj4" fmla="val 30020"/>
                </a:avLst>
              </a:prstGeom>
              <a:solidFill>
                <a:srgbClr val="5FBD98"/>
              </a:solidFill>
              <a:ln w="76200" cap="flat" cmpd="sng" algn="ctr">
                <a:solidFill>
                  <a:schemeClr val="accent4"/>
                </a:solidFill>
                <a:prstDash val="solid"/>
              </a:ln>
              <a:effectLst/>
            </p:spPr>
            <p:txBody>
              <a:bodyPr anchor="ctr"/>
              <a:lstStyle/>
              <a:p>
                <a:pPr algn="ctr" defTabSz="1029970">
                  <a:defRPr/>
                </a:pPr>
                <a:endParaRPr lang="en-US" sz="2400" kern="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1" name="椭圆 50"/>
              <p:cNvSpPr/>
              <p:nvPr/>
            </p:nvSpPr>
            <p:spPr>
              <a:xfrm>
                <a:off x="7018705" y="3762732"/>
                <a:ext cx="622162" cy="622163"/>
              </a:xfrm>
              <a:prstGeom prst="ellipse">
                <a:avLst/>
              </a:prstGeom>
              <a:solidFill>
                <a:srgbClr val="005670"/>
              </a:solidFill>
              <a:ln>
                <a:solidFill>
                  <a:srgbClr val="00567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7110798" y="3840933"/>
              <a:ext cx="504418" cy="465759"/>
              <a:chOff x="4418676" y="1572161"/>
              <a:chExt cx="504418" cy="465759"/>
            </a:xfrm>
          </p:grpSpPr>
          <p:sp>
            <p:nvSpPr>
              <p:cNvPr id="48" name="椭圆 47"/>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sz="1600">
                  <a:solidFill>
                    <a:schemeClr val="bg1">
                      <a:lumMod val="65000"/>
                    </a:schemeClr>
                  </a:solidFill>
                  <a:latin typeface="微软雅黑" panose="020B0503020204020204" pitchFamily="34" charset="-122"/>
                  <a:ea typeface="微软雅黑" panose="020B0503020204020204" pitchFamily="34" charset="-122"/>
                </a:endParaRPr>
              </a:p>
            </p:txBody>
          </p:sp>
          <p:sp>
            <p:nvSpPr>
              <p:cNvPr id="49" name="文本框 117"/>
              <p:cNvSpPr txBox="1"/>
              <p:nvPr/>
            </p:nvSpPr>
            <p:spPr>
              <a:xfrm>
                <a:off x="4437064" y="1572161"/>
                <a:ext cx="486030" cy="400110"/>
              </a:xfrm>
              <a:prstGeom prst="rect">
                <a:avLst/>
              </a:prstGeom>
              <a:noFill/>
            </p:spPr>
            <p:txBody>
              <a:bodyPr wrap="none" rtlCol="0">
                <a:spAutoFit/>
              </a:bodyPr>
              <a:lstStyle/>
              <a:p>
                <a:r>
                  <a:rPr lang="en-US" altLang="zh-CN" sz="2000" dirty="0">
                    <a:solidFill>
                      <a:schemeClr val="bg1">
                        <a:lumMod val="65000"/>
                      </a:schemeClr>
                    </a:solidFill>
                    <a:latin typeface="微软雅黑" panose="020B0503020204020204" pitchFamily="34" charset="-122"/>
                    <a:ea typeface="微软雅黑" panose="020B0503020204020204" pitchFamily="34" charset="-122"/>
                  </a:rPr>
                  <a:t>06</a:t>
                </a:r>
                <a:endParaRPr lang="zh-CN" altLang="en-US" sz="2000" dirty="0">
                  <a:solidFill>
                    <a:schemeClr val="bg1">
                      <a:lumMod val="65000"/>
                    </a:schemeClr>
                  </a:solidFill>
                  <a:latin typeface="微软雅黑" panose="020B0503020204020204" pitchFamily="34" charset="-122"/>
                  <a:ea typeface="微软雅黑" panose="020B0503020204020204" pitchFamily="34" charset="-122"/>
                </a:endParaRPr>
              </a:p>
            </p:txBody>
          </p:sp>
        </p:grpSp>
      </p:grpSp>
      <p:grpSp>
        <p:nvGrpSpPr>
          <p:cNvPr id="52" name="组合 51"/>
          <p:cNvGrpSpPr/>
          <p:nvPr/>
        </p:nvGrpSpPr>
        <p:grpSpPr>
          <a:xfrm>
            <a:off x="7844347" y="1552485"/>
            <a:ext cx="3291419" cy="1311032"/>
            <a:chOff x="7652807" y="1416170"/>
            <a:chExt cx="3291419" cy="1311032"/>
          </a:xfrm>
        </p:grpSpPr>
        <p:cxnSp>
          <p:nvCxnSpPr>
            <p:cNvPr id="53" name="直接连接符 52"/>
            <p:cNvCxnSpPr/>
            <p:nvPr/>
          </p:nvCxnSpPr>
          <p:spPr>
            <a:xfrm>
              <a:off x="7652807" y="1796348"/>
              <a:ext cx="2786593" cy="0"/>
            </a:xfrm>
            <a:prstGeom prst="line">
              <a:avLst/>
            </a:pr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54" name="组合 53"/>
            <p:cNvGrpSpPr/>
            <p:nvPr/>
          </p:nvGrpSpPr>
          <p:grpSpPr>
            <a:xfrm>
              <a:off x="7736117" y="1416170"/>
              <a:ext cx="3208109" cy="1311032"/>
              <a:chOff x="5841004" y="1447486"/>
              <a:chExt cx="3208109" cy="1311032"/>
            </a:xfrm>
          </p:grpSpPr>
          <p:sp>
            <p:nvSpPr>
              <p:cNvPr id="55" name="MH_SubTitle_1"/>
              <p:cNvSpPr>
                <a:spLocks noChangeArrowheads="1"/>
              </p:cNvSpPr>
              <p:nvPr/>
            </p:nvSpPr>
            <p:spPr bwMode="auto">
              <a:xfrm flipH="1">
                <a:off x="5841004" y="1447486"/>
                <a:ext cx="1723549" cy="400110"/>
              </a:xfrm>
              <a:prstGeom prst="rect">
                <a:avLst/>
              </a:prstGeom>
              <a:noFill/>
            </p:spPr>
            <p:txBody>
              <a:bodyPr wrap="non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添加标题内容</a:t>
                </a:r>
              </a:p>
            </p:txBody>
          </p:sp>
          <p:sp>
            <p:nvSpPr>
              <p:cNvPr id="56"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endParaRPr lang="en-US" altLang="zh-CN" sz="105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grpSp>
        <p:nvGrpSpPr>
          <p:cNvPr id="57" name="组合 56"/>
          <p:cNvGrpSpPr/>
          <p:nvPr/>
        </p:nvGrpSpPr>
        <p:grpSpPr>
          <a:xfrm>
            <a:off x="7600950" y="2992550"/>
            <a:ext cx="3524251" cy="1311032"/>
            <a:chOff x="7600950" y="2856235"/>
            <a:chExt cx="3524251" cy="1311032"/>
          </a:xfrm>
        </p:grpSpPr>
        <p:grpSp>
          <p:nvGrpSpPr>
            <p:cNvPr id="58" name="组合 57"/>
            <p:cNvGrpSpPr/>
            <p:nvPr/>
          </p:nvGrpSpPr>
          <p:grpSpPr>
            <a:xfrm>
              <a:off x="7917092" y="2856235"/>
              <a:ext cx="3208109" cy="1311032"/>
              <a:chOff x="5841004" y="1447486"/>
              <a:chExt cx="3208109" cy="1311032"/>
            </a:xfrm>
          </p:grpSpPr>
          <p:sp>
            <p:nvSpPr>
              <p:cNvPr id="60" name="MH_SubTitle_1"/>
              <p:cNvSpPr>
                <a:spLocks noChangeArrowheads="1"/>
              </p:cNvSpPr>
              <p:nvPr/>
            </p:nvSpPr>
            <p:spPr bwMode="auto">
              <a:xfrm flipH="1">
                <a:off x="5841004" y="1447486"/>
                <a:ext cx="1723549" cy="400110"/>
              </a:xfrm>
              <a:prstGeom prst="rect">
                <a:avLst/>
              </a:prstGeom>
              <a:noFill/>
            </p:spPr>
            <p:txBody>
              <a:bodyPr wrap="non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添加标题内容</a:t>
                </a:r>
              </a:p>
            </p:txBody>
          </p:sp>
          <p:sp>
            <p:nvSpPr>
              <p:cNvPr id="61"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endParaRPr lang="en-US" altLang="zh-CN" sz="105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59" name="任意多边形 58"/>
            <p:cNvSpPr/>
            <p:nvPr/>
          </p:nvSpPr>
          <p:spPr>
            <a:xfrm>
              <a:off x="7600950" y="3001877"/>
              <a:ext cx="2838450" cy="26519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7575272" y="4408911"/>
            <a:ext cx="3540445" cy="1337542"/>
            <a:chOff x="7575272" y="4272596"/>
            <a:chExt cx="3540445" cy="1337542"/>
          </a:xfrm>
        </p:grpSpPr>
        <p:sp>
          <p:nvSpPr>
            <p:cNvPr id="63" name="任意多边形 62"/>
            <p:cNvSpPr/>
            <p:nvPr/>
          </p:nvSpPr>
          <p:spPr>
            <a:xfrm>
              <a:off x="7575272" y="4272596"/>
              <a:ext cx="2864128" cy="39032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64" name="组合 63"/>
            <p:cNvGrpSpPr/>
            <p:nvPr/>
          </p:nvGrpSpPr>
          <p:grpSpPr>
            <a:xfrm>
              <a:off x="7907608" y="4299106"/>
              <a:ext cx="3208109" cy="1311032"/>
              <a:chOff x="5841004" y="1447486"/>
              <a:chExt cx="3208109" cy="1311032"/>
            </a:xfrm>
          </p:grpSpPr>
          <p:sp>
            <p:nvSpPr>
              <p:cNvPr id="65" name="MH_SubTitle_1"/>
              <p:cNvSpPr>
                <a:spLocks noChangeArrowheads="1"/>
              </p:cNvSpPr>
              <p:nvPr/>
            </p:nvSpPr>
            <p:spPr bwMode="auto">
              <a:xfrm flipH="1">
                <a:off x="5841004" y="1447486"/>
                <a:ext cx="1723549" cy="400110"/>
              </a:xfrm>
              <a:prstGeom prst="rect">
                <a:avLst/>
              </a:prstGeom>
              <a:noFill/>
            </p:spPr>
            <p:txBody>
              <a:bodyPr wrap="non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添加标题内容</a:t>
                </a:r>
              </a:p>
            </p:txBody>
          </p:sp>
          <p:sp>
            <p:nvSpPr>
              <p:cNvPr id="66"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endParaRPr lang="en-US" altLang="zh-CN" sz="105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grpSp>
        <p:nvGrpSpPr>
          <p:cNvPr id="67" name="组合 66"/>
          <p:cNvGrpSpPr/>
          <p:nvPr/>
        </p:nvGrpSpPr>
        <p:grpSpPr>
          <a:xfrm>
            <a:off x="1041073" y="1552486"/>
            <a:ext cx="3301719" cy="1311032"/>
            <a:chOff x="1041073" y="1416171"/>
            <a:chExt cx="3301719" cy="1311032"/>
          </a:xfrm>
        </p:grpSpPr>
        <p:cxnSp>
          <p:nvCxnSpPr>
            <p:cNvPr id="68" name="直接连接符 67"/>
            <p:cNvCxnSpPr/>
            <p:nvPr/>
          </p:nvCxnSpPr>
          <p:spPr>
            <a:xfrm flipH="1">
              <a:off x="1556199" y="1803136"/>
              <a:ext cx="2786593" cy="0"/>
            </a:xfrm>
            <a:prstGeom prst="line">
              <a:avLst/>
            </a:pr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69" name="组合 68"/>
            <p:cNvGrpSpPr/>
            <p:nvPr/>
          </p:nvGrpSpPr>
          <p:grpSpPr>
            <a:xfrm flipH="1">
              <a:off x="1041073" y="1416171"/>
              <a:ext cx="3208109" cy="1311032"/>
              <a:chOff x="5841004" y="1447486"/>
              <a:chExt cx="3208109" cy="1311032"/>
            </a:xfrm>
          </p:grpSpPr>
          <p:sp>
            <p:nvSpPr>
              <p:cNvPr id="70" name="MH_SubTitle_1"/>
              <p:cNvSpPr>
                <a:spLocks noChangeArrowheads="1"/>
              </p:cNvSpPr>
              <p:nvPr/>
            </p:nvSpPr>
            <p:spPr bwMode="auto">
              <a:xfrm flipH="1">
                <a:off x="5841004" y="1447486"/>
                <a:ext cx="1723549" cy="400110"/>
              </a:xfrm>
              <a:prstGeom prst="rect">
                <a:avLst/>
              </a:prstGeom>
              <a:noFill/>
            </p:spPr>
            <p:txBody>
              <a:bodyPr wrap="none" rtlCol="0">
                <a:spAutoFit/>
              </a:bodyPr>
              <a:lstStyle/>
              <a:p>
                <a:pPr algn="r"/>
                <a:r>
                  <a:rPr lang="zh-CN" altLang="en-US" sz="2000" b="1" dirty="0">
                    <a:solidFill>
                      <a:schemeClr val="bg1">
                        <a:lumMod val="65000"/>
                      </a:schemeClr>
                    </a:solidFill>
                    <a:latin typeface="微软雅黑" panose="020B0503020204020204" pitchFamily="34" charset="-122"/>
                    <a:ea typeface="微软雅黑" panose="020B0503020204020204" pitchFamily="34" charset="-122"/>
                  </a:rPr>
                  <a:t>添加标题内容</a:t>
                </a:r>
              </a:p>
            </p:txBody>
          </p:sp>
          <p:sp>
            <p:nvSpPr>
              <p:cNvPr id="71"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50000"/>
                  </a:lnSpc>
                  <a:spcBef>
                    <a:spcPct val="0"/>
                  </a:spcBef>
                  <a:spcAft>
                    <a:spcPct val="0"/>
                  </a:spcAft>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endParaRPr lang="en-US" altLang="zh-CN" sz="105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grpSp>
        <p:nvGrpSpPr>
          <p:cNvPr id="72" name="组合 71"/>
          <p:cNvGrpSpPr/>
          <p:nvPr/>
        </p:nvGrpSpPr>
        <p:grpSpPr>
          <a:xfrm>
            <a:off x="1028396" y="3097115"/>
            <a:ext cx="3301719" cy="1311032"/>
            <a:chOff x="1028396" y="2960800"/>
            <a:chExt cx="3301719" cy="1311032"/>
          </a:xfrm>
        </p:grpSpPr>
        <p:cxnSp>
          <p:nvCxnSpPr>
            <p:cNvPr id="73" name="直接连接符 72"/>
            <p:cNvCxnSpPr/>
            <p:nvPr/>
          </p:nvCxnSpPr>
          <p:spPr>
            <a:xfrm flipH="1">
              <a:off x="1543522" y="3347765"/>
              <a:ext cx="2786593" cy="0"/>
            </a:xfrm>
            <a:prstGeom prst="line">
              <a:avLst/>
            </a:pr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74" name="组合 73"/>
            <p:cNvGrpSpPr/>
            <p:nvPr/>
          </p:nvGrpSpPr>
          <p:grpSpPr>
            <a:xfrm flipH="1">
              <a:off x="1028396" y="2960800"/>
              <a:ext cx="3208109" cy="1311032"/>
              <a:chOff x="5841004" y="1447486"/>
              <a:chExt cx="3208109" cy="1311032"/>
            </a:xfrm>
          </p:grpSpPr>
          <p:sp>
            <p:nvSpPr>
              <p:cNvPr id="75" name="MH_SubTitle_1"/>
              <p:cNvSpPr>
                <a:spLocks noChangeArrowheads="1"/>
              </p:cNvSpPr>
              <p:nvPr/>
            </p:nvSpPr>
            <p:spPr bwMode="auto">
              <a:xfrm flipH="1">
                <a:off x="5841004" y="1447486"/>
                <a:ext cx="1723549" cy="400110"/>
              </a:xfrm>
              <a:prstGeom prst="rect">
                <a:avLst/>
              </a:prstGeom>
              <a:noFill/>
            </p:spPr>
            <p:txBody>
              <a:bodyPr wrap="none" rtlCol="0">
                <a:spAutoFit/>
              </a:bodyPr>
              <a:lstStyle/>
              <a:p>
                <a:pPr algn="r"/>
                <a:r>
                  <a:rPr lang="zh-CN" altLang="en-US" sz="2000" b="1" dirty="0">
                    <a:solidFill>
                      <a:schemeClr val="bg1">
                        <a:lumMod val="65000"/>
                      </a:schemeClr>
                    </a:solidFill>
                    <a:latin typeface="微软雅黑" panose="020B0503020204020204" pitchFamily="34" charset="-122"/>
                    <a:ea typeface="微软雅黑" panose="020B0503020204020204" pitchFamily="34" charset="-122"/>
                  </a:rPr>
                  <a:t>添加标题内容</a:t>
                </a:r>
              </a:p>
            </p:txBody>
          </p:sp>
          <p:sp>
            <p:nvSpPr>
              <p:cNvPr id="76"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50000"/>
                  </a:lnSpc>
                  <a:spcBef>
                    <a:spcPct val="0"/>
                  </a:spcBef>
                  <a:spcAft>
                    <a:spcPct val="0"/>
                  </a:spcAft>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endParaRPr lang="en-US" altLang="zh-CN" sz="105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grpSp>
        <p:nvGrpSpPr>
          <p:cNvPr id="77" name="组合 76"/>
          <p:cNvGrpSpPr/>
          <p:nvPr/>
        </p:nvGrpSpPr>
        <p:grpSpPr>
          <a:xfrm>
            <a:off x="988454" y="4619998"/>
            <a:ext cx="3367589" cy="1311032"/>
            <a:chOff x="988454" y="4483683"/>
            <a:chExt cx="3367589" cy="1311032"/>
          </a:xfrm>
        </p:grpSpPr>
        <p:grpSp>
          <p:nvGrpSpPr>
            <p:cNvPr id="78" name="组合 77"/>
            <p:cNvGrpSpPr/>
            <p:nvPr/>
          </p:nvGrpSpPr>
          <p:grpSpPr>
            <a:xfrm flipH="1">
              <a:off x="988454" y="4483683"/>
              <a:ext cx="3208109" cy="1311032"/>
              <a:chOff x="5841004" y="1447486"/>
              <a:chExt cx="3208109" cy="1311032"/>
            </a:xfrm>
          </p:grpSpPr>
          <p:sp>
            <p:nvSpPr>
              <p:cNvPr id="80" name="MH_SubTitle_1"/>
              <p:cNvSpPr>
                <a:spLocks noChangeArrowheads="1"/>
              </p:cNvSpPr>
              <p:nvPr/>
            </p:nvSpPr>
            <p:spPr bwMode="auto">
              <a:xfrm flipH="1">
                <a:off x="5841004" y="1447486"/>
                <a:ext cx="1723549" cy="400110"/>
              </a:xfrm>
              <a:prstGeom prst="rect">
                <a:avLst/>
              </a:prstGeom>
              <a:noFill/>
            </p:spPr>
            <p:txBody>
              <a:bodyPr wrap="none" rtlCol="0">
                <a:spAutoFit/>
              </a:bodyPr>
              <a:lstStyle/>
              <a:p>
                <a:pPr algn="r"/>
                <a:r>
                  <a:rPr lang="zh-CN" altLang="en-US" sz="2000" b="1" dirty="0">
                    <a:solidFill>
                      <a:schemeClr val="bg1">
                        <a:lumMod val="65000"/>
                      </a:schemeClr>
                    </a:solidFill>
                    <a:latin typeface="微软雅黑" panose="020B0503020204020204" pitchFamily="34" charset="-122"/>
                    <a:ea typeface="微软雅黑" panose="020B0503020204020204" pitchFamily="34" charset="-122"/>
                  </a:rPr>
                  <a:t>添加标题内容</a:t>
                </a:r>
              </a:p>
            </p:txBody>
          </p:sp>
          <p:sp>
            <p:nvSpPr>
              <p:cNvPr id="81"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50000"/>
                  </a:lnSpc>
                  <a:spcBef>
                    <a:spcPct val="0"/>
                  </a:spcBef>
                  <a:spcAft>
                    <a:spcPct val="0"/>
                  </a:spcAft>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endParaRPr lang="en-US" altLang="zh-CN" sz="105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79" name="任意多边形 78"/>
            <p:cNvSpPr/>
            <p:nvPr/>
          </p:nvSpPr>
          <p:spPr>
            <a:xfrm flipH="1">
              <a:off x="1517593" y="4614052"/>
              <a:ext cx="2838450" cy="26519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82" name="组合 81"/>
          <p:cNvGrpSpPr/>
          <p:nvPr/>
        </p:nvGrpSpPr>
        <p:grpSpPr>
          <a:xfrm>
            <a:off x="5364986" y="5058044"/>
            <a:ext cx="1210912" cy="1210912"/>
            <a:chOff x="5364986" y="4921729"/>
            <a:chExt cx="1210912" cy="1210912"/>
          </a:xfrm>
        </p:grpSpPr>
        <p:sp>
          <p:nvSpPr>
            <p:cNvPr id="83" name="椭圆 82"/>
            <p:cNvSpPr/>
            <p:nvPr/>
          </p:nvSpPr>
          <p:spPr>
            <a:xfrm flipH="1">
              <a:off x="5364986" y="4921729"/>
              <a:ext cx="1210912" cy="121091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65000"/>
                  </a:schemeClr>
                </a:solidFill>
                <a:latin typeface="微软雅黑" panose="020B0503020204020204" pitchFamily="34" charset="-122"/>
                <a:ea typeface="微软雅黑" panose="020B0503020204020204" pitchFamily="34" charset="-122"/>
              </a:endParaRPr>
            </a:p>
          </p:txBody>
        </p:sp>
        <p:sp>
          <p:nvSpPr>
            <p:cNvPr id="84" name="椭圆 83"/>
            <p:cNvSpPr/>
            <p:nvPr/>
          </p:nvSpPr>
          <p:spPr>
            <a:xfrm flipH="1">
              <a:off x="5393195" y="4949933"/>
              <a:ext cx="1154499" cy="115449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65000"/>
                  </a:schemeClr>
                </a:solidFill>
                <a:latin typeface="微软雅黑" panose="020B0503020204020204" pitchFamily="34" charset="-122"/>
                <a:ea typeface="微软雅黑" panose="020B0503020204020204" pitchFamily="34" charset="-122"/>
              </a:endParaRPr>
            </a:p>
          </p:txBody>
        </p:sp>
      </p:grpSp>
      <p:sp>
        <p:nvSpPr>
          <p:cNvPr id="85" name="KSO_Shape"/>
          <p:cNvSpPr/>
          <p:nvPr/>
        </p:nvSpPr>
        <p:spPr bwMode="auto">
          <a:xfrm>
            <a:off x="5676916" y="5413687"/>
            <a:ext cx="582896" cy="499624"/>
          </a:xfrm>
          <a:custGeom>
            <a:avLst/>
            <a:gdLst>
              <a:gd name="T0" fmla="*/ 354482 w 1812925"/>
              <a:gd name="T1" fmla="*/ 872801 h 1511300"/>
              <a:gd name="T2" fmla="*/ 380318 w 1812925"/>
              <a:gd name="T3" fmla="*/ 984699 h 1511300"/>
              <a:gd name="T4" fmla="*/ 425879 w 1812925"/>
              <a:gd name="T5" fmla="*/ 1087433 h 1511300"/>
              <a:gd name="T6" fmla="*/ 488386 w 1812925"/>
              <a:gd name="T7" fmla="*/ 1179061 h 1511300"/>
              <a:gd name="T8" fmla="*/ 591174 w 1812925"/>
              <a:gd name="T9" fmla="*/ 1276520 h 1511300"/>
              <a:gd name="T10" fmla="*/ 711743 w 1812925"/>
              <a:gd name="T11" fmla="*/ 1346213 h 1511300"/>
              <a:gd name="T12" fmla="*/ 796474 w 1812925"/>
              <a:gd name="T13" fmla="*/ 1375922 h 1511300"/>
              <a:gd name="T14" fmla="*/ 907876 w 1812925"/>
              <a:gd name="T15" fmla="*/ 1394804 h 1511300"/>
              <a:gd name="T16" fmla="*/ 1015110 w 1812925"/>
              <a:gd name="T17" fmla="*/ 1393415 h 1511300"/>
              <a:gd name="T18" fmla="*/ 1118176 w 1812925"/>
              <a:gd name="T19" fmla="*/ 1373702 h 1511300"/>
              <a:gd name="T20" fmla="*/ 1216519 w 1812925"/>
              <a:gd name="T21" fmla="*/ 1335939 h 1511300"/>
              <a:gd name="T22" fmla="*/ 1302085 w 1812925"/>
              <a:gd name="T23" fmla="*/ 1285127 h 1511300"/>
              <a:gd name="T24" fmla="*/ 1341811 w 1812925"/>
              <a:gd name="T25" fmla="*/ 1271245 h 1511300"/>
              <a:gd name="T26" fmla="*/ 1382649 w 1812925"/>
              <a:gd name="T27" fmla="*/ 1275131 h 1511300"/>
              <a:gd name="T28" fmla="*/ 1417930 w 1812925"/>
              <a:gd name="T29" fmla="*/ 1296789 h 1511300"/>
              <a:gd name="T30" fmla="*/ 1441822 w 1812925"/>
              <a:gd name="T31" fmla="*/ 1332607 h 1511300"/>
              <a:gd name="T32" fmla="*/ 1447378 w 1812925"/>
              <a:gd name="T33" fmla="*/ 1373146 h 1511300"/>
              <a:gd name="T34" fmla="*/ 1435710 w 1812925"/>
              <a:gd name="T35" fmla="*/ 1412574 h 1511300"/>
              <a:gd name="T36" fmla="*/ 1407374 w 1812925"/>
              <a:gd name="T37" fmla="*/ 1443950 h 1511300"/>
              <a:gd name="T38" fmla="*/ 1288472 w 1812925"/>
              <a:gd name="T39" fmla="*/ 1512532 h 1511300"/>
              <a:gd name="T40" fmla="*/ 1161792 w 1812925"/>
              <a:gd name="T41" fmla="*/ 1559734 h 1511300"/>
              <a:gd name="T42" fmla="*/ 1028722 w 1812925"/>
              <a:gd name="T43" fmla="*/ 1583891 h 1511300"/>
              <a:gd name="T44" fmla="*/ 874538 w 1812925"/>
              <a:gd name="T45" fmla="*/ 1583335 h 1511300"/>
              <a:gd name="T46" fmla="*/ 770639 w 1812925"/>
              <a:gd name="T47" fmla="*/ 1565565 h 1511300"/>
              <a:gd name="T48" fmla="*/ 648125 w 1812925"/>
              <a:gd name="T49" fmla="*/ 1526415 h 1511300"/>
              <a:gd name="T50" fmla="*/ 534502 w 1812925"/>
              <a:gd name="T51" fmla="*/ 1468106 h 1511300"/>
              <a:gd name="T52" fmla="*/ 433380 w 1812925"/>
              <a:gd name="T53" fmla="*/ 1393693 h 1511300"/>
              <a:gd name="T54" fmla="*/ 342258 w 1812925"/>
              <a:gd name="T55" fmla="*/ 1300954 h 1511300"/>
              <a:gd name="T56" fmla="*/ 283085 w 1812925"/>
              <a:gd name="T57" fmla="*/ 1219322 h 1511300"/>
              <a:gd name="T58" fmla="*/ 221690 w 1812925"/>
              <a:gd name="T59" fmla="*/ 1102705 h 1511300"/>
              <a:gd name="T60" fmla="*/ 180019 w 1812925"/>
              <a:gd name="T61" fmla="*/ 976091 h 1511300"/>
              <a:gd name="T62" fmla="*/ 160017 w 1812925"/>
              <a:gd name="T63" fmla="*/ 840871 h 1511300"/>
              <a:gd name="T64" fmla="*/ 979901 w 1812925"/>
              <a:gd name="T65" fmla="*/ 833 h 1511300"/>
              <a:gd name="T66" fmla="*/ 1097691 w 1812925"/>
              <a:gd name="T67" fmla="*/ 13331 h 1511300"/>
              <a:gd name="T68" fmla="*/ 1216593 w 1812925"/>
              <a:gd name="T69" fmla="*/ 45825 h 1511300"/>
              <a:gd name="T70" fmla="*/ 1371054 w 1812925"/>
              <a:gd name="T71" fmla="*/ 119422 h 1511300"/>
              <a:gd name="T72" fmla="*/ 1533016 w 1812925"/>
              <a:gd name="T73" fmla="*/ 252454 h 1511300"/>
              <a:gd name="T74" fmla="*/ 1614691 w 1812925"/>
              <a:gd name="T75" fmla="*/ 356878 h 1511300"/>
              <a:gd name="T76" fmla="*/ 1678032 w 1812925"/>
              <a:gd name="T77" fmla="*/ 471857 h 1511300"/>
              <a:gd name="T78" fmla="*/ 1721370 w 1812925"/>
              <a:gd name="T79" fmla="*/ 597112 h 1511300"/>
              <a:gd name="T80" fmla="*/ 1743872 w 1812925"/>
              <a:gd name="T81" fmla="*/ 731254 h 1511300"/>
              <a:gd name="T82" fmla="*/ 1555796 w 1812925"/>
              <a:gd name="T83" fmla="*/ 779578 h 1511300"/>
              <a:gd name="T84" fmla="*/ 1541350 w 1812925"/>
              <a:gd name="T85" fmla="*/ 661544 h 1511300"/>
              <a:gd name="T86" fmla="*/ 1505235 w 1812925"/>
              <a:gd name="T87" fmla="*/ 551287 h 1511300"/>
              <a:gd name="T88" fmla="*/ 1449396 w 1812925"/>
              <a:gd name="T89" fmla="*/ 451583 h 1511300"/>
              <a:gd name="T90" fmla="*/ 1369110 w 1812925"/>
              <a:gd name="T91" fmla="*/ 357434 h 1511300"/>
              <a:gd name="T92" fmla="*/ 1239096 w 1812925"/>
              <a:gd name="T93" fmla="*/ 263007 h 1511300"/>
              <a:gd name="T94" fmla="*/ 1127973 w 1812925"/>
              <a:gd name="T95" fmla="*/ 216627 h 1511300"/>
              <a:gd name="T96" fmla="*/ 1010181 w 1812925"/>
              <a:gd name="T97" fmla="*/ 193297 h 1511300"/>
              <a:gd name="T98" fmla="*/ 899058 w 1812925"/>
              <a:gd name="T99" fmla="*/ 193020 h 1511300"/>
              <a:gd name="T100" fmla="*/ 796825 w 1812925"/>
              <a:gd name="T101" fmla="*/ 210794 h 1511300"/>
              <a:gd name="T102" fmla="*/ 698759 w 1812925"/>
              <a:gd name="T103" fmla="*/ 246343 h 1511300"/>
              <a:gd name="T104" fmla="*/ 606805 w 1812925"/>
              <a:gd name="T105" fmla="*/ 299667 h 1511300"/>
              <a:gd name="T106" fmla="*/ 567912 w 1812925"/>
              <a:gd name="T107" fmla="*/ 315497 h 1511300"/>
              <a:gd name="T108" fmla="*/ 526797 w 1812925"/>
              <a:gd name="T109" fmla="*/ 313275 h 1511300"/>
              <a:gd name="T110" fmla="*/ 490404 w 1812925"/>
              <a:gd name="T111" fmla="*/ 293835 h 1511300"/>
              <a:gd name="T112" fmla="*/ 465123 w 1812925"/>
              <a:gd name="T113" fmla="*/ 259119 h 1511300"/>
              <a:gd name="T114" fmla="*/ 457067 w 1812925"/>
              <a:gd name="T115" fmla="*/ 218570 h 1511300"/>
              <a:gd name="T116" fmla="*/ 467345 w 1812925"/>
              <a:gd name="T117" fmla="*/ 178856 h 1511300"/>
              <a:gd name="T118" fmla="*/ 494015 w 1812925"/>
              <a:gd name="T119" fmla="*/ 146640 h 1511300"/>
              <a:gd name="T120" fmla="*/ 602639 w 1812925"/>
              <a:gd name="T121" fmla="*/ 81374 h 1511300"/>
              <a:gd name="T122" fmla="*/ 728763 w 1812925"/>
              <a:gd name="T123" fmla="*/ 32216 h 1511300"/>
              <a:gd name="T124" fmla="*/ 860722 w 1812925"/>
              <a:gd name="T125" fmla="*/ 5555 h 15113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812925" h="1511300">
                <a:moveTo>
                  <a:pt x="241643" y="393700"/>
                </a:moveTo>
                <a:lnTo>
                  <a:pt x="483287" y="755836"/>
                </a:lnTo>
                <a:lnTo>
                  <a:pt x="332326" y="755836"/>
                </a:lnTo>
                <a:lnTo>
                  <a:pt x="332326" y="768789"/>
                </a:lnTo>
                <a:lnTo>
                  <a:pt x="332590" y="781212"/>
                </a:lnTo>
                <a:lnTo>
                  <a:pt x="333648" y="793636"/>
                </a:lnTo>
                <a:lnTo>
                  <a:pt x="334441" y="806324"/>
                </a:lnTo>
                <a:lnTo>
                  <a:pt x="335763" y="818748"/>
                </a:lnTo>
                <a:lnTo>
                  <a:pt x="337349" y="830907"/>
                </a:lnTo>
                <a:lnTo>
                  <a:pt x="338671" y="843066"/>
                </a:lnTo>
                <a:lnTo>
                  <a:pt x="340786" y="855225"/>
                </a:lnTo>
                <a:lnTo>
                  <a:pt x="343165" y="867120"/>
                </a:lnTo>
                <a:lnTo>
                  <a:pt x="345809" y="879015"/>
                </a:lnTo>
                <a:lnTo>
                  <a:pt x="348453" y="890910"/>
                </a:lnTo>
                <a:lnTo>
                  <a:pt x="351361" y="902805"/>
                </a:lnTo>
                <a:lnTo>
                  <a:pt x="354534" y="914436"/>
                </a:lnTo>
                <a:lnTo>
                  <a:pt x="357971" y="925802"/>
                </a:lnTo>
                <a:lnTo>
                  <a:pt x="361936" y="937433"/>
                </a:lnTo>
                <a:lnTo>
                  <a:pt x="365902" y="948799"/>
                </a:lnTo>
                <a:lnTo>
                  <a:pt x="369868" y="959901"/>
                </a:lnTo>
                <a:lnTo>
                  <a:pt x="374362" y="971003"/>
                </a:lnTo>
                <a:lnTo>
                  <a:pt x="379121" y="981841"/>
                </a:lnTo>
                <a:lnTo>
                  <a:pt x="383880" y="992943"/>
                </a:lnTo>
                <a:lnTo>
                  <a:pt x="388639" y="1003781"/>
                </a:lnTo>
                <a:lnTo>
                  <a:pt x="394191" y="1014354"/>
                </a:lnTo>
                <a:lnTo>
                  <a:pt x="399743" y="1024927"/>
                </a:lnTo>
                <a:lnTo>
                  <a:pt x="405295" y="1035236"/>
                </a:lnTo>
                <a:lnTo>
                  <a:pt x="411375" y="1045545"/>
                </a:lnTo>
                <a:lnTo>
                  <a:pt x="417456" y="1055590"/>
                </a:lnTo>
                <a:lnTo>
                  <a:pt x="423537" y="1065635"/>
                </a:lnTo>
                <a:lnTo>
                  <a:pt x="430146" y="1075415"/>
                </a:lnTo>
                <a:lnTo>
                  <a:pt x="436756" y="1085195"/>
                </a:lnTo>
                <a:lnTo>
                  <a:pt x="443630" y="1094976"/>
                </a:lnTo>
                <a:lnTo>
                  <a:pt x="450769" y="1104492"/>
                </a:lnTo>
                <a:lnTo>
                  <a:pt x="458171" y="1113479"/>
                </a:lnTo>
                <a:lnTo>
                  <a:pt x="464781" y="1122466"/>
                </a:lnTo>
                <a:lnTo>
                  <a:pt x="473241" y="1132247"/>
                </a:lnTo>
                <a:lnTo>
                  <a:pt x="481701" y="1141498"/>
                </a:lnTo>
                <a:lnTo>
                  <a:pt x="490161" y="1150750"/>
                </a:lnTo>
                <a:lnTo>
                  <a:pt x="498886" y="1159737"/>
                </a:lnTo>
                <a:lnTo>
                  <a:pt x="500736" y="1161852"/>
                </a:lnTo>
                <a:lnTo>
                  <a:pt x="515806" y="1175861"/>
                </a:lnTo>
                <a:lnTo>
                  <a:pt x="530876" y="1189607"/>
                </a:lnTo>
                <a:lnTo>
                  <a:pt x="546474" y="1202823"/>
                </a:lnTo>
                <a:lnTo>
                  <a:pt x="562601" y="1215247"/>
                </a:lnTo>
                <a:lnTo>
                  <a:pt x="579257" y="1227406"/>
                </a:lnTo>
                <a:lnTo>
                  <a:pt x="596178" y="1238773"/>
                </a:lnTo>
                <a:lnTo>
                  <a:pt x="613627" y="1249346"/>
                </a:lnTo>
                <a:lnTo>
                  <a:pt x="631605" y="1259655"/>
                </a:lnTo>
                <a:lnTo>
                  <a:pt x="633455" y="1260712"/>
                </a:lnTo>
                <a:lnTo>
                  <a:pt x="644031" y="1266528"/>
                </a:lnTo>
                <a:lnTo>
                  <a:pt x="654870" y="1271550"/>
                </a:lnTo>
                <a:lnTo>
                  <a:pt x="665974" y="1276837"/>
                </a:lnTo>
                <a:lnTo>
                  <a:pt x="677342" y="1281595"/>
                </a:lnTo>
                <a:lnTo>
                  <a:pt x="681573" y="1283709"/>
                </a:lnTo>
                <a:lnTo>
                  <a:pt x="685803" y="1285560"/>
                </a:lnTo>
                <a:lnTo>
                  <a:pt x="695320" y="1289525"/>
                </a:lnTo>
                <a:lnTo>
                  <a:pt x="704838" y="1292961"/>
                </a:lnTo>
                <a:lnTo>
                  <a:pt x="724402" y="1299834"/>
                </a:lnTo>
                <a:lnTo>
                  <a:pt x="732598" y="1302741"/>
                </a:lnTo>
                <a:lnTo>
                  <a:pt x="740794" y="1305385"/>
                </a:lnTo>
                <a:lnTo>
                  <a:pt x="749518" y="1307764"/>
                </a:lnTo>
                <a:lnTo>
                  <a:pt x="757978" y="1309878"/>
                </a:lnTo>
                <a:lnTo>
                  <a:pt x="775428" y="1314372"/>
                </a:lnTo>
                <a:lnTo>
                  <a:pt x="786267" y="1316751"/>
                </a:lnTo>
                <a:lnTo>
                  <a:pt x="796842" y="1319130"/>
                </a:lnTo>
                <a:lnTo>
                  <a:pt x="806096" y="1320716"/>
                </a:lnTo>
                <a:lnTo>
                  <a:pt x="815085" y="1322302"/>
                </a:lnTo>
                <a:lnTo>
                  <a:pt x="833591" y="1324681"/>
                </a:lnTo>
                <a:lnTo>
                  <a:pt x="842845" y="1325738"/>
                </a:lnTo>
                <a:lnTo>
                  <a:pt x="852362" y="1327060"/>
                </a:lnTo>
                <a:lnTo>
                  <a:pt x="863995" y="1327853"/>
                </a:lnTo>
                <a:lnTo>
                  <a:pt x="875892" y="1328646"/>
                </a:lnTo>
                <a:lnTo>
                  <a:pt x="887525" y="1329175"/>
                </a:lnTo>
                <a:lnTo>
                  <a:pt x="899158" y="1329439"/>
                </a:lnTo>
                <a:lnTo>
                  <a:pt x="910526" y="1329439"/>
                </a:lnTo>
                <a:lnTo>
                  <a:pt x="921894" y="1329175"/>
                </a:lnTo>
                <a:lnTo>
                  <a:pt x="932734" y="1328910"/>
                </a:lnTo>
                <a:lnTo>
                  <a:pt x="944102" y="1328382"/>
                </a:lnTo>
                <a:lnTo>
                  <a:pt x="954942" y="1327589"/>
                </a:lnTo>
                <a:lnTo>
                  <a:pt x="966046" y="1326531"/>
                </a:lnTo>
                <a:lnTo>
                  <a:pt x="977150" y="1325210"/>
                </a:lnTo>
                <a:lnTo>
                  <a:pt x="988254" y="1323624"/>
                </a:lnTo>
                <a:lnTo>
                  <a:pt x="999093" y="1322302"/>
                </a:lnTo>
                <a:lnTo>
                  <a:pt x="1010197" y="1320452"/>
                </a:lnTo>
                <a:lnTo>
                  <a:pt x="1020772" y="1318337"/>
                </a:lnTo>
                <a:lnTo>
                  <a:pt x="1031876" y="1315694"/>
                </a:lnTo>
                <a:lnTo>
                  <a:pt x="1042452" y="1313315"/>
                </a:lnTo>
                <a:lnTo>
                  <a:pt x="1053556" y="1310671"/>
                </a:lnTo>
                <a:lnTo>
                  <a:pt x="1064131" y="1307764"/>
                </a:lnTo>
                <a:lnTo>
                  <a:pt x="1074706" y="1304592"/>
                </a:lnTo>
                <a:lnTo>
                  <a:pt x="1085281" y="1301155"/>
                </a:lnTo>
                <a:lnTo>
                  <a:pt x="1095856" y="1297719"/>
                </a:lnTo>
                <a:lnTo>
                  <a:pt x="1106167" y="1293754"/>
                </a:lnTo>
                <a:lnTo>
                  <a:pt x="1116742" y="1289789"/>
                </a:lnTo>
                <a:lnTo>
                  <a:pt x="1126789" y="1285560"/>
                </a:lnTo>
                <a:lnTo>
                  <a:pt x="1137100" y="1281330"/>
                </a:lnTo>
                <a:lnTo>
                  <a:pt x="1147675" y="1276837"/>
                </a:lnTo>
                <a:lnTo>
                  <a:pt x="1157721" y="1271814"/>
                </a:lnTo>
                <a:lnTo>
                  <a:pt x="1167768" y="1267056"/>
                </a:lnTo>
                <a:lnTo>
                  <a:pt x="1177286" y="1261770"/>
                </a:lnTo>
                <a:lnTo>
                  <a:pt x="1187332" y="1256483"/>
                </a:lnTo>
                <a:lnTo>
                  <a:pt x="1197114" y="1250668"/>
                </a:lnTo>
                <a:lnTo>
                  <a:pt x="1206896" y="1244852"/>
                </a:lnTo>
                <a:lnTo>
                  <a:pt x="1216414" y="1238773"/>
                </a:lnTo>
                <a:lnTo>
                  <a:pt x="1225932" y="1232693"/>
                </a:lnTo>
                <a:lnTo>
                  <a:pt x="1235185" y="1225820"/>
                </a:lnTo>
                <a:lnTo>
                  <a:pt x="1239151" y="1223441"/>
                </a:lnTo>
                <a:lnTo>
                  <a:pt x="1243116" y="1221062"/>
                </a:lnTo>
                <a:lnTo>
                  <a:pt x="1247082" y="1218948"/>
                </a:lnTo>
                <a:lnTo>
                  <a:pt x="1251312" y="1217097"/>
                </a:lnTo>
                <a:lnTo>
                  <a:pt x="1255278" y="1215247"/>
                </a:lnTo>
                <a:lnTo>
                  <a:pt x="1259772" y="1213925"/>
                </a:lnTo>
                <a:lnTo>
                  <a:pt x="1264002" y="1212604"/>
                </a:lnTo>
                <a:lnTo>
                  <a:pt x="1268232" y="1211546"/>
                </a:lnTo>
                <a:lnTo>
                  <a:pt x="1272727" y="1210753"/>
                </a:lnTo>
                <a:lnTo>
                  <a:pt x="1276957" y="1210225"/>
                </a:lnTo>
                <a:lnTo>
                  <a:pt x="1281187" y="1209696"/>
                </a:lnTo>
                <a:lnTo>
                  <a:pt x="1285417" y="1209696"/>
                </a:lnTo>
                <a:lnTo>
                  <a:pt x="1290176" y="1209696"/>
                </a:lnTo>
                <a:lnTo>
                  <a:pt x="1294406" y="1209696"/>
                </a:lnTo>
                <a:lnTo>
                  <a:pt x="1298636" y="1210489"/>
                </a:lnTo>
                <a:lnTo>
                  <a:pt x="1302866" y="1211018"/>
                </a:lnTo>
                <a:lnTo>
                  <a:pt x="1307096" y="1211811"/>
                </a:lnTo>
                <a:lnTo>
                  <a:pt x="1311326" y="1212868"/>
                </a:lnTo>
                <a:lnTo>
                  <a:pt x="1315821" y="1213925"/>
                </a:lnTo>
                <a:lnTo>
                  <a:pt x="1319787" y="1215511"/>
                </a:lnTo>
                <a:lnTo>
                  <a:pt x="1324017" y="1217362"/>
                </a:lnTo>
                <a:lnTo>
                  <a:pt x="1327982" y="1219212"/>
                </a:lnTo>
                <a:lnTo>
                  <a:pt x="1331419" y="1221062"/>
                </a:lnTo>
                <a:lnTo>
                  <a:pt x="1335385" y="1223441"/>
                </a:lnTo>
                <a:lnTo>
                  <a:pt x="1339086" y="1225820"/>
                </a:lnTo>
                <a:lnTo>
                  <a:pt x="1342788" y="1228728"/>
                </a:lnTo>
                <a:lnTo>
                  <a:pt x="1346225" y="1231371"/>
                </a:lnTo>
                <a:lnTo>
                  <a:pt x="1349397" y="1234543"/>
                </a:lnTo>
                <a:lnTo>
                  <a:pt x="1352834" y="1237451"/>
                </a:lnTo>
                <a:lnTo>
                  <a:pt x="1356007" y="1240887"/>
                </a:lnTo>
                <a:lnTo>
                  <a:pt x="1358650" y="1244588"/>
                </a:lnTo>
                <a:lnTo>
                  <a:pt x="1361294" y="1248289"/>
                </a:lnTo>
                <a:lnTo>
                  <a:pt x="1364202" y="1252254"/>
                </a:lnTo>
                <a:lnTo>
                  <a:pt x="1366582" y="1256219"/>
                </a:lnTo>
                <a:lnTo>
                  <a:pt x="1368697" y="1260448"/>
                </a:lnTo>
                <a:lnTo>
                  <a:pt x="1370548" y="1264413"/>
                </a:lnTo>
                <a:lnTo>
                  <a:pt x="1372134" y="1268642"/>
                </a:lnTo>
                <a:lnTo>
                  <a:pt x="1373456" y="1272872"/>
                </a:lnTo>
                <a:lnTo>
                  <a:pt x="1374778" y="1277101"/>
                </a:lnTo>
                <a:lnTo>
                  <a:pt x="1376100" y="1281330"/>
                </a:lnTo>
                <a:lnTo>
                  <a:pt x="1376628" y="1285560"/>
                </a:lnTo>
                <a:lnTo>
                  <a:pt x="1377157" y="1289789"/>
                </a:lnTo>
                <a:lnTo>
                  <a:pt x="1377950" y="1294283"/>
                </a:lnTo>
                <a:lnTo>
                  <a:pt x="1377950" y="1298776"/>
                </a:lnTo>
                <a:lnTo>
                  <a:pt x="1377950" y="1303006"/>
                </a:lnTo>
                <a:lnTo>
                  <a:pt x="1377421" y="1307235"/>
                </a:lnTo>
                <a:lnTo>
                  <a:pt x="1377157" y="1311729"/>
                </a:lnTo>
                <a:lnTo>
                  <a:pt x="1376628" y="1316222"/>
                </a:lnTo>
                <a:lnTo>
                  <a:pt x="1375835" y="1320452"/>
                </a:lnTo>
                <a:lnTo>
                  <a:pt x="1374513" y="1324417"/>
                </a:lnTo>
                <a:lnTo>
                  <a:pt x="1373191" y="1328646"/>
                </a:lnTo>
                <a:lnTo>
                  <a:pt x="1372134" y="1332875"/>
                </a:lnTo>
                <a:lnTo>
                  <a:pt x="1370283" y="1336840"/>
                </a:lnTo>
                <a:lnTo>
                  <a:pt x="1368432" y="1340805"/>
                </a:lnTo>
                <a:lnTo>
                  <a:pt x="1366317" y="1344770"/>
                </a:lnTo>
                <a:lnTo>
                  <a:pt x="1364202" y="1348471"/>
                </a:lnTo>
                <a:lnTo>
                  <a:pt x="1361823" y="1351907"/>
                </a:lnTo>
                <a:lnTo>
                  <a:pt x="1358915" y="1355608"/>
                </a:lnTo>
                <a:lnTo>
                  <a:pt x="1356271" y="1359044"/>
                </a:lnTo>
                <a:lnTo>
                  <a:pt x="1353098" y="1362481"/>
                </a:lnTo>
                <a:lnTo>
                  <a:pt x="1350190" y="1365653"/>
                </a:lnTo>
                <a:lnTo>
                  <a:pt x="1346753" y="1368825"/>
                </a:lnTo>
                <a:lnTo>
                  <a:pt x="1343052" y="1371732"/>
                </a:lnTo>
                <a:lnTo>
                  <a:pt x="1339351" y="1374640"/>
                </a:lnTo>
                <a:lnTo>
                  <a:pt x="1327189" y="1382834"/>
                </a:lnTo>
                <a:lnTo>
                  <a:pt x="1315028" y="1390764"/>
                </a:lnTo>
                <a:lnTo>
                  <a:pt x="1302602" y="1398694"/>
                </a:lnTo>
                <a:lnTo>
                  <a:pt x="1290176" y="1406360"/>
                </a:lnTo>
                <a:lnTo>
                  <a:pt x="1277750" y="1413497"/>
                </a:lnTo>
                <a:lnTo>
                  <a:pt x="1264795" y="1420634"/>
                </a:lnTo>
                <a:lnTo>
                  <a:pt x="1252105" y="1427242"/>
                </a:lnTo>
                <a:lnTo>
                  <a:pt x="1239151" y="1433851"/>
                </a:lnTo>
                <a:lnTo>
                  <a:pt x="1226196" y="1439930"/>
                </a:lnTo>
                <a:lnTo>
                  <a:pt x="1212977" y="1446274"/>
                </a:lnTo>
                <a:lnTo>
                  <a:pt x="1200022" y="1451825"/>
                </a:lnTo>
                <a:lnTo>
                  <a:pt x="1186803" y="1457376"/>
                </a:lnTo>
                <a:lnTo>
                  <a:pt x="1173320" y="1462663"/>
                </a:lnTo>
                <a:lnTo>
                  <a:pt x="1160101" y="1467421"/>
                </a:lnTo>
                <a:lnTo>
                  <a:pt x="1146353" y="1472443"/>
                </a:lnTo>
                <a:lnTo>
                  <a:pt x="1132870" y="1476672"/>
                </a:lnTo>
                <a:lnTo>
                  <a:pt x="1119122" y="1480902"/>
                </a:lnTo>
                <a:lnTo>
                  <a:pt x="1105639" y="1484867"/>
                </a:lnTo>
                <a:lnTo>
                  <a:pt x="1091626" y="1488567"/>
                </a:lnTo>
                <a:lnTo>
                  <a:pt x="1077879" y="1491739"/>
                </a:lnTo>
                <a:lnTo>
                  <a:pt x="1063866" y="1494911"/>
                </a:lnTo>
                <a:lnTo>
                  <a:pt x="1049854" y="1497555"/>
                </a:lnTo>
                <a:lnTo>
                  <a:pt x="1035842" y="1500462"/>
                </a:lnTo>
                <a:lnTo>
                  <a:pt x="1021830" y="1502841"/>
                </a:lnTo>
                <a:lnTo>
                  <a:pt x="1007818" y="1504692"/>
                </a:lnTo>
                <a:lnTo>
                  <a:pt x="993541" y="1506542"/>
                </a:lnTo>
                <a:lnTo>
                  <a:pt x="979000" y="1507864"/>
                </a:lnTo>
                <a:lnTo>
                  <a:pt x="964988" y="1509185"/>
                </a:lnTo>
                <a:lnTo>
                  <a:pt x="950712" y="1510243"/>
                </a:lnTo>
                <a:lnTo>
                  <a:pt x="936435" y="1510771"/>
                </a:lnTo>
                <a:lnTo>
                  <a:pt x="922159" y="1511300"/>
                </a:lnTo>
                <a:lnTo>
                  <a:pt x="907618" y="1511300"/>
                </a:lnTo>
                <a:lnTo>
                  <a:pt x="888847" y="1511036"/>
                </a:lnTo>
                <a:lnTo>
                  <a:pt x="870076" y="1510507"/>
                </a:lnTo>
                <a:lnTo>
                  <a:pt x="851040" y="1508921"/>
                </a:lnTo>
                <a:lnTo>
                  <a:pt x="832269" y="1507335"/>
                </a:lnTo>
                <a:lnTo>
                  <a:pt x="816935" y="1505220"/>
                </a:lnTo>
                <a:lnTo>
                  <a:pt x="796049" y="1502841"/>
                </a:lnTo>
                <a:lnTo>
                  <a:pt x="785738" y="1501255"/>
                </a:lnTo>
                <a:lnTo>
                  <a:pt x="774899" y="1499669"/>
                </a:lnTo>
                <a:lnTo>
                  <a:pt x="768818" y="1498612"/>
                </a:lnTo>
                <a:lnTo>
                  <a:pt x="762737" y="1497026"/>
                </a:lnTo>
                <a:lnTo>
                  <a:pt x="755335" y="1495440"/>
                </a:lnTo>
                <a:lnTo>
                  <a:pt x="747932" y="1493590"/>
                </a:lnTo>
                <a:lnTo>
                  <a:pt x="733391" y="1490418"/>
                </a:lnTo>
                <a:lnTo>
                  <a:pt x="710919" y="1484867"/>
                </a:lnTo>
                <a:lnTo>
                  <a:pt x="700079" y="1482223"/>
                </a:lnTo>
                <a:lnTo>
                  <a:pt x="688975" y="1478787"/>
                </a:lnTo>
                <a:lnTo>
                  <a:pt x="677342" y="1475086"/>
                </a:lnTo>
                <a:lnTo>
                  <a:pt x="665710" y="1471121"/>
                </a:lnTo>
                <a:lnTo>
                  <a:pt x="653548" y="1466892"/>
                </a:lnTo>
                <a:lnTo>
                  <a:pt x="640858" y="1462663"/>
                </a:lnTo>
                <a:lnTo>
                  <a:pt x="628697" y="1457905"/>
                </a:lnTo>
                <a:lnTo>
                  <a:pt x="616799" y="1453147"/>
                </a:lnTo>
                <a:lnTo>
                  <a:pt x="602787" y="1447067"/>
                </a:lnTo>
                <a:lnTo>
                  <a:pt x="589304" y="1440723"/>
                </a:lnTo>
                <a:lnTo>
                  <a:pt x="575292" y="1434379"/>
                </a:lnTo>
                <a:lnTo>
                  <a:pt x="561544" y="1427507"/>
                </a:lnTo>
                <a:lnTo>
                  <a:pt x="548061" y="1420634"/>
                </a:lnTo>
                <a:lnTo>
                  <a:pt x="543302" y="1417462"/>
                </a:lnTo>
                <a:lnTo>
                  <a:pt x="531669" y="1411118"/>
                </a:lnTo>
                <a:lnTo>
                  <a:pt x="520036" y="1404510"/>
                </a:lnTo>
                <a:lnTo>
                  <a:pt x="508668" y="1397637"/>
                </a:lnTo>
                <a:lnTo>
                  <a:pt x="497564" y="1390500"/>
                </a:lnTo>
                <a:lnTo>
                  <a:pt x="486196" y="1383099"/>
                </a:lnTo>
                <a:lnTo>
                  <a:pt x="475356" y="1375697"/>
                </a:lnTo>
                <a:lnTo>
                  <a:pt x="464516" y="1368296"/>
                </a:lnTo>
                <a:lnTo>
                  <a:pt x="453941" y="1360366"/>
                </a:lnTo>
                <a:lnTo>
                  <a:pt x="443366" y="1351907"/>
                </a:lnTo>
                <a:lnTo>
                  <a:pt x="432790" y="1343713"/>
                </a:lnTo>
                <a:lnTo>
                  <a:pt x="422479" y="1335519"/>
                </a:lnTo>
                <a:lnTo>
                  <a:pt x="412433" y="1326796"/>
                </a:lnTo>
                <a:lnTo>
                  <a:pt x="402387" y="1317808"/>
                </a:lnTo>
                <a:lnTo>
                  <a:pt x="392604" y="1309085"/>
                </a:lnTo>
                <a:lnTo>
                  <a:pt x="383087" y="1299834"/>
                </a:lnTo>
                <a:lnTo>
                  <a:pt x="373569" y="1290582"/>
                </a:lnTo>
                <a:lnTo>
                  <a:pt x="369339" y="1285824"/>
                </a:lnTo>
                <a:lnTo>
                  <a:pt x="357971" y="1274458"/>
                </a:lnTo>
                <a:lnTo>
                  <a:pt x="347131" y="1262827"/>
                </a:lnTo>
                <a:lnTo>
                  <a:pt x="336291" y="1250668"/>
                </a:lnTo>
                <a:lnTo>
                  <a:pt x="325716" y="1238508"/>
                </a:lnTo>
                <a:lnTo>
                  <a:pt x="320429" y="1231636"/>
                </a:lnTo>
                <a:lnTo>
                  <a:pt x="315405" y="1224763"/>
                </a:lnTo>
                <a:lnTo>
                  <a:pt x="301393" y="1207317"/>
                </a:lnTo>
                <a:lnTo>
                  <a:pt x="294255" y="1198330"/>
                </a:lnTo>
                <a:lnTo>
                  <a:pt x="287646" y="1189078"/>
                </a:lnTo>
                <a:lnTo>
                  <a:pt x="286059" y="1186699"/>
                </a:lnTo>
                <a:lnTo>
                  <a:pt x="284737" y="1183791"/>
                </a:lnTo>
                <a:lnTo>
                  <a:pt x="277070" y="1172425"/>
                </a:lnTo>
                <a:lnTo>
                  <a:pt x="269403" y="1160795"/>
                </a:lnTo>
                <a:lnTo>
                  <a:pt x="262001" y="1149164"/>
                </a:lnTo>
                <a:lnTo>
                  <a:pt x="255127" y="1137005"/>
                </a:lnTo>
                <a:lnTo>
                  <a:pt x="247988" y="1125110"/>
                </a:lnTo>
                <a:lnTo>
                  <a:pt x="241379" y="1112950"/>
                </a:lnTo>
                <a:lnTo>
                  <a:pt x="234505" y="1100527"/>
                </a:lnTo>
                <a:lnTo>
                  <a:pt x="228424" y="1087839"/>
                </a:lnTo>
                <a:lnTo>
                  <a:pt x="222344" y="1075415"/>
                </a:lnTo>
                <a:lnTo>
                  <a:pt x="216263" y="1062727"/>
                </a:lnTo>
                <a:lnTo>
                  <a:pt x="210975" y="1049775"/>
                </a:lnTo>
                <a:lnTo>
                  <a:pt x="205423" y="1037087"/>
                </a:lnTo>
                <a:lnTo>
                  <a:pt x="200400" y="1023870"/>
                </a:lnTo>
                <a:lnTo>
                  <a:pt x="195377" y="1010653"/>
                </a:lnTo>
                <a:lnTo>
                  <a:pt x="190618" y="997437"/>
                </a:lnTo>
                <a:lnTo>
                  <a:pt x="186388" y="983956"/>
                </a:lnTo>
                <a:lnTo>
                  <a:pt x="182158" y="970475"/>
                </a:lnTo>
                <a:lnTo>
                  <a:pt x="178192" y="956729"/>
                </a:lnTo>
                <a:lnTo>
                  <a:pt x="174491" y="942984"/>
                </a:lnTo>
                <a:lnTo>
                  <a:pt x="171318" y="929239"/>
                </a:lnTo>
                <a:lnTo>
                  <a:pt x="167881" y="915229"/>
                </a:lnTo>
                <a:lnTo>
                  <a:pt x="165237" y="901219"/>
                </a:lnTo>
                <a:lnTo>
                  <a:pt x="162329" y="887210"/>
                </a:lnTo>
                <a:lnTo>
                  <a:pt x="160214" y="872936"/>
                </a:lnTo>
                <a:lnTo>
                  <a:pt x="158099" y="858662"/>
                </a:lnTo>
                <a:lnTo>
                  <a:pt x="156249" y="844388"/>
                </a:lnTo>
                <a:lnTo>
                  <a:pt x="154662" y="829585"/>
                </a:lnTo>
                <a:lnTo>
                  <a:pt x="153340" y="815047"/>
                </a:lnTo>
                <a:lnTo>
                  <a:pt x="152283" y="800509"/>
                </a:lnTo>
                <a:lnTo>
                  <a:pt x="151754" y="785706"/>
                </a:lnTo>
                <a:lnTo>
                  <a:pt x="151225" y="770903"/>
                </a:lnTo>
                <a:lnTo>
                  <a:pt x="151225" y="755836"/>
                </a:lnTo>
                <a:lnTo>
                  <a:pt x="0" y="755836"/>
                </a:lnTo>
                <a:lnTo>
                  <a:pt x="241643" y="393700"/>
                </a:lnTo>
                <a:close/>
                <a:moveTo>
                  <a:pt x="906894" y="0"/>
                </a:moveTo>
                <a:lnTo>
                  <a:pt x="912182" y="264"/>
                </a:lnTo>
                <a:lnTo>
                  <a:pt x="917469" y="529"/>
                </a:lnTo>
                <a:lnTo>
                  <a:pt x="932539" y="793"/>
                </a:lnTo>
                <a:lnTo>
                  <a:pt x="947344" y="1586"/>
                </a:lnTo>
                <a:lnTo>
                  <a:pt x="962414" y="2380"/>
                </a:lnTo>
                <a:lnTo>
                  <a:pt x="977484" y="3702"/>
                </a:lnTo>
                <a:lnTo>
                  <a:pt x="989645" y="5288"/>
                </a:lnTo>
                <a:lnTo>
                  <a:pt x="1002335" y="6610"/>
                </a:lnTo>
                <a:lnTo>
                  <a:pt x="1020313" y="8725"/>
                </a:lnTo>
                <a:lnTo>
                  <a:pt x="1029038" y="10047"/>
                </a:lnTo>
                <a:lnTo>
                  <a:pt x="1038291" y="11369"/>
                </a:lnTo>
                <a:lnTo>
                  <a:pt x="1044636" y="12691"/>
                </a:lnTo>
                <a:lnTo>
                  <a:pt x="1050981" y="14277"/>
                </a:lnTo>
                <a:lnTo>
                  <a:pt x="1064465" y="17186"/>
                </a:lnTo>
                <a:lnTo>
                  <a:pt x="1077419" y="20358"/>
                </a:lnTo>
                <a:lnTo>
                  <a:pt x="1101478" y="26175"/>
                </a:lnTo>
                <a:lnTo>
                  <a:pt x="1113375" y="29348"/>
                </a:lnTo>
                <a:lnTo>
                  <a:pt x="1125008" y="32521"/>
                </a:lnTo>
                <a:lnTo>
                  <a:pt x="1134790" y="35693"/>
                </a:lnTo>
                <a:lnTo>
                  <a:pt x="1144572" y="38866"/>
                </a:lnTo>
                <a:lnTo>
                  <a:pt x="1157791" y="43625"/>
                </a:lnTo>
                <a:lnTo>
                  <a:pt x="1171274" y="48384"/>
                </a:lnTo>
                <a:lnTo>
                  <a:pt x="1184493" y="53408"/>
                </a:lnTo>
                <a:lnTo>
                  <a:pt x="1197448" y="58431"/>
                </a:lnTo>
                <a:lnTo>
                  <a:pt x="1206701" y="62397"/>
                </a:lnTo>
                <a:lnTo>
                  <a:pt x="1226794" y="71651"/>
                </a:lnTo>
                <a:lnTo>
                  <a:pt x="1246887" y="81434"/>
                </a:lnTo>
                <a:lnTo>
                  <a:pt x="1266716" y="91745"/>
                </a:lnTo>
                <a:lnTo>
                  <a:pt x="1285751" y="102321"/>
                </a:lnTo>
                <a:lnTo>
                  <a:pt x="1304786" y="113690"/>
                </a:lnTo>
                <a:lnTo>
                  <a:pt x="1323557" y="125588"/>
                </a:lnTo>
                <a:lnTo>
                  <a:pt x="1341800" y="138015"/>
                </a:lnTo>
                <a:lnTo>
                  <a:pt x="1359513" y="151234"/>
                </a:lnTo>
                <a:lnTo>
                  <a:pt x="1377227" y="164718"/>
                </a:lnTo>
                <a:lnTo>
                  <a:pt x="1394411" y="178731"/>
                </a:lnTo>
                <a:lnTo>
                  <a:pt x="1411067" y="193538"/>
                </a:lnTo>
                <a:lnTo>
                  <a:pt x="1427459" y="208608"/>
                </a:lnTo>
                <a:lnTo>
                  <a:pt x="1443322" y="224207"/>
                </a:lnTo>
                <a:lnTo>
                  <a:pt x="1458920" y="240336"/>
                </a:lnTo>
                <a:lnTo>
                  <a:pt x="1473725" y="257257"/>
                </a:lnTo>
                <a:lnTo>
                  <a:pt x="1488531" y="274178"/>
                </a:lnTo>
                <a:lnTo>
                  <a:pt x="1492496" y="279466"/>
                </a:lnTo>
                <a:lnTo>
                  <a:pt x="1509152" y="300353"/>
                </a:lnTo>
                <a:lnTo>
                  <a:pt x="1517348" y="311194"/>
                </a:lnTo>
                <a:lnTo>
                  <a:pt x="1525544" y="322034"/>
                </a:lnTo>
                <a:lnTo>
                  <a:pt x="1527130" y="325207"/>
                </a:lnTo>
                <a:lnTo>
                  <a:pt x="1528981" y="328115"/>
                </a:lnTo>
                <a:lnTo>
                  <a:pt x="1536648" y="339748"/>
                </a:lnTo>
                <a:lnTo>
                  <a:pt x="1544050" y="351382"/>
                </a:lnTo>
                <a:lnTo>
                  <a:pt x="1551453" y="362751"/>
                </a:lnTo>
                <a:lnTo>
                  <a:pt x="1558591" y="374913"/>
                </a:lnTo>
                <a:lnTo>
                  <a:pt x="1565465" y="386811"/>
                </a:lnTo>
                <a:lnTo>
                  <a:pt x="1572075" y="399237"/>
                </a:lnTo>
                <a:lnTo>
                  <a:pt x="1578684" y="411400"/>
                </a:lnTo>
                <a:lnTo>
                  <a:pt x="1585029" y="423826"/>
                </a:lnTo>
                <a:lnTo>
                  <a:pt x="1591110" y="436253"/>
                </a:lnTo>
                <a:lnTo>
                  <a:pt x="1596927" y="449208"/>
                </a:lnTo>
                <a:lnTo>
                  <a:pt x="1602214" y="461899"/>
                </a:lnTo>
                <a:lnTo>
                  <a:pt x="1607766" y="474854"/>
                </a:lnTo>
                <a:lnTo>
                  <a:pt x="1612789" y="488074"/>
                </a:lnTo>
                <a:lnTo>
                  <a:pt x="1617548" y="501294"/>
                </a:lnTo>
                <a:lnTo>
                  <a:pt x="1622571" y="514249"/>
                </a:lnTo>
                <a:lnTo>
                  <a:pt x="1626801" y="527734"/>
                </a:lnTo>
                <a:lnTo>
                  <a:pt x="1631032" y="541482"/>
                </a:lnTo>
                <a:lnTo>
                  <a:pt x="1634997" y="554702"/>
                </a:lnTo>
                <a:lnTo>
                  <a:pt x="1638170" y="568451"/>
                </a:lnTo>
                <a:lnTo>
                  <a:pt x="1641871" y="582463"/>
                </a:lnTo>
                <a:lnTo>
                  <a:pt x="1645044" y="596212"/>
                </a:lnTo>
                <a:lnTo>
                  <a:pt x="1647688" y="610225"/>
                </a:lnTo>
                <a:lnTo>
                  <a:pt x="1650596" y="624502"/>
                </a:lnTo>
                <a:lnTo>
                  <a:pt x="1652975" y="638515"/>
                </a:lnTo>
                <a:lnTo>
                  <a:pt x="1655090" y="652793"/>
                </a:lnTo>
                <a:lnTo>
                  <a:pt x="1656941" y="667334"/>
                </a:lnTo>
                <a:lnTo>
                  <a:pt x="1658263" y="681876"/>
                </a:lnTo>
                <a:lnTo>
                  <a:pt x="1659585" y="696154"/>
                </a:lnTo>
                <a:lnTo>
                  <a:pt x="1660642" y="710695"/>
                </a:lnTo>
                <a:lnTo>
                  <a:pt x="1661435" y="725501"/>
                </a:lnTo>
                <a:lnTo>
                  <a:pt x="1661700" y="740308"/>
                </a:lnTo>
                <a:lnTo>
                  <a:pt x="1661700" y="754849"/>
                </a:lnTo>
                <a:lnTo>
                  <a:pt x="1812925" y="754849"/>
                </a:lnTo>
                <a:lnTo>
                  <a:pt x="1571282" y="1117600"/>
                </a:lnTo>
                <a:lnTo>
                  <a:pt x="1329638" y="754849"/>
                </a:lnTo>
                <a:lnTo>
                  <a:pt x="1480864" y="754849"/>
                </a:lnTo>
                <a:lnTo>
                  <a:pt x="1480599" y="742158"/>
                </a:lnTo>
                <a:lnTo>
                  <a:pt x="1480070" y="729467"/>
                </a:lnTo>
                <a:lnTo>
                  <a:pt x="1479277" y="716512"/>
                </a:lnTo>
                <a:lnTo>
                  <a:pt x="1478484" y="704085"/>
                </a:lnTo>
                <a:lnTo>
                  <a:pt x="1477162" y="691394"/>
                </a:lnTo>
                <a:lnTo>
                  <a:pt x="1475576" y="678703"/>
                </a:lnTo>
                <a:lnTo>
                  <a:pt x="1473725" y="666277"/>
                </a:lnTo>
                <a:lnTo>
                  <a:pt x="1471610" y="654115"/>
                </a:lnTo>
                <a:lnTo>
                  <a:pt x="1469231" y="641952"/>
                </a:lnTo>
                <a:lnTo>
                  <a:pt x="1466851" y="629790"/>
                </a:lnTo>
                <a:lnTo>
                  <a:pt x="1463943" y="617628"/>
                </a:lnTo>
                <a:lnTo>
                  <a:pt x="1460771" y="605730"/>
                </a:lnTo>
                <a:lnTo>
                  <a:pt x="1457334" y="593832"/>
                </a:lnTo>
                <a:lnTo>
                  <a:pt x="1453897" y="581935"/>
                </a:lnTo>
                <a:lnTo>
                  <a:pt x="1449931" y="570301"/>
                </a:lnTo>
                <a:lnTo>
                  <a:pt x="1445965" y="558668"/>
                </a:lnTo>
                <a:lnTo>
                  <a:pt x="1441471" y="547299"/>
                </a:lnTo>
                <a:lnTo>
                  <a:pt x="1436976" y="535930"/>
                </a:lnTo>
                <a:lnTo>
                  <a:pt x="1432482" y="524825"/>
                </a:lnTo>
                <a:lnTo>
                  <a:pt x="1427194" y="513721"/>
                </a:lnTo>
                <a:lnTo>
                  <a:pt x="1421907" y="502616"/>
                </a:lnTo>
                <a:lnTo>
                  <a:pt x="1416619" y="492040"/>
                </a:lnTo>
                <a:lnTo>
                  <a:pt x="1410803" y="481464"/>
                </a:lnTo>
                <a:lnTo>
                  <a:pt x="1404986" y="470624"/>
                </a:lnTo>
                <a:lnTo>
                  <a:pt x="1398906" y="460313"/>
                </a:lnTo>
                <a:lnTo>
                  <a:pt x="1392561" y="450001"/>
                </a:lnTo>
                <a:lnTo>
                  <a:pt x="1385951" y="439954"/>
                </a:lnTo>
                <a:lnTo>
                  <a:pt x="1379342" y="429907"/>
                </a:lnTo>
                <a:lnTo>
                  <a:pt x="1372468" y="420125"/>
                </a:lnTo>
                <a:lnTo>
                  <a:pt x="1365065" y="410342"/>
                </a:lnTo>
                <a:lnTo>
                  <a:pt x="1357662" y="400824"/>
                </a:lnTo>
                <a:lnTo>
                  <a:pt x="1350524" y="391570"/>
                </a:lnTo>
                <a:lnTo>
                  <a:pt x="1349202" y="390248"/>
                </a:lnTo>
                <a:lnTo>
                  <a:pt x="1338363" y="377293"/>
                </a:lnTo>
                <a:lnTo>
                  <a:pt x="1326730" y="364602"/>
                </a:lnTo>
                <a:lnTo>
                  <a:pt x="1315097" y="352175"/>
                </a:lnTo>
                <a:lnTo>
                  <a:pt x="1302936" y="340277"/>
                </a:lnTo>
                <a:lnTo>
                  <a:pt x="1290510" y="328644"/>
                </a:lnTo>
                <a:lnTo>
                  <a:pt x="1277555" y="317804"/>
                </a:lnTo>
                <a:lnTo>
                  <a:pt x="1264601" y="306699"/>
                </a:lnTo>
                <a:lnTo>
                  <a:pt x="1251117" y="296387"/>
                </a:lnTo>
                <a:lnTo>
                  <a:pt x="1237369" y="286340"/>
                </a:lnTo>
                <a:lnTo>
                  <a:pt x="1223093" y="276822"/>
                </a:lnTo>
                <a:lnTo>
                  <a:pt x="1208816" y="267568"/>
                </a:lnTo>
                <a:lnTo>
                  <a:pt x="1194275" y="258579"/>
                </a:lnTo>
                <a:lnTo>
                  <a:pt x="1179206" y="250383"/>
                </a:lnTo>
                <a:lnTo>
                  <a:pt x="1163872" y="242451"/>
                </a:lnTo>
                <a:lnTo>
                  <a:pt x="1148802" y="234783"/>
                </a:lnTo>
                <a:lnTo>
                  <a:pt x="1132939" y="227909"/>
                </a:lnTo>
                <a:lnTo>
                  <a:pt x="1128709" y="226058"/>
                </a:lnTo>
                <a:lnTo>
                  <a:pt x="1117869" y="221828"/>
                </a:lnTo>
                <a:lnTo>
                  <a:pt x="1107294" y="217862"/>
                </a:lnTo>
                <a:lnTo>
                  <a:pt x="1096455" y="213896"/>
                </a:lnTo>
                <a:lnTo>
                  <a:pt x="1085615" y="210194"/>
                </a:lnTo>
                <a:lnTo>
                  <a:pt x="1073454" y="206229"/>
                </a:lnTo>
                <a:lnTo>
                  <a:pt x="1063672" y="203585"/>
                </a:lnTo>
                <a:lnTo>
                  <a:pt x="1054418" y="200676"/>
                </a:lnTo>
                <a:lnTo>
                  <a:pt x="1034590" y="196182"/>
                </a:lnTo>
                <a:lnTo>
                  <a:pt x="1026130" y="194066"/>
                </a:lnTo>
                <a:lnTo>
                  <a:pt x="1017141" y="192216"/>
                </a:lnTo>
                <a:lnTo>
                  <a:pt x="1007094" y="190365"/>
                </a:lnTo>
                <a:lnTo>
                  <a:pt x="997048" y="188778"/>
                </a:lnTo>
                <a:lnTo>
                  <a:pt x="976690" y="186134"/>
                </a:lnTo>
                <a:lnTo>
                  <a:pt x="961356" y="184019"/>
                </a:lnTo>
                <a:lnTo>
                  <a:pt x="948930" y="183226"/>
                </a:lnTo>
                <a:lnTo>
                  <a:pt x="936505" y="182169"/>
                </a:lnTo>
                <a:lnTo>
                  <a:pt x="923550" y="181904"/>
                </a:lnTo>
                <a:lnTo>
                  <a:pt x="911124" y="181640"/>
                </a:lnTo>
                <a:lnTo>
                  <a:pt x="899756" y="181640"/>
                </a:lnTo>
                <a:lnTo>
                  <a:pt x="888916" y="181904"/>
                </a:lnTo>
                <a:lnTo>
                  <a:pt x="877548" y="182169"/>
                </a:lnTo>
                <a:lnTo>
                  <a:pt x="866708" y="182697"/>
                </a:lnTo>
                <a:lnTo>
                  <a:pt x="855604" y="183755"/>
                </a:lnTo>
                <a:lnTo>
                  <a:pt x="844765" y="184548"/>
                </a:lnTo>
                <a:lnTo>
                  <a:pt x="833661" y="186134"/>
                </a:lnTo>
                <a:lnTo>
                  <a:pt x="822821" y="187721"/>
                </a:lnTo>
                <a:lnTo>
                  <a:pt x="811982" y="189307"/>
                </a:lnTo>
                <a:lnTo>
                  <a:pt x="801142" y="190894"/>
                </a:lnTo>
                <a:lnTo>
                  <a:pt x="790302" y="193273"/>
                </a:lnTo>
                <a:lnTo>
                  <a:pt x="779463" y="195653"/>
                </a:lnTo>
                <a:lnTo>
                  <a:pt x="768888" y="198032"/>
                </a:lnTo>
                <a:lnTo>
                  <a:pt x="758312" y="200676"/>
                </a:lnTo>
                <a:lnTo>
                  <a:pt x="747473" y="203849"/>
                </a:lnTo>
                <a:lnTo>
                  <a:pt x="737162" y="206757"/>
                </a:lnTo>
                <a:lnTo>
                  <a:pt x="726587" y="210194"/>
                </a:lnTo>
                <a:lnTo>
                  <a:pt x="716276" y="213896"/>
                </a:lnTo>
                <a:lnTo>
                  <a:pt x="705965" y="217598"/>
                </a:lnTo>
                <a:lnTo>
                  <a:pt x="695390" y="221563"/>
                </a:lnTo>
                <a:lnTo>
                  <a:pt x="685079" y="225794"/>
                </a:lnTo>
                <a:lnTo>
                  <a:pt x="675033" y="230024"/>
                </a:lnTo>
                <a:lnTo>
                  <a:pt x="664986" y="234519"/>
                </a:lnTo>
                <a:lnTo>
                  <a:pt x="654940" y="239542"/>
                </a:lnTo>
                <a:lnTo>
                  <a:pt x="644893" y="244302"/>
                </a:lnTo>
                <a:lnTo>
                  <a:pt x="635111" y="249589"/>
                </a:lnTo>
                <a:lnTo>
                  <a:pt x="625329" y="254877"/>
                </a:lnTo>
                <a:lnTo>
                  <a:pt x="615547" y="260430"/>
                </a:lnTo>
                <a:lnTo>
                  <a:pt x="606029" y="266511"/>
                </a:lnTo>
                <a:lnTo>
                  <a:pt x="596512" y="272327"/>
                </a:lnTo>
                <a:lnTo>
                  <a:pt x="586994" y="278673"/>
                </a:lnTo>
                <a:lnTo>
                  <a:pt x="577476" y="285283"/>
                </a:lnTo>
                <a:lnTo>
                  <a:pt x="574039" y="287662"/>
                </a:lnTo>
                <a:lnTo>
                  <a:pt x="570074" y="290042"/>
                </a:lnTo>
                <a:lnTo>
                  <a:pt x="565843" y="292157"/>
                </a:lnTo>
                <a:lnTo>
                  <a:pt x="561878" y="294008"/>
                </a:lnTo>
                <a:lnTo>
                  <a:pt x="557383" y="295859"/>
                </a:lnTo>
                <a:lnTo>
                  <a:pt x="553153" y="296916"/>
                </a:lnTo>
                <a:lnTo>
                  <a:pt x="548923" y="298503"/>
                </a:lnTo>
                <a:lnTo>
                  <a:pt x="544693" y="299560"/>
                </a:lnTo>
                <a:lnTo>
                  <a:pt x="540463" y="300353"/>
                </a:lnTo>
                <a:lnTo>
                  <a:pt x="536233" y="300882"/>
                </a:lnTo>
                <a:lnTo>
                  <a:pt x="531474" y="301411"/>
                </a:lnTo>
                <a:lnTo>
                  <a:pt x="527244" y="301675"/>
                </a:lnTo>
                <a:lnTo>
                  <a:pt x="523014" y="301411"/>
                </a:lnTo>
                <a:lnTo>
                  <a:pt x="518519" y="301411"/>
                </a:lnTo>
                <a:lnTo>
                  <a:pt x="514289" y="300618"/>
                </a:lnTo>
                <a:lnTo>
                  <a:pt x="510059" y="300089"/>
                </a:lnTo>
                <a:lnTo>
                  <a:pt x="505829" y="299296"/>
                </a:lnTo>
                <a:lnTo>
                  <a:pt x="501335" y="298238"/>
                </a:lnTo>
                <a:lnTo>
                  <a:pt x="497369" y="296916"/>
                </a:lnTo>
                <a:lnTo>
                  <a:pt x="493139" y="295594"/>
                </a:lnTo>
                <a:lnTo>
                  <a:pt x="489173" y="293744"/>
                </a:lnTo>
                <a:lnTo>
                  <a:pt x="485208" y="291893"/>
                </a:lnTo>
                <a:lnTo>
                  <a:pt x="481242" y="290042"/>
                </a:lnTo>
                <a:lnTo>
                  <a:pt x="477805" y="287662"/>
                </a:lnTo>
                <a:lnTo>
                  <a:pt x="474104" y="285283"/>
                </a:lnTo>
                <a:lnTo>
                  <a:pt x="470402" y="282639"/>
                </a:lnTo>
                <a:lnTo>
                  <a:pt x="466701" y="279731"/>
                </a:lnTo>
                <a:lnTo>
                  <a:pt x="463264" y="276558"/>
                </a:lnTo>
                <a:lnTo>
                  <a:pt x="460356" y="273649"/>
                </a:lnTo>
                <a:lnTo>
                  <a:pt x="457183" y="270212"/>
                </a:lnTo>
                <a:lnTo>
                  <a:pt x="454275" y="266511"/>
                </a:lnTo>
                <a:lnTo>
                  <a:pt x="451367" y="262809"/>
                </a:lnTo>
                <a:lnTo>
                  <a:pt x="448987" y="258843"/>
                </a:lnTo>
                <a:lnTo>
                  <a:pt x="446608" y="254877"/>
                </a:lnTo>
                <a:lnTo>
                  <a:pt x="444493" y="251176"/>
                </a:lnTo>
                <a:lnTo>
                  <a:pt x="442642" y="246681"/>
                </a:lnTo>
                <a:lnTo>
                  <a:pt x="440792" y="242451"/>
                </a:lnTo>
                <a:lnTo>
                  <a:pt x="439205" y="238220"/>
                </a:lnTo>
                <a:lnTo>
                  <a:pt x="438148" y="233990"/>
                </a:lnTo>
                <a:lnTo>
                  <a:pt x="437090" y="229760"/>
                </a:lnTo>
                <a:lnTo>
                  <a:pt x="436297" y="225529"/>
                </a:lnTo>
                <a:lnTo>
                  <a:pt x="435768" y="221299"/>
                </a:lnTo>
                <a:lnTo>
                  <a:pt x="435240" y="216804"/>
                </a:lnTo>
                <a:lnTo>
                  <a:pt x="434975" y="212310"/>
                </a:lnTo>
                <a:lnTo>
                  <a:pt x="434975" y="208079"/>
                </a:lnTo>
                <a:lnTo>
                  <a:pt x="435240" y="203849"/>
                </a:lnTo>
                <a:lnTo>
                  <a:pt x="436033" y="199354"/>
                </a:lnTo>
                <a:lnTo>
                  <a:pt x="436562" y="194860"/>
                </a:lnTo>
                <a:lnTo>
                  <a:pt x="437355" y="190629"/>
                </a:lnTo>
                <a:lnTo>
                  <a:pt x="438412" y="186663"/>
                </a:lnTo>
                <a:lnTo>
                  <a:pt x="439734" y="182433"/>
                </a:lnTo>
                <a:lnTo>
                  <a:pt x="441056" y="178203"/>
                </a:lnTo>
                <a:lnTo>
                  <a:pt x="442907" y="174237"/>
                </a:lnTo>
                <a:lnTo>
                  <a:pt x="444757" y="170271"/>
                </a:lnTo>
                <a:lnTo>
                  <a:pt x="446608" y="166305"/>
                </a:lnTo>
                <a:lnTo>
                  <a:pt x="448987" y="162603"/>
                </a:lnTo>
                <a:lnTo>
                  <a:pt x="451367" y="159166"/>
                </a:lnTo>
                <a:lnTo>
                  <a:pt x="454011" y="155465"/>
                </a:lnTo>
                <a:lnTo>
                  <a:pt x="456919" y="152027"/>
                </a:lnTo>
                <a:lnTo>
                  <a:pt x="460091" y="148590"/>
                </a:lnTo>
                <a:lnTo>
                  <a:pt x="463000" y="145418"/>
                </a:lnTo>
                <a:lnTo>
                  <a:pt x="466437" y="142245"/>
                </a:lnTo>
                <a:lnTo>
                  <a:pt x="470138" y="139601"/>
                </a:lnTo>
                <a:lnTo>
                  <a:pt x="473839" y="136693"/>
                </a:lnTo>
                <a:lnTo>
                  <a:pt x="486001" y="128232"/>
                </a:lnTo>
                <a:lnTo>
                  <a:pt x="498162" y="120300"/>
                </a:lnTo>
                <a:lnTo>
                  <a:pt x="510588" y="112368"/>
                </a:lnTo>
                <a:lnTo>
                  <a:pt x="522749" y="105229"/>
                </a:lnTo>
                <a:lnTo>
                  <a:pt x="535440" y="97826"/>
                </a:lnTo>
                <a:lnTo>
                  <a:pt x="548130" y="90688"/>
                </a:lnTo>
                <a:lnTo>
                  <a:pt x="560820" y="83813"/>
                </a:lnTo>
                <a:lnTo>
                  <a:pt x="573511" y="77468"/>
                </a:lnTo>
                <a:lnTo>
                  <a:pt x="586730" y="71387"/>
                </a:lnTo>
                <a:lnTo>
                  <a:pt x="599949" y="65306"/>
                </a:lnTo>
                <a:lnTo>
                  <a:pt x="612903" y="59489"/>
                </a:lnTo>
                <a:lnTo>
                  <a:pt x="626122" y="53937"/>
                </a:lnTo>
                <a:lnTo>
                  <a:pt x="639341" y="48649"/>
                </a:lnTo>
                <a:lnTo>
                  <a:pt x="652825" y="43890"/>
                </a:lnTo>
                <a:lnTo>
                  <a:pt x="666572" y="39395"/>
                </a:lnTo>
                <a:lnTo>
                  <a:pt x="680056" y="34636"/>
                </a:lnTo>
                <a:lnTo>
                  <a:pt x="693539" y="30670"/>
                </a:lnTo>
                <a:lnTo>
                  <a:pt x="707287" y="26704"/>
                </a:lnTo>
                <a:lnTo>
                  <a:pt x="721035" y="23267"/>
                </a:lnTo>
                <a:lnTo>
                  <a:pt x="735047" y="19830"/>
                </a:lnTo>
                <a:lnTo>
                  <a:pt x="748795" y="16657"/>
                </a:lnTo>
                <a:lnTo>
                  <a:pt x="762807" y="14013"/>
                </a:lnTo>
                <a:lnTo>
                  <a:pt x="776819" y="11369"/>
                </a:lnTo>
                <a:lnTo>
                  <a:pt x="790831" y="9254"/>
                </a:lnTo>
                <a:lnTo>
                  <a:pt x="805108" y="7139"/>
                </a:lnTo>
                <a:lnTo>
                  <a:pt x="819120" y="5288"/>
                </a:lnTo>
                <a:lnTo>
                  <a:pt x="833396" y="3702"/>
                </a:lnTo>
                <a:lnTo>
                  <a:pt x="847408" y="2380"/>
                </a:lnTo>
                <a:lnTo>
                  <a:pt x="861685" y="1586"/>
                </a:lnTo>
                <a:lnTo>
                  <a:pt x="876226" y="793"/>
                </a:lnTo>
                <a:lnTo>
                  <a:pt x="890502" y="264"/>
                </a:lnTo>
                <a:lnTo>
                  <a:pt x="904779" y="264"/>
                </a:lnTo>
                <a:lnTo>
                  <a:pt x="906894" y="0"/>
                </a:lnTo>
                <a:close/>
              </a:path>
            </a:pathLst>
          </a:custGeom>
          <a:solidFill>
            <a:schemeClr val="bg1">
              <a:lumMod val="85000"/>
            </a:schemeClr>
          </a:solidFill>
          <a:ln>
            <a:noFill/>
          </a:ln>
          <a:effectLst>
            <a:innerShdw blurRad="114300">
              <a:prstClr val="black">
                <a:alpha val="50000"/>
              </a:prstClr>
            </a:innerShdw>
          </a:effectLst>
        </p:spPr>
        <p:txBody>
          <a:bodyPr anchor="ctr">
            <a:scene3d>
              <a:camera prst="orthographicFront"/>
              <a:lightRig rig="threePt" dir="t"/>
            </a:scene3d>
            <a:sp3d>
              <a:contourClr>
                <a:srgbClr val="FFFFFF"/>
              </a:contourClr>
            </a:sp3d>
          </a:bodyPr>
          <a:lstStyle/>
          <a:p>
            <a:pPr algn="ctr">
              <a:defRPr/>
            </a:pPr>
            <a:endParaRPr lang="zh-CN" altLang="en-US" sz="1600" dirty="0">
              <a:solidFill>
                <a:schemeClr val="bg1">
                  <a:lumMod val="6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par>
                                <p:cTn id="13" presetID="10" presetClass="entr" presetSubtype="0" fill="hold" nodeType="withEffect">
                                  <p:stCondLst>
                                    <p:cond delay="200"/>
                                  </p:stCondLst>
                                  <p:childTnLst>
                                    <p:set>
                                      <p:cBhvr>
                                        <p:cTn id="14" dur="1" fill="hold">
                                          <p:stCondLst>
                                            <p:cond delay="0"/>
                                          </p:stCondLst>
                                        </p:cTn>
                                        <p:tgtEl>
                                          <p:spTgt spid="82"/>
                                        </p:tgtEl>
                                        <p:attrNameLst>
                                          <p:attrName>style.visibility</p:attrName>
                                        </p:attrNameLst>
                                      </p:cBhvr>
                                      <p:to>
                                        <p:strVal val="visible"/>
                                      </p:to>
                                    </p:set>
                                    <p:animEffect transition="in" filter="fade">
                                      <p:cBhvr>
                                        <p:cTn id="15" dur="500"/>
                                        <p:tgtEl>
                                          <p:spTgt spid="82"/>
                                        </p:tgtEl>
                                      </p:cBhvr>
                                    </p:animEffect>
                                  </p:childTnLst>
                                </p:cTn>
                              </p:par>
                              <p:par>
                                <p:cTn id="16" presetID="10" presetClass="entr" presetSubtype="0" fill="hold" grpId="0" nodeType="withEffect">
                                  <p:stCondLst>
                                    <p:cond delay="200"/>
                                  </p:stCondLst>
                                  <p:childTnLst>
                                    <p:set>
                                      <p:cBhvr>
                                        <p:cTn id="17" dur="1" fill="hold">
                                          <p:stCondLst>
                                            <p:cond delay="0"/>
                                          </p:stCondLst>
                                        </p:cTn>
                                        <p:tgtEl>
                                          <p:spTgt spid="85"/>
                                        </p:tgtEl>
                                        <p:attrNameLst>
                                          <p:attrName>style.visibility</p:attrName>
                                        </p:attrNameLst>
                                      </p:cBhvr>
                                      <p:to>
                                        <p:strVal val="visible"/>
                                      </p:to>
                                    </p:set>
                                    <p:animEffect transition="in" filter="fade">
                                      <p:cBhvr>
                                        <p:cTn id="18" dur="500"/>
                                        <p:tgtEl>
                                          <p:spTgt spid="85"/>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wipe(left)">
                                      <p:cBhvr>
                                        <p:cTn id="22" dur="500"/>
                                        <p:tgtEl>
                                          <p:spTgt spid="44"/>
                                        </p:tgtEl>
                                      </p:cBhvr>
                                    </p:animEffect>
                                  </p:childTnLst>
                                </p:cTn>
                              </p:par>
                              <p:par>
                                <p:cTn id="23" presetID="22" presetClass="entr" presetSubtype="8" fill="hold" nodeType="withEffect">
                                  <p:stCondLst>
                                    <p:cond delay="500"/>
                                  </p:stCondLst>
                                  <p:childTnLst>
                                    <p:set>
                                      <p:cBhvr>
                                        <p:cTn id="24" dur="1" fill="hold">
                                          <p:stCondLst>
                                            <p:cond delay="0"/>
                                          </p:stCondLst>
                                        </p:cTn>
                                        <p:tgtEl>
                                          <p:spTgt spid="62"/>
                                        </p:tgtEl>
                                        <p:attrNameLst>
                                          <p:attrName>style.visibility</p:attrName>
                                        </p:attrNameLst>
                                      </p:cBhvr>
                                      <p:to>
                                        <p:strVal val="visible"/>
                                      </p:to>
                                    </p:set>
                                    <p:animEffect transition="in" filter="wipe(left)">
                                      <p:cBhvr>
                                        <p:cTn id="25" dur="500"/>
                                        <p:tgtEl>
                                          <p:spTgt spid="62"/>
                                        </p:tgtEl>
                                      </p:cBhvr>
                                    </p:animEffect>
                                  </p:childTnLst>
                                </p:cTn>
                              </p:par>
                              <p:par>
                                <p:cTn id="26" presetID="22" presetClass="entr" presetSubtype="8" fill="hold" nodeType="withEffect">
                                  <p:stCondLst>
                                    <p:cond delay="200"/>
                                  </p:stCondLst>
                                  <p:childTnLst>
                                    <p:set>
                                      <p:cBhvr>
                                        <p:cTn id="27" dur="1" fill="hold">
                                          <p:stCondLst>
                                            <p:cond delay="0"/>
                                          </p:stCondLst>
                                        </p:cTn>
                                        <p:tgtEl>
                                          <p:spTgt spid="29"/>
                                        </p:tgtEl>
                                        <p:attrNameLst>
                                          <p:attrName>style.visibility</p:attrName>
                                        </p:attrNameLst>
                                      </p:cBhvr>
                                      <p:to>
                                        <p:strVal val="visible"/>
                                      </p:to>
                                    </p:set>
                                    <p:animEffect transition="in" filter="wipe(left)">
                                      <p:cBhvr>
                                        <p:cTn id="28" dur="500"/>
                                        <p:tgtEl>
                                          <p:spTgt spid="29"/>
                                        </p:tgtEl>
                                      </p:cBhvr>
                                    </p:animEffect>
                                  </p:childTnLst>
                                </p:cTn>
                              </p:par>
                              <p:par>
                                <p:cTn id="29" presetID="22" presetClass="entr" presetSubtype="8" fill="hold" nodeType="withEffect">
                                  <p:stCondLst>
                                    <p:cond delay="600"/>
                                  </p:stCondLst>
                                  <p:childTnLst>
                                    <p:set>
                                      <p:cBhvr>
                                        <p:cTn id="30" dur="1" fill="hold">
                                          <p:stCondLst>
                                            <p:cond delay="0"/>
                                          </p:stCondLst>
                                        </p:cTn>
                                        <p:tgtEl>
                                          <p:spTgt spid="57"/>
                                        </p:tgtEl>
                                        <p:attrNameLst>
                                          <p:attrName>style.visibility</p:attrName>
                                        </p:attrNameLst>
                                      </p:cBhvr>
                                      <p:to>
                                        <p:strVal val="visible"/>
                                      </p:to>
                                    </p:set>
                                    <p:animEffect transition="in" filter="wipe(left)">
                                      <p:cBhvr>
                                        <p:cTn id="31" dur="500"/>
                                        <p:tgtEl>
                                          <p:spTgt spid="57"/>
                                        </p:tgtEl>
                                      </p:cBhvr>
                                    </p:animEffect>
                                  </p:childTnLst>
                                </p:cTn>
                              </p:par>
                              <p:par>
                                <p:cTn id="32" presetID="22" presetClass="entr" presetSubtype="2" fill="hold" nodeType="withEffect">
                                  <p:stCondLst>
                                    <p:cond delay="400"/>
                                  </p:stCondLst>
                                  <p:childTnLst>
                                    <p:set>
                                      <p:cBhvr>
                                        <p:cTn id="33" dur="1" fill="hold">
                                          <p:stCondLst>
                                            <p:cond delay="0"/>
                                          </p:stCondLst>
                                        </p:cTn>
                                        <p:tgtEl>
                                          <p:spTgt spid="36"/>
                                        </p:tgtEl>
                                        <p:attrNameLst>
                                          <p:attrName>style.visibility</p:attrName>
                                        </p:attrNameLst>
                                      </p:cBhvr>
                                      <p:to>
                                        <p:strVal val="visible"/>
                                      </p:to>
                                    </p:set>
                                    <p:animEffect transition="in" filter="wipe(right)">
                                      <p:cBhvr>
                                        <p:cTn id="34" dur="500"/>
                                        <p:tgtEl>
                                          <p:spTgt spid="36"/>
                                        </p:tgtEl>
                                      </p:cBhvr>
                                    </p:animEffect>
                                  </p:childTnLst>
                                </p:cTn>
                              </p:par>
                              <p:par>
                                <p:cTn id="35" presetID="22" presetClass="entr" presetSubtype="2" fill="hold" nodeType="withEffect">
                                  <p:stCondLst>
                                    <p:cond delay="900"/>
                                  </p:stCondLst>
                                  <p:childTnLst>
                                    <p:set>
                                      <p:cBhvr>
                                        <p:cTn id="36" dur="1" fill="hold">
                                          <p:stCondLst>
                                            <p:cond delay="0"/>
                                          </p:stCondLst>
                                        </p:cTn>
                                        <p:tgtEl>
                                          <p:spTgt spid="77"/>
                                        </p:tgtEl>
                                        <p:attrNameLst>
                                          <p:attrName>style.visibility</p:attrName>
                                        </p:attrNameLst>
                                      </p:cBhvr>
                                      <p:to>
                                        <p:strVal val="visible"/>
                                      </p:to>
                                    </p:set>
                                    <p:animEffect transition="in" filter="wipe(right)">
                                      <p:cBhvr>
                                        <p:cTn id="37" dur="500"/>
                                        <p:tgtEl>
                                          <p:spTgt spid="77"/>
                                        </p:tgtEl>
                                      </p:cBhvr>
                                    </p:animEffect>
                                  </p:childTnLst>
                                </p:cTn>
                              </p:par>
                              <p:par>
                                <p:cTn id="38" presetID="22" presetClass="entr" presetSubtype="2" fill="hold" nodeType="withEffect">
                                  <p:stCondLst>
                                    <p:cond delay="600"/>
                                  </p:stCondLst>
                                  <p:childTnLst>
                                    <p:set>
                                      <p:cBhvr>
                                        <p:cTn id="39" dur="1" fill="hold">
                                          <p:stCondLst>
                                            <p:cond delay="0"/>
                                          </p:stCondLst>
                                        </p:cTn>
                                        <p:tgtEl>
                                          <p:spTgt spid="22"/>
                                        </p:tgtEl>
                                        <p:attrNameLst>
                                          <p:attrName>style.visibility</p:attrName>
                                        </p:attrNameLst>
                                      </p:cBhvr>
                                      <p:to>
                                        <p:strVal val="visible"/>
                                      </p:to>
                                    </p:set>
                                    <p:animEffect transition="in" filter="wipe(right)">
                                      <p:cBhvr>
                                        <p:cTn id="40" dur="500"/>
                                        <p:tgtEl>
                                          <p:spTgt spid="22"/>
                                        </p:tgtEl>
                                      </p:cBhvr>
                                    </p:animEffect>
                                  </p:childTnLst>
                                </p:cTn>
                              </p:par>
                              <p:par>
                                <p:cTn id="41" presetID="22" presetClass="entr" presetSubtype="2" fill="hold" nodeType="withEffect">
                                  <p:stCondLst>
                                    <p:cond delay="1100"/>
                                  </p:stCondLst>
                                  <p:childTnLst>
                                    <p:set>
                                      <p:cBhvr>
                                        <p:cTn id="42" dur="1" fill="hold">
                                          <p:stCondLst>
                                            <p:cond delay="0"/>
                                          </p:stCondLst>
                                        </p:cTn>
                                        <p:tgtEl>
                                          <p:spTgt spid="72"/>
                                        </p:tgtEl>
                                        <p:attrNameLst>
                                          <p:attrName>style.visibility</p:attrName>
                                        </p:attrNameLst>
                                      </p:cBhvr>
                                      <p:to>
                                        <p:strVal val="visible"/>
                                      </p:to>
                                    </p:set>
                                    <p:animEffect transition="in" filter="wipe(right)">
                                      <p:cBhvr>
                                        <p:cTn id="43" dur="500"/>
                                        <p:tgtEl>
                                          <p:spTgt spid="72"/>
                                        </p:tgtEl>
                                      </p:cBhvr>
                                    </p:animEffect>
                                  </p:childTnLst>
                                </p:cTn>
                              </p:par>
                              <p:par>
                                <p:cTn id="44" presetID="22" presetClass="entr" presetSubtype="2" fill="hold" nodeType="withEffect">
                                  <p:stCondLst>
                                    <p:cond delay="900"/>
                                  </p:stCondLst>
                                  <p:childTnLst>
                                    <p:set>
                                      <p:cBhvr>
                                        <p:cTn id="45" dur="1" fill="hold">
                                          <p:stCondLst>
                                            <p:cond delay="0"/>
                                          </p:stCondLst>
                                        </p:cTn>
                                        <p:tgtEl>
                                          <p:spTgt spid="15"/>
                                        </p:tgtEl>
                                        <p:attrNameLst>
                                          <p:attrName>style.visibility</p:attrName>
                                        </p:attrNameLst>
                                      </p:cBhvr>
                                      <p:to>
                                        <p:strVal val="visible"/>
                                      </p:to>
                                    </p:set>
                                    <p:animEffect transition="in" filter="wipe(right)">
                                      <p:cBhvr>
                                        <p:cTn id="46" dur="500"/>
                                        <p:tgtEl>
                                          <p:spTgt spid="15"/>
                                        </p:tgtEl>
                                      </p:cBhvr>
                                    </p:animEffect>
                                  </p:childTnLst>
                                </p:cTn>
                              </p:par>
                              <p:par>
                                <p:cTn id="47" presetID="22" presetClass="entr" presetSubtype="2" fill="hold" nodeType="withEffect">
                                  <p:stCondLst>
                                    <p:cond delay="1400"/>
                                  </p:stCondLst>
                                  <p:childTnLst>
                                    <p:set>
                                      <p:cBhvr>
                                        <p:cTn id="48" dur="1" fill="hold">
                                          <p:stCondLst>
                                            <p:cond delay="0"/>
                                          </p:stCondLst>
                                        </p:cTn>
                                        <p:tgtEl>
                                          <p:spTgt spid="67"/>
                                        </p:tgtEl>
                                        <p:attrNameLst>
                                          <p:attrName>style.visibility</p:attrName>
                                        </p:attrNameLst>
                                      </p:cBhvr>
                                      <p:to>
                                        <p:strVal val="visible"/>
                                      </p:to>
                                    </p:set>
                                    <p:animEffect transition="in" filter="wipe(right)">
                                      <p:cBhvr>
                                        <p:cTn id="49" dur="500"/>
                                        <p:tgtEl>
                                          <p:spTgt spid="67"/>
                                        </p:tgtEl>
                                      </p:cBhvr>
                                    </p:animEffect>
                                  </p:childTnLst>
                                </p:cTn>
                              </p:par>
                              <p:par>
                                <p:cTn id="50" presetID="22" presetClass="entr" presetSubtype="8" fill="hold" nodeType="withEffect">
                                  <p:stCondLst>
                                    <p:cond delay="1200"/>
                                  </p:stCondLst>
                                  <p:childTnLst>
                                    <p:set>
                                      <p:cBhvr>
                                        <p:cTn id="51" dur="1" fill="hold">
                                          <p:stCondLst>
                                            <p:cond delay="0"/>
                                          </p:stCondLst>
                                        </p:cTn>
                                        <p:tgtEl>
                                          <p:spTgt spid="5"/>
                                        </p:tgtEl>
                                        <p:attrNameLst>
                                          <p:attrName>style.visibility</p:attrName>
                                        </p:attrNameLst>
                                      </p:cBhvr>
                                      <p:to>
                                        <p:strVal val="visible"/>
                                      </p:to>
                                    </p:set>
                                    <p:animEffect transition="in" filter="wipe(left)">
                                      <p:cBhvr>
                                        <p:cTn id="52" dur="500"/>
                                        <p:tgtEl>
                                          <p:spTgt spid="5"/>
                                        </p:tgtEl>
                                      </p:cBhvr>
                                    </p:animEffect>
                                  </p:childTnLst>
                                </p:cTn>
                              </p:par>
                              <p:par>
                                <p:cTn id="53" presetID="22" presetClass="entr" presetSubtype="8" fill="hold" nodeType="withEffect">
                                  <p:stCondLst>
                                    <p:cond delay="1700"/>
                                  </p:stCondLst>
                                  <p:childTnLst>
                                    <p:set>
                                      <p:cBhvr>
                                        <p:cTn id="54" dur="1" fill="hold">
                                          <p:stCondLst>
                                            <p:cond delay="0"/>
                                          </p:stCondLst>
                                        </p:cTn>
                                        <p:tgtEl>
                                          <p:spTgt spid="52"/>
                                        </p:tgtEl>
                                        <p:attrNameLst>
                                          <p:attrName>style.visibility</p:attrName>
                                        </p:attrNameLst>
                                      </p:cBhvr>
                                      <p:to>
                                        <p:strVal val="visible"/>
                                      </p:to>
                                    </p:set>
                                    <p:animEffect transition="in" filter="wipe(left)">
                                      <p:cBhvr>
                                        <p:cTn id="55" dur="500"/>
                                        <p:tgtEl>
                                          <p:spTgt spid="52"/>
                                        </p:tgtEl>
                                      </p:cBhvr>
                                    </p:animEffect>
                                  </p:childTnLst>
                                </p:cTn>
                              </p:par>
                              <p:par>
                                <p:cTn id="56" presetID="8" presetClass="emph" presetSubtype="0" fill="hold" grpId="1" nodeType="withEffect">
                                  <p:stCondLst>
                                    <p:cond delay="0"/>
                                  </p:stCondLst>
                                  <p:childTnLst>
                                    <p:animRot by="21600000">
                                      <p:cBhvr>
                                        <p:cTn id="57" dur="2000" fill="hold"/>
                                        <p:tgtEl>
                                          <p:spTgt spid="8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85" grpId="0" animBg="1"/>
      <p:bldP spid="85"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sp>
        <p:nvSpPr>
          <p:cNvPr id="5" name="文本框 25"/>
          <p:cNvSpPr txBox="1"/>
          <p:nvPr/>
        </p:nvSpPr>
        <p:spPr>
          <a:xfrm>
            <a:off x="1414686" y="1124744"/>
            <a:ext cx="9358209" cy="1071062"/>
          </a:xfrm>
          <a:prstGeom prst="rect">
            <a:avLst/>
          </a:prstGeom>
          <a:noFill/>
        </p:spPr>
        <p:txBody>
          <a:bodyPr wrap="square" rtlCol="0">
            <a:spAutoFit/>
          </a:bodyPr>
          <a:lstStyle/>
          <a:p>
            <a:pPr>
              <a:lnSpc>
                <a:spcPct val="120000"/>
              </a:lnSpc>
              <a:spcAft>
                <a:spcPts val="800"/>
              </a:spcAft>
            </a:pPr>
            <a:r>
              <a:rPr lang="zh-CN" altLang="en-US" sz="2000" b="1" dirty="0">
                <a:solidFill>
                  <a:schemeClr val="bg1">
                    <a:lumMod val="65000"/>
                  </a:schemeClr>
                </a:solidFill>
                <a:latin typeface="微软雅黑" panose="020B0503020204020204" pitchFamily="34" charset="-122"/>
                <a:ea typeface="微软雅黑" panose="020B0503020204020204" pitchFamily="34" charset="-122"/>
              </a:rPr>
              <a:t>摘要：</a:t>
            </a:r>
            <a:r>
              <a:rPr lang="zh-CN" altLang="en-US" sz="11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r>
              <a:rPr lang="zh-CN" altLang="en-US" sz="11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p>
        </p:txBody>
      </p:sp>
      <p:grpSp>
        <p:nvGrpSpPr>
          <p:cNvPr id="6" name="组合 5"/>
          <p:cNvGrpSpPr/>
          <p:nvPr/>
        </p:nvGrpSpPr>
        <p:grpSpPr>
          <a:xfrm>
            <a:off x="1126654" y="2366006"/>
            <a:ext cx="4391620" cy="3325945"/>
            <a:chOff x="2282031" y="457200"/>
            <a:chExt cx="7631113" cy="5943600"/>
          </a:xfrm>
        </p:grpSpPr>
        <p:pic>
          <p:nvPicPr>
            <p:cNvPr id="7" name="Picture 3" descr="C:\Users\Administrator\Desktop\iMac_resourc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282031" y="457200"/>
              <a:ext cx="7631113" cy="59436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3098185" y="980728"/>
              <a:ext cx="6048672" cy="3456384"/>
            </a:xfrm>
            <a:prstGeom prst="rect">
              <a:avLst/>
            </a:prstGeom>
            <a:blipFill>
              <a:blip r:embed="rId6" cstate="email">
                <a:extLst>
                  <a:ext uri="{28A0092B-C50C-407E-A947-70E740481C1C}">
                    <a14:useLocalDpi xmlns:a14="http://schemas.microsoft.com/office/drawing/2010/main"/>
                  </a:ext>
                </a:extLst>
              </a:blip>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4078982" y="3831517"/>
            <a:ext cx="1944216" cy="2405795"/>
            <a:chOff x="865232" y="1286330"/>
            <a:chExt cx="4013321" cy="4966128"/>
          </a:xfrm>
        </p:grpSpPr>
        <p:pic>
          <p:nvPicPr>
            <p:cNvPr id="10" name="Picture 3"/>
            <p:cNvPicPr>
              <a:picLocks noChangeAspect="1"/>
            </p:cNvPicPr>
            <p:nvPr/>
          </p:nvPicPr>
          <p:blipFill rotWithShape="1">
            <a:blip r:embed="rId7" cstate="email">
              <a:extLst>
                <a:ext uri="{28A0092B-C50C-407E-A947-70E740481C1C}">
                  <a14:useLocalDpi xmlns:a14="http://schemas.microsoft.com/office/drawing/2010/main"/>
                </a:ext>
              </a:extLst>
            </a:blip>
            <a:srcRect/>
            <a:stretch>
              <a:fillRect/>
            </a:stretch>
          </p:blipFill>
          <p:spPr>
            <a:xfrm>
              <a:off x="865232" y="1286330"/>
              <a:ext cx="4013321" cy="4966128"/>
            </a:xfrm>
            <a:prstGeom prst="rect">
              <a:avLst/>
            </a:prstGeom>
          </p:spPr>
        </p:pic>
        <p:sp>
          <p:nvSpPr>
            <p:cNvPr id="11" name="Rectangle 4"/>
            <p:cNvSpPr/>
            <p:nvPr/>
          </p:nvSpPr>
          <p:spPr>
            <a:xfrm>
              <a:off x="1454929" y="1875864"/>
              <a:ext cx="2838784" cy="3697941"/>
            </a:xfrm>
            <a:prstGeom prst="rect">
              <a:avLst/>
            </a:prstGeom>
            <a:blipFill>
              <a:blip r:embed="rId8"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nvGrpSpPr>
          <p:cNvPr id="12" name="组合 11"/>
          <p:cNvGrpSpPr/>
          <p:nvPr/>
        </p:nvGrpSpPr>
        <p:grpSpPr>
          <a:xfrm>
            <a:off x="6485767" y="2558828"/>
            <a:ext cx="736600" cy="736600"/>
            <a:chOff x="7715921" y="1522755"/>
            <a:chExt cx="736600" cy="736600"/>
          </a:xfrm>
        </p:grpSpPr>
        <p:grpSp>
          <p:nvGrpSpPr>
            <p:cNvPr id="13" name="组合 12"/>
            <p:cNvGrpSpPr/>
            <p:nvPr/>
          </p:nvGrpSpPr>
          <p:grpSpPr>
            <a:xfrm>
              <a:off x="7715921" y="1522755"/>
              <a:ext cx="736600" cy="736600"/>
              <a:chOff x="8286667" y="635396"/>
              <a:chExt cx="736600" cy="736600"/>
            </a:xfrm>
          </p:grpSpPr>
          <p:sp>
            <p:nvSpPr>
              <p:cNvPr id="32" name="椭圆 31"/>
              <p:cNvSpPr/>
              <p:nvPr/>
            </p:nvSpPr>
            <p:spPr>
              <a:xfrm>
                <a:off x="8286667" y="635396"/>
                <a:ext cx="736600" cy="736600"/>
              </a:xfrm>
              <a:prstGeom prst="ellipse">
                <a:avLst/>
              </a:prstGeom>
              <a:gradFill flip="none" rotWithShape="1">
                <a:gsLst>
                  <a:gs pos="0">
                    <a:schemeClr val="bg1">
                      <a:lumMod val="85000"/>
                    </a:schemeClr>
                  </a:gs>
                  <a:gs pos="100000">
                    <a:srgbClr val="F7F7F7"/>
                  </a:gs>
                </a:gsLst>
                <a:lin ang="2700000" scaled="1"/>
                <a:tileRect/>
              </a:gradFill>
              <a:ln w="15875">
                <a:gradFill flip="none" rotWithShape="1">
                  <a:gsLst>
                    <a:gs pos="0">
                      <a:schemeClr val="bg1"/>
                    </a:gs>
                    <a:gs pos="100000">
                      <a:schemeClr val="bg1">
                        <a:lumMod val="85000"/>
                      </a:schemeClr>
                    </a:gs>
                  </a:gsLst>
                  <a:lin ang="2700000" scaled="1"/>
                  <a:tileRect/>
                </a:gradFill>
              </a:ln>
              <a:effectLst>
                <a:outerShdw blurRad="1016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椭圆 32"/>
              <p:cNvSpPr/>
              <p:nvPr/>
            </p:nvSpPr>
            <p:spPr>
              <a:xfrm>
                <a:off x="8394381" y="743110"/>
                <a:ext cx="521172" cy="521172"/>
              </a:xfrm>
              <a:prstGeom prst="ellipse">
                <a:avLst/>
              </a:prstGeom>
              <a:solidFill>
                <a:srgbClr val="F47B22"/>
              </a:solidFill>
              <a:ln w="15875">
                <a:gradFill flip="none" rotWithShape="1">
                  <a:gsLst>
                    <a:gs pos="100000">
                      <a:schemeClr val="bg1"/>
                    </a:gs>
                    <a:gs pos="0">
                      <a:schemeClr val="bg1">
                        <a:lumMod val="75000"/>
                      </a:schemeClr>
                    </a:gs>
                  </a:gsLst>
                  <a:lin ang="2700000" scaled="1"/>
                  <a:tileRect/>
                </a:grad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 name="Group 18"/>
            <p:cNvGrpSpPr>
              <a:grpSpLocks noChangeAspect="1"/>
            </p:cNvGrpSpPr>
            <p:nvPr/>
          </p:nvGrpSpPr>
          <p:grpSpPr bwMode="auto">
            <a:xfrm>
              <a:off x="7887974" y="1791696"/>
              <a:ext cx="381104" cy="224116"/>
              <a:chOff x="5315" y="1433"/>
              <a:chExt cx="2197" cy="1292"/>
            </a:xfrm>
            <a:solidFill>
              <a:schemeClr val="bg1"/>
            </a:solidFill>
          </p:grpSpPr>
          <p:sp>
            <p:nvSpPr>
              <p:cNvPr id="15" name="Freeform 19"/>
              <p:cNvSpPr/>
              <p:nvPr/>
            </p:nvSpPr>
            <p:spPr bwMode="auto">
              <a:xfrm>
                <a:off x="5915" y="1440"/>
                <a:ext cx="1014" cy="1278"/>
              </a:xfrm>
              <a:custGeom>
                <a:avLst/>
                <a:gdLst>
                  <a:gd name="T0" fmla="*/ 221 w 428"/>
                  <a:gd name="T1" fmla="*/ 231 h 538"/>
                  <a:gd name="T2" fmla="*/ 324 w 428"/>
                  <a:gd name="T3" fmla="*/ 115 h 538"/>
                  <a:gd name="T4" fmla="*/ 207 w 428"/>
                  <a:gd name="T5" fmla="*/ 1 h 538"/>
                  <a:gd name="T6" fmla="*/ 93 w 428"/>
                  <a:gd name="T7" fmla="*/ 118 h 538"/>
                  <a:gd name="T8" fmla="*/ 200 w 428"/>
                  <a:gd name="T9" fmla="*/ 231 h 538"/>
                  <a:gd name="T10" fmla="*/ 2 w 428"/>
                  <a:gd name="T11" fmla="*/ 446 h 538"/>
                  <a:gd name="T12" fmla="*/ 216 w 428"/>
                  <a:gd name="T13" fmla="*/ 537 h 538"/>
                  <a:gd name="T14" fmla="*/ 426 w 428"/>
                  <a:gd name="T15" fmla="*/ 439 h 538"/>
                  <a:gd name="T16" fmla="*/ 221 w 428"/>
                  <a:gd name="T17" fmla="*/ 231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8" h="538">
                    <a:moveTo>
                      <a:pt x="221" y="231"/>
                    </a:moveTo>
                    <a:cubicBezTo>
                      <a:pt x="280" y="224"/>
                      <a:pt x="325" y="175"/>
                      <a:pt x="324" y="115"/>
                    </a:cubicBezTo>
                    <a:cubicBezTo>
                      <a:pt x="323" y="51"/>
                      <a:pt x="270" y="0"/>
                      <a:pt x="207" y="1"/>
                    </a:cubicBezTo>
                    <a:cubicBezTo>
                      <a:pt x="143" y="2"/>
                      <a:pt x="92" y="55"/>
                      <a:pt x="93" y="118"/>
                    </a:cubicBezTo>
                    <a:cubicBezTo>
                      <a:pt x="94" y="178"/>
                      <a:pt x="141" y="226"/>
                      <a:pt x="200" y="231"/>
                    </a:cubicBezTo>
                    <a:cubicBezTo>
                      <a:pt x="88" y="239"/>
                      <a:pt x="0" y="333"/>
                      <a:pt x="2" y="446"/>
                    </a:cubicBezTo>
                    <a:cubicBezTo>
                      <a:pt x="3" y="511"/>
                      <a:pt x="110" y="538"/>
                      <a:pt x="216" y="537"/>
                    </a:cubicBezTo>
                    <a:cubicBezTo>
                      <a:pt x="321" y="535"/>
                      <a:pt x="428" y="504"/>
                      <a:pt x="426" y="439"/>
                    </a:cubicBezTo>
                    <a:cubicBezTo>
                      <a:pt x="425" y="326"/>
                      <a:pt x="334" y="235"/>
                      <a:pt x="221" y="2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 name="Freeform 20"/>
              <p:cNvSpPr/>
              <p:nvPr/>
            </p:nvSpPr>
            <p:spPr bwMode="auto">
              <a:xfrm>
                <a:off x="6825" y="1501"/>
                <a:ext cx="678" cy="946"/>
              </a:xfrm>
              <a:custGeom>
                <a:avLst/>
                <a:gdLst>
                  <a:gd name="T0" fmla="*/ 132 w 286"/>
                  <a:gd name="T1" fmla="*/ 171 h 398"/>
                  <a:gd name="T2" fmla="*/ 210 w 286"/>
                  <a:gd name="T3" fmla="*/ 85 h 398"/>
                  <a:gd name="T4" fmla="*/ 123 w 286"/>
                  <a:gd name="T5" fmla="*/ 1 h 398"/>
                  <a:gd name="T6" fmla="*/ 39 w 286"/>
                  <a:gd name="T7" fmla="*/ 88 h 398"/>
                  <a:gd name="T8" fmla="*/ 120 w 286"/>
                  <a:gd name="T9" fmla="*/ 171 h 398"/>
                  <a:gd name="T10" fmla="*/ 0 w 286"/>
                  <a:gd name="T11" fmla="*/ 237 h 398"/>
                  <a:gd name="T12" fmla="*/ 77 w 286"/>
                  <a:gd name="T13" fmla="*/ 396 h 398"/>
                  <a:gd name="T14" fmla="*/ 129 w 286"/>
                  <a:gd name="T15" fmla="*/ 398 h 398"/>
                  <a:gd name="T16" fmla="*/ 235 w 286"/>
                  <a:gd name="T17" fmla="*/ 380 h 398"/>
                  <a:gd name="T18" fmla="*/ 286 w 286"/>
                  <a:gd name="T19" fmla="*/ 326 h 398"/>
                  <a:gd name="T20" fmla="*/ 132 w 286"/>
                  <a:gd name="T21" fmla="*/ 171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6" h="398">
                    <a:moveTo>
                      <a:pt x="132" y="171"/>
                    </a:moveTo>
                    <a:cubicBezTo>
                      <a:pt x="176" y="167"/>
                      <a:pt x="210" y="130"/>
                      <a:pt x="210" y="85"/>
                    </a:cubicBezTo>
                    <a:cubicBezTo>
                      <a:pt x="209" y="38"/>
                      <a:pt x="170" y="0"/>
                      <a:pt x="123" y="1"/>
                    </a:cubicBezTo>
                    <a:cubicBezTo>
                      <a:pt x="76" y="1"/>
                      <a:pt x="38" y="40"/>
                      <a:pt x="39" y="88"/>
                    </a:cubicBezTo>
                    <a:cubicBezTo>
                      <a:pt x="39" y="133"/>
                      <a:pt x="75" y="169"/>
                      <a:pt x="120" y="171"/>
                    </a:cubicBezTo>
                    <a:cubicBezTo>
                      <a:pt x="71" y="174"/>
                      <a:pt x="28" y="198"/>
                      <a:pt x="0" y="237"/>
                    </a:cubicBezTo>
                    <a:cubicBezTo>
                      <a:pt x="43" y="277"/>
                      <a:pt x="72" y="333"/>
                      <a:pt x="77" y="396"/>
                    </a:cubicBezTo>
                    <a:cubicBezTo>
                      <a:pt x="94" y="398"/>
                      <a:pt x="111" y="398"/>
                      <a:pt x="129" y="398"/>
                    </a:cubicBezTo>
                    <a:cubicBezTo>
                      <a:pt x="170" y="397"/>
                      <a:pt x="207" y="391"/>
                      <a:pt x="235" y="380"/>
                    </a:cubicBezTo>
                    <a:cubicBezTo>
                      <a:pt x="278" y="364"/>
                      <a:pt x="286" y="342"/>
                      <a:pt x="286" y="326"/>
                    </a:cubicBezTo>
                    <a:cubicBezTo>
                      <a:pt x="285" y="241"/>
                      <a:pt x="216" y="173"/>
                      <a:pt x="132" y="1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 name="Freeform 21"/>
              <p:cNvSpPr/>
              <p:nvPr/>
            </p:nvSpPr>
            <p:spPr bwMode="auto">
              <a:xfrm>
                <a:off x="5324" y="1520"/>
                <a:ext cx="678" cy="948"/>
              </a:xfrm>
              <a:custGeom>
                <a:avLst/>
                <a:gdLst>
                  <a:gd name="T0" fmla="*/ 286 w 286"/>
                  <a:gd name="T1" fmla="*/ 235 h 399"/>
                  <a:gd name="T2" fmla="*/ 163 w 286"/>
                  <a:gd name="T3" fmla="*/ 171 h 399"/>
                  <a:gd name="T4" fmla="*/ 241 w 286"/>
                  <a:gd name="T5" fmla="*/ 85 h 399"/>
                  <a:gd name="T6" fmla="*/ 154 w 286"/>
                  <a:gd name="T7" fmla="*/ 1 h 399"/>
                  <a:gd name="T8" fmla="*/ 70 w 286"/>
                  <a:gd name="T9" fmla="*/ 88 h 399"/>
                  <a:gd name="T10" fmla="*/ 151 w 286"/>
                  <a:gd name="T11" fmla="*/ 171 h 399"/>
                  <a:gd name="T12" fmla="*/ 2 w 286"/>
                  <a:gd name="T13" fmla="*/ 331 h 399"/>
                  <a:gd name="T14" fmla="*/ 54 w 286"/>
                  <a:gd name="T15" fmla="*/ 384 h 399"/>
                  <a:gd name="T16" fmla="*/ 161 w 286"/>
                  <a:gd name="T17" fmla="*/ 398 h 399"/>
                  <a:gd name="T18" fmla="*/ 216 w 286"/>
                  <a:gd name="T19" fmla="*/ 394 h 399"/>
                  <a:gd name="T20" fmla="*/ 286 w 286"/>
                  <a:gd name="T21" fmla="*/ 235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6" h="399">
                    <a:moveTo>
                      <a:pt x="286" y="235"/>
                    </a:moveTo>
                    <a:cubicBezTo>
                      <a:pt x="257" y="196"/>
                      <a:pt x="212" y="172"/>
                      <a:pt x="163" y="171"/>
                    </a:cubicBezTo>
                    <a:cubicBezTo>
                      <a:pt x="207" y="167"/>
                      <a:pt x="242" y="130"/>
                      <a:pt x="241" y="85"/>
                    </a:cubicBezTo>
                    <a:cubicBezTo>
                      <a:pt x="240" y="38"/>
                      <a:pt x="201" y="0"/>
                      <a:pt x="154" y="1"/>
                    </a:cubicBezTo>
                    <a:cubicBezTo>
                      <a:pt x="107" y="1"/>
                      <a:pt x="69" y="41"/>
                      <a:pt x="70" y="88"/>
                    </a:cubicBezTo>
                    <a:cubicBezTo>
                      <a:pt x="71" y="133"/>
                      <a:pt x="106" y="169"/>
                      <a:pt x="151" y="171"/>
                    </a:cubicBezTo>
                    <a:cubicBezTo>
                      <a:pt x="67" y="176"/>
                      <a:pt x="0" y="247"/>
                      <a:pt x="2" y="331"/>
                    </a:cubicBezTo>
                    <a:cubicBezTo>
                      <a:pt x="2" y="347"/>
                      <a:pt x="11" y="369"/>
                      <a:pt x="54" y="384"/>
                    </a:cubicBezTo>
                    <a:cubicBezTo>
                      <a:pt x="83" y="394"/>
                      <a:pt x="120" y="399"/>
                      <a:pt x="161" y="398"/>
                    </a:cubicBezTo>
                    <a:cubicBezTo>
                      <a:pt x="180" y="398"/>
                      <a:pt x="198" y="396"/>
                      <a:pt x="216" y="394"/>
                    </a:cubicBezTo>
                    <a:cubicBezTo>
                      <a:pt x="219" y="332"/>
                      <a:pt x="246" y="277"/>
                      <a:pt x="286" y="2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 name="Freeform 22"/>
              <p:cNvSpPr/>
              <p:nvPr/>
            </p:nvSpPr>
            <p:spPr bwMode="auto">
              <a:xfrm>
                <a:off x="6837" y="1513"/>
                <a:ext cx="656" cy="925"/>
              </a:xfrm>
              <a:custGeom>
                <a:avLst/>
                <a:gdLst>
                  <a:gd name="T0" fmla="*/ 127 w 277"/>
                  <a:gd name="T1" fmla="*/ 170 h 389"/>
                  <a:gd name="T2" fmla="*/ 127 w 277"/>
                  <a:gd name="T3" fmla="*/ 162 h 389"/>
                  <a:gd name="T4" fmla="*/ 201 w 277"/>
                  <a:gd name="T5" fmla="*/ 80 h 389"/>
                  <a:gd name="T6" fmla="*/ 119 w 277"/>
                  <a:gd name="T7" fmla="*/ 0 h 389"/>
                  <a:gd name="T8" fmla="*/ 118 w 277"/>
                  <a:gd name="T9" fmla="*/ 0 h 389"/>
                  <a:gd name="T10" fmla="*/ 61 w 277"/>
                  <a:gd name="T11" fmla="*/ 24 h 389"/>
                  <a:gd name="T12" fmla="*/ 38 w 277"/>
                  <a:gd name="T13" fmla="*/ 82 h 389"/>
                  <a:gd name="T14" fmla="*/ 115 w 277"/>
                  <a:gd name="T15" fmla="*/ 162 h 389"/>
                  <a:gd name="T16" fmla="*/ 115 w 277"/>
                  <a:gd name="T17" fmla="*/ 170 h 389"/>
                  <a:gd name="T18" fmla="*/ 0 w 277"/>
                  <a:gd name="T19" fmla="*/ 231 h 389"/>
                  <a:gd name="T20" fmla="*/ 76 w 277"/>
                  <a:gd name="T21" fmla="*/ 387 h 389"/>
                  <a:gd name="T22" fmla="*/ 124 w 277"/>
                  <a:gd name="T23" fmla="*/ 389 h 389"/>
                  <a:gd name="T24" fmla="*/ 229 w 277"/>
                  <a:gd name="T25" fmla="*/ 372 h 389"/>
                  <a:gd name="T26" fmla="*/ 277 w 277"/>
                  <a:gd name="T27" fmla="*/ 321 h 389"/>
                  <a:gd name="T28" fmla="*/ 127 w 277"/>
                  <a:gd name="T29" fmla="*/ 170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7" h="389">
                    <a:moveTo>
                      <a:pt x="127" y="170"/>
                    </a:moveTo>
                    <a:cubicBezTo>
                      <a:pt x="127" y="162"/>
                      <a:pt x="127" y="162"/>
                      <a:pt x="127" y="162"/>
                    </a:cubicBezTo>
                    <a:cubicBezTo>
                      <a:pt x="169" y="158"/>
                      <a:pt x="201" y="122"/>
                      <a:pt x="201" y="80"/>
                    </a:cubicBezTo>
                    <a:cubicBezTo>
                      <a:pt x="200" y="36"/>
                      <a:pt x="163" y="0"/>
                      <a:pt x="119" y="0"/>
                    </a:cubicBezTo>
                    <a:cubicBezTo>
                      <a:pt x="118" y="0"/>
                      <a:pt x="118" y="0"/>
                      <a:pt x="118" y="0"/>
                    </a:cubicBezTo>
                    <a:cubicBezTo>
                      <a:pt x="96" y="0"/>
                      <a:pt x="76" y="9"/>
                      <a:pt x="61" y="24"/>
                    </a:cubicBezTo>
                    <a:cubicBezTo>
                      <a:pt x="45" y="40"/>
                      <a:pt x="37" y="61"/>
                      <a:pt x="38" y="82"/>
                    </a:cubicBezTo>
                    <a:cubicBezTo>
                      <a:pt x="38" y="125"/>
                      <a:pt x="72" y="160"/>
                      <a:pt x="115" y="162"/>
                    </a:cubicBezTo>
                    <a:cubicBezTo>
                      <a:pt x="115" y="170"/>
                      <a:pt x="115" y="170"/>
                      <a:pt x="115" y="170"/>
                    </a:cubicBezTo>
                    <a:cubicBezTo>
                      <a:pt x="69" y="173"/>
                      <a:pt x="28" y="195"/>
                      <a:pt x="0" y="231"/>
                    </a:cubicBezTo>
                    <a:cubicBezTo>
                      <a:pt x="43" y="273"/>
                      <a:pt x="70" y="328"/>
                      <a:pt x="76" y="387"/>
                    </a:cubicBezTo>
                    <a:cubicBezTo>
                      <a:pt x="91" y="389"/>
                      <a:pt x="108" y="389"/>
                      <a:pt x="124" y="389"/>
                    </a:cubicBezTo>
                    <a:cubicBezTo>
                      <a:pt x="164" y="388"/>
                      <a:pt x="201" y="382"/>
                      <a:pt x="229" y="372"/>
                    </a:cubicBezTo>
                    <a:cubicBezTo>
                      <a:pt x="261" y="359"/>
                      <a:pt x="277" y="342"/>
                      <a:pt x="277" y="321"/>
                    </a:cubicBezTo>
                    <a:cubicBezTo>
                      <a:pt x="276" y="238"/>
                      <a:pt x="210" y="172"/>
                      <a:pt x="127" y="1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Freeform 23"/>
              <p:cNvSpPr/>
              <p:nvPr/>
            </p:nvSpPr>
            <p:spPr bwMode="auto">
              <a:xfrm>
                <a:off x="5924" y="1452"/>
                <a:ext cx="993" cy="1254"/>
              </a:xfrm>
              <a:custGeom>
                <a:avLst/>
                <a:gdLst>
                  <a:gd name="T0" fmla="*/ 217 w 419"/>
                  <a:gd name="T1" fmla="*/ 230 h 528"/>
                  <a:gd name="T2" fmla="*/ 217 w 419"/>
                  <a:gd name="T3" fmla="*/ 222 h 528"/>
                  <a:gd name="T4" fmla="*/ 316 w 419"/>
                  <a:gd name="T5" fmla="*/ 110 h 528"/>
                  <a:gd name="T6" fmla="*/ 205 w 419"/>
                  <a:gd name="T7" fmla="*/ 0 h 528"/>
                  <a:gd name="T8" fmla="*/ 203 w 419"/>
                  <a:gd name="T9" fmla="*/ 0 h 528"/>
                  <a:gd name="T10" fmla="*/ 93 w 419"/>
                  <a:gd name="T11" fmla="*/ 113 h 528"/>
                  <a:gd name="T12" fmla="*/ 196 w 419"/>
                  <a:gd name="T13" fmla="*/ 222 h 528"/>
                  <a:gd name="T14" fmla="*/ 196 w 419"/>
                  <a:gd name="T15" fmla="*/ 230 h 528"/>
                  <a:gd name="T16" fmla="*/ 2 w 419"/>
                  <a:gd name="T17" fmla="*/ 441 h 528"/>
                  <a:gd name="T18" fmla="*/ 202 w 419"/>
                  <a:gd name="T19" fmla="*/ 528 h 528"/>
                  <a:gd name="T20" fmla="*/ 202 w 419"/>
                  <a:gd name="T21" fmla="*/ 528 h 528"/>
                  <a:gd name="T22" fmla="*/ 211 w 419"/>
                  <a:gd name="T23" fmla="*/ 528 h 528"/>
                  <a:gd name="T24" fmla="*/ 418 w 419"/>
                  <a:gd name="T25" fmla="*/ 434 h 528"/>
                  <a:gd name="T26" fmla="*/ 217 w 419"/>
                  <a:gd name="T27" fmla="*/ 23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9" h="528">
                    <a:moveTo>
                      <a:pt x="217" y="230"/>
                    </a:moveTo>
                    <a:cubicBezTo>
                      <a:pt x="217" y="222"/>
                      <a:pt x="217" y="222"/>
                      <a:pt x="217" y="222"/>
                    </a:cubicBezTo>
                    <a:cubicBezTo>
                      <a:pt x="274" y="215"/>
                      <a:pt x="317" y="167"/>
                      <a:pt x="316" y="110"/>
                    </a:cubicBezTo>
                    <a:cubicBezTo>
                      <a:pt x="315" y="49"/>
                      <a:pt x="265" y="0"/>
                      <a:pt x="205" y="0"/>
                    </a:cubicBezTo>
                    <a:cubicBezTo>
                      <a:pt x="204" y="0"/>
                      <a:pt x="203" y="0"/>
                      <a:pt x="203" y="0"/>
                    </a:cubicBezTo>
                    <a:cubicBezTo>
                      <a:pt x="141" y="1"/>
                      <a:pt x="92" y="52"/>
                      <a:pt x="93" y="113"/>
                    </a:cubicBezTo>
                    <a:cubicBezTo>
                      <a:pt x="94" y="171"/>
                      <a:pt x="138" y="217"/>
                      <a:pt x="196" y="222"/>
                    </a:cubicBezTo>
                    <a:cubicBezTo>
                      <a:pt x="196" y="230"/>
                      <a:pt x="196" y="230"/>
                      <a:pt x="196" y="230"/>
                    </a:cubicBezTo>
                    <a:cubicBezTo>
                      <a:pt x="85" y="238"/>
                      <a:pt x="0" y="330"/>
                      <a:pt x="2" y="441"/>
                    </a:cubicBezTo>
                    <a:cubicBezTo>
                      <a:pt x="3" y="501"/>
                      <a:pt x="103" y="528"/>
                      <a:pt x="202" y="528"/>
                    </a:cubicBezTo>
                    <a:cubicBezTo>
                      <a:pt x="202" y="528"/>
                      <a:pt x="202" y="528"/>
                      <a:pt x="202" y="528"/>
                    </a:cubicBezTo>
                    <a:cubicBezTo>
                      <a:pt x="205" y="528"/>
                      <a:pt x="208" y="528"/>
                      <a:pt x="211" y="528"/>
                    </a:cubicBezTo>
                    <a:cubicBezTo>
                      <a:pt x="315" y="526"/>
                      <a:pt x="419" y="496"/>
                      <a:pt x="418" y="434"/>
                    </a:cubicBezTo>
                    <a:cubicBezTo>
                      <a:pt x="417" y="323"/>
                      <a:pt x="328" y="234"/>
                      <a:pt x="217" y="2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 name="Freeform 24"/>
              <p:cNvSpPr/>
              <p:nvPr/>
            </p:nvSpPr>
            <p:spPr bwMode="auto">
              <a:xfrm>
                <a:off x="5334" y="1532"/>
                <a:ext cx="656" cy="927"/>
              </a:xfrm>
              <a:custGeom>
                <a:avLst/>
                <a:gdLst>
                  <a:gd name="T0" fmla="*/ 159 w 277"/>
                  <a:gd name="T1" fmla="*/ 170 h 390"/>
                  <a:gd name="T2" fmla="*/ 159 w 277"/>
                  <a:gd name="T3" fmla="*/ 162 h 390"/>
                  <a:gd name="T4" fmla="*/ 233 w 277"/>
                  <a:gd name="T5" fmla="*/ 80 h 390"/>
                  <a:gd name="T6" fmla="*/ 152 w 277"/>
                  <a:gd name="T7" fmla="*/ 0 h 390"/>
                  <a:gd name="T8" fmla="*/ 150 w 277"/>
                  <a:gd name="T9" fmla="*/ 0 h 390"/>
                  <a:gd name="T10" fmla="*/ 70 w 277"/>
                  <a:gd name="T11" fmla="*/ 83 h 390"/>
                  <a:gd name="T12" fmla="*/ 147 w 277"/>
                  <a:gd name="T13" fmla="*/ 162 h 390"/>
                  <a:gd name="T14" fmla="*/ 147 w 277"/>
                  <a:gd name="T15" fmla="*/ 170 h 390"/>
                  <a:gd name="T16" fmla="*/ 2 w 277"/>
                  <a:gd name="T17" fmla="*/ 326 h 390"/>
                  <a:gd name="T18" fmla="*/ 52 w 277"/>
                  <a:gd name="T19" fmla="*/ 375 h 390"/>
                  <a:gd name="T20" fmla="*/ 157 w 277"/>
                  <a:gd name="T21" fmla="*/ 389 h 390"/>
                  <a:gd name="T22" fmla="*/ 208 w 277"/>
                  <a:gd name="T23" fmla="*/ 385 h 390"/>
                  <a:gd name="T24" fmla="*/ 277 w 277"/>
                  <a:gd name="T25" fmla="*/ 230 h 390"/>
                  <a:gd name="T26" fmla="*/ 159 w 277"/>
                  <a:gd name="T27" fmla="*/ 17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7" h="390">
                    <a:moveTo>
                      <a:pt x="159" y="170"/>
                    </a:moveTo>
                    <a:cubicBezTo>
                      <a:pt x="159" y="162"/>
                      <a:pt x="159" y="162"/>
                      <a:pt x="159" y="162"/>
                    </a:cubicBezTo>
                    <a:cubicBezTo>
                      <a:pt x="201" y="159"/>
                      <a:pt x="234" y="122"/>
                      <a:pt x="233" y="80"/>
                    </a:cubicBezTo>
                    <a:cubicBezTo>
                      <a:pt x="232" y="36"/>
                      <a:pt x="196" y="0"/>
                      <a:pt x="152" y="0"/>
                    </a:cubicBezTo>
                    <a:cubicBezTo>
                      <a:pt x="150" y="0"/>
                      <a:pt x="150" y="0"/>
                      <a:pt x="150" y="0"/>
                    </a:cubicBezTo>
                    <a:cubicBezTo>
                      <a:pt x="105" y="0"/>
                      <a:pt x="69" y="38"/>
                      <a:pt x="70" y="83"/>
                    </a:cubicBezTo>
                    <a:cubicBezTo>
                      <a:pt x="71" y="125"/>
                      <a:pt x="104" y="160"/>
                      <a:pt x="147" y="162"/>
                    </a:cubicBezTo>
                    <a:cubicBezTo>
                      <a:pt x="147" y="170"/>
                      <a:pt x="147" y="170"/>
                      <a:pt x="147" y="170"/>
                    </a:cubicBezTo>
                    <a:cubicBezTo>
                      <a:pt x="64" y="175"/>
                      <a:pt x="0" y="244"/>
                      <a:pt x="2" y="326"/>
                    </a:cubicBezTo>
                    <a:cubicBezTo>
                      <a:pt x="2" y="341"/>
                      <a:pt x="11" y="361"/>
                      <a:pt x="52" y="375"/>
                    </a:cubicBezTo>
                    <a:cubicBezTo>
                      <a:pt x="79" y="385"/>
                      <a:pt x="117" y="390"/>
                      <a:pt x="157" y="389"/>
                    </a:cubicBezTo>
                    <a:cubicBezTo>
                      <a:pt x="174" y="389"/>
                      <a:pt x="191" y="388"/>
                      <a:pt x="208" y="385"/>
                    </a:cubicBezTo>
                    <a:cubicBezTo>
                      <a:pt x="212" y="327"/>
                      <a:pt x="237" y="272"/>
                      <a:pt x="277" y="230"/>
                    </a:cubicBezTo>
                    <a:cubicBezTo>
                      <a:pt x="249" y="193"/>
                      <a:pt x="206" y="171"/>
                      <a:pt x="159" y="1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Freeform 25"/>
              <p:cNvSpPr/>
              <p:nvPr/>
            </p:nvSpPr>
            <p:spPr bwMode="auto">
              <a:xfrm>
                <a:off x="5334" y="1532"/>
                <a:ext cx="656" cy="927"/>
              </a:xfrm>
              <a:custGeom>
                <a:avLst/>
                <a:gdLst>
                  <a:gd name="T0" fmla="*/ 233 w 277"/>
                  <a:gd name="T1" fmla="*/ 80 h 390"/>
                  <a:gd name="T2" fmla="*/ 152 w 277"/>
                  <a:gd name="T3" fmla="*/ 0 h 390"/>
                  <a:gd name="T4" fmla="*/ 150 w 277"/>
                  <a:gd name="T5" fmla="*/ 0 h 390"/>
                  <a:gd name="T6" fmla="*/ 70 w 277"/>
                  <a:gd name="T7" fmla="*/ 83 h 390"/>
                  <a:gd name="T8" fmla="*/ 147 w 277"/>
                  <a:gd name="T9" fmla="*/ 162 h 390"/>
                  <a:gd name="T10" fmla="*/ 147 w 277"/>
                  <a:gd name="T11" fmla="*/ 166 h 390"/>
                  <a:gd name="T12" fmla="*/ 149 w 277"/>
                  <a:gd name="T13" fmla="*/ 167 h 390"/>
                  <a:gd name="T14" fmla="*/ 147 w 277"/>
                  <a:gd name="T15" fmla="*/ 166 h 390"/>
                  <a:gd name="T16" fmla="*/ 147 w 277"/>
                  <a:gd name="T17" fmla="*/ 170 h 390"/>
                  <a:gd name="T18" fmla="*/ 2 w 277"/>
                  <a:gd name="T19" fmla="*/ 326 h 390"/>
                  <a:gd name="T20" fmla="*/ 52 w 277"/>
                  <a:gd name="T21" fmla="*/ 375 h 390"/>
                  <a:gd name="T22" fmla="*/ 157 w 277"/>
                  <a:gd name="T23" fmla="*/ 389 h 390"/>
                  <a:gd name="T24" fmla="*/ 208 w 277"/>
                  <a:gd name="T25" fmla="*/ 385 h 390"/>
                  <a:gd name="T26" fmla="*/ 277 w 277"/>
                  <a:gd name="T27" fmla="*/ 230 h 390"/>
                  <a:gd name="T28" fmla="*/ 159 w 277"/>
                  <a:gd name="T29" fmla="*/ 170 h 390"/>
                  <a:gd name="T30" fmla="*/ 159 w 277"/>
                  <a:gd name="T31" fmla="*/ 166 h 390"/>
                  <a:gd name="T32" fmla="*/ 156 w 277"/>
                  <a:gd name="T33" fmla="*/ 167 h 390"/>
                  <a:gd name="T34" fmla="*/ 159 w 277"/>
                  <a:gd name="T35" fmla="*/ 166 h 390"/>
                  <a:gd name="T36" fmla="*/ 159 w 277"/>
                  <a:gd name="T37" fmla="*/ 162 h 390"/>
                  <a:gd name="T38" fmla="*/ 233 w 277"/>
                  <a:gd name="T39" fmla="*/ 8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7" h="390">
                    <a:moveTo>
                      <a:pt x="233" y="80"/>
                    </a:moveTo>
                    <a:cubicBezTo>
                      <a:pt x="232" y="36"/>
                      <a:pt x="196" y="0"/>
                      <a:pt x="152" y="0"/>
                    </a:cubicBezTo>
                    <a:cubicBezTo>
                      <a:pt x="150" y="0"/>
                      <a:pt x="150" y="0"/>
                      <a:pt x="150" y="0"/>
                    </a:cubicBezTo>
                    <a:cubicBezTo>
                      <a:pt x="105" y="0"/>
                      <a:pt x="69" y="38"/>
                      <a:pt x="70" y="83"/>
                    </a:cubicBezTo>
                    <a:cubicBezTo>
                      <a:pt x="71" y="125"/>
                      <a:pt x="104" y="160"/>
                      <a:pt x="147" y="162"/>
                    </a:cubicBezTo>
                    <a:cubicBezTo>
                      <a:pt x="147" y="166"/>
                      <a:pt x="147" y="166"/>
                      <a:pt x="147" y="166"/>
                    </a:cubicBezTo>
                    <a:cubicBezTo>
                      <a:pt x="149" y="167"/>
                      <a:pt x="149" y="167"/>
                      <a:pt x="149" y="167"/>
                    </a:cubicBezTo>
                    <a:cubicBezTo>
                      <a:pt x="147" y="166"/>
                      <a:pt x="147" y="166"/>
                      <a:pt x="147" y="166"/>
                    </a:cubicBezTo>
                    <a:cubicBezTo>
                      <a:pt x="147" y="170"/>
                      <a:pt x="147" y="170"/>
                      <a:pt x="147" y="170"/>
                    </a:cubicBezTo>
                    <a:cubicBezTo>
                      <a:pt x="64" y="175"/>
                      <a:pt x="0" y="244"/>
                      <a:pt x="2" y="326"/>
                    </a:cubicBezTo>
                    <a:cubicBezTo>
                      <a:pt x="2" y="341"/>
                      <a:pt x="11" y="361"/>
                      <a:pt x="52" y="375"/>
                    </a:cubicBezTo>
                    <a:cubicBezTo>
                      <a:pt x="79" y="385"/>
                      <a:pt x="117" y="390"/>
                      <a:pt x="157" y="389"/>
                    </a:cubicBezTo>
                    <a:cubicBezTo>
                      <a:pt x="174" y="389"/>
                      <a:pt x="191" y="388"/>
                      <a:pt x="208" y="385"/>
                    </a:cubicBezTo>
                    <a:cubicBezTo>
                      <a:pt x="212" y="327"/>
                      <a:pt x="237" y="272"/>
                      <a:pt x="277" y="230"/>
                    </a:cubicBezTo>
                    <a:cubicBezTo>
                      <a:pt x="249" y="193"/>
                      <a:pt x="206" y="171"/>
                      <a:pt x="159" y="170"/>
                    </a:cubicBezTo>
                    <a:cubicBezTo>
                      <a:pt x="159" y="166"/>
                      <a:pt x="159" y="166"/>
                      <a:pt x="159" y="166"/>
                    </a:cubicBezTo>
                    <a:cubicBezTo>
                      <a:pt x="156" y="167"/>
                      <a:pt x="156" y="167"/>
                      <a:pt x="156" y="167"/>
                    </a:cubicBezTo>
                    <a:cubicBezTo>
                      <a:pt x="159" y="166"/>
                      <a:pt x="159" y="166"/>
                      <a:pt x="159" y="166"/>
                    </a:cubicBezTo>
                    <a:cubicBezTo>
                      <a:pt x="159" y="162"/>
                      <a:pt x="159" y="162"/>
                      <a:pt x="159" y="162"/>
                    </a:cubicBezTo>
                    <a:cubicBezTo>
                      <a:pt x="201" y="159"/>
                      <a:pt x="234" y="122"/>
                      <a:pt x="233"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26"/>
              <p:cNvSpPr/>
              <p:nvPr/>
            </p:nvSpPr>
            <p:spPr bwMode="auto">
              <a:xfrm>
                <a:off x="5315" y="1924"/>
                <a:ext cx="702" cy="552"/>
              </a:xfrm>
              <a:custGeom>
                <a:avLst/>
                <a:gdLst>
                  <a:gd name="T0" fmla="*/ 294 w 296"/>
                  <a:gd name="T1" fmla="*/ 63 h 232"/>
                  <a:gd name="T2" fmla="*/ 192 w 296"/>
                  <a:gd name="T3" fmla="*/ 0 h 232"/>
                  <a:gd name="T4" fmla="*/ 167 w 296"/>
                  <a:gd name="T5" fmla="*/ 1 h 232"/>
                  <a:gd name="T6" fmla="*/ 167 w 296"/>
                  <a:gd name="T7" fmla="*/ 5 h 232"/>
                  <a:gd name="T8" fmla="*/ 285 w 296"/>
                  <a:gd name="T9" fmla="*/ 65 h 232"/>
                  <a:gd name="T10" fmla="*/ 216 w 296"/>
                  <a:gd name="T11" fmla="*/ 220 h 232"/>
                  <a:gd name="T12" fmla="*/ 165 w 296"/>
                  <a:gd name="T13" fmla="*/ 224 h 232"/>
                  <a:gd name="T14" fmla="*/ 60 w 296"/>
                  <a:gd name="T15" fmla="*/ 210 h 232"/>
                  <a:gd name="T16" fmla="*/ 10 w 296"/>
                  <a:gd name="T17" fmla="*/ 161 h 232"/>
                  <a:gd name="T18" fmla="*/ 155 w 296"/>
                  <a:gd name="T19" fmla="*/ 5 h 232"/>
                  <a:gd name="T20" fmla="*/ 155 w 296"/>
                  <a:gd name="T21" fmla="*/ 1 h 232"/>
                  <a:gd name="T22" fmla="*/ 130 w 296"/>
                  <a:gd name="T23" fmla="*/ 1 h 232"/>
                  <a:gd name="T24" fmla="*/ 155 w 296"/>
                  <a:gd name="T25" fmla="*/ 1 h 232"/>
                  <a:gd name="T26" fmla="*/ 130 w 296"/>
                  <a:gd name="T27" fmla="*/ 1 h 232"/>
                  <a:gd name="T28" fmla="*/ 2 w 296"/>
                  <a:gd name="T29" fmla="*/ 161 h 232"/>
                  <a:gd name="T30" fmla="*/ 57 w 296"/>
                  <a:gd name="T31" fmla="*/ 218 h 232"/>
                  <a:gd name="T32" fmla="*/ 157 w 296"/>
                  <a:gd name="T33" fmla="*/ 232 h 232"/>
                  <a:gd name="T34" fmla="*/ 165 w 296"/>
                  <a:gd name="T35" fmla="*/ 232 h 232"/>
                  <a:gd name="T36" fmla="*/ 220 w 296"/>
                  <a:gd name="T37" fmla="*/ 228 h 232"/>
                  <a:gd name="T38" fmla="*/ 224 w 296"/>
                  <a:gd name="T39" fmla="*/ 227 h 232"/>
                  <a:gd name="T40" fmla="*/ 224 w 296"/>
                  <a:gd name="T41" fmla="*/ 224 h 232"/>
                  <a:gd name="T42" fmla="*/ 293 w 296"/>
                  <a:gd name="T43" fmla="*/ 68 h 232"/>
                  <a:gd name="T44" fmla="*/ 296 w 296"/>
                  <a:gd name="T45" fmla="*/ 66 h 232"/>
                  <a:gd name="T46" fmla="*/ 294 w 296"/>
                  <a:gd name="T47" fmla="*/ 6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6" h="232">
                    <a:moveTo>
                      <a:pt x="294" y="63"/>
                    </a:moveTo>
                    <a:cubicBezTo>
                      <a:pt x="269" y="29"/>
                      <a:pt x="232" y="7"/>
                      <a:pt x="192" y="0"/>
                    </a:cubicBezTo>
                    <a:cubicBezTo>
                      <a:pt x="167" y="1"/>
                      <a:pt x="167" y="1"/>
                      <a:pt x="167" y="1"/>
                    </a:cubicBezTo>
                    <a:cubicBezTo>
                      <a:pt x="167" y="5"/>
                      <a:pt x="167" y="5"/>
                      <a:pt x="167" y="5"/>
                    </a:cubicBezTo>
                    <a:cubicBezTo>
                      <a:pt x="214" y="6"/>
                      <a:pt x="257" y="28"/>
                      <a:pt x="285" y="65"/>
                    </a:cubicBezTo>
                    <a:cubicBezTo>
                      <a:pt x="245" y="107"/>
                      <a:pt x="220" y="162"/>
                      <a:pt x="216" y="220"/>
                    </a:cubicBezTo>
                    <a:cubicBezTo>
                      <a:pt x="199" y="223"/>
                      <a:pt x="182" y="224"/>
                      <a:pt x="165" y="224"/>
                    </a:cubicBezTo>
                    <a:cubicBezTo>
                      <a:pt x="125" y="225"/>
                      <a:pt x="87" y="220"/>
                      <a:pt x="60" y="210"/>
                    </a:cubicBezTo>
                    <a:cubicBezTo>
                      <a:pt x="19" y="196"/>
                      <a:pt x="10" y="176"/>
                      <a:pt x="10" y="161"/>
                    </a:cubicBezTo>
                    <a:cubicBezTo>
                      <a:pt x="8" y="79"/>
                      <a:pt x="72" y="10"/>
                      <a:pt x="155" y="5"/>
                    </a:cubicBezTo>
                    <a:cubicBezTo>
                      <a:pt x="155" y="1"/>
                      <a:pt x="155" y="1"/>
                      <a:pt x="155" y="1"/>
                    </a:cubicBezTo>
                    <a:cubicBezTo>
                      <a:pt x="130" y="1"/>
                      <a:pt x="130" y="1"/>
                      <a:pt x="130" y="1"/>
                    </a:cubicBezTo>
                    <a:cubicBezTo>
                      <a:pt x="155" y="1"/>
                      <a:pt x="155" y="1"/>
                      <a:pt x="155" y="1"/>
                    </a:cubicBezTo>
                    <a:cubicBezTo>
                      <a:pt x="130" y="1"/>
                      <a:pt x="130" y="1"/>
                      <a:pt x="130" y="1"/>
                    </a:cubicBezTo>
                    <a:cubicBezTo>
                      <a:pt x="55" y="16"/>
                      <a:pt x="0" y="83"/>
                      <a:pt x="2" y="161"/>
                    </a:cubicBezTo>
                    <a:cubicBezTo>
                      <a:pt x="2" y="178"/>
                      <a:pt x="12" y="202"/>
                      <a:pt x="57" y="218"/>
                    </a:cubicBezTo>
                    <a:cubicBezTo>
                      <a:pt x="84" y="227"/>
                      <a:pt x="119" y="232"/>
                      <a:pt x="157" y="232"/>
                    </a:cubicBezTo>
                    <a:cubicBezTo>
                      <a:pt x="160" y="232"/>
                      <a:pt x="162" y="232"/>
                      <a:pt x="165" y="232"/>
                    </a:cubicBezTo>
                    <a:cubicBezTo>
                      <a:pt x="183" y="232"/>
                      <a:pt x="202" y="230"/>
                      <a:pt x="220" y="228"/>
                    </a:cubicBezTo>
                    <a:cubicBezTo>
                      <a:pt x="224" y="227"/>
                      <a:pt x="224" y="227"/>
                      <a:pt x="224" y="227"/>
                    </a:cubicBezTo>
                    <a:cubicBezTo>
                      <a:pt x="224" y="224"/>
                      <a:pt x="224" y="224"/>
                      <a:pt x="224" y="224"/>
                    </a:cubicBezTo>
                    <a:cubicBezTo>
                      <a:pt x="227" y="165"/>
                      <a:pt x="252" y="110"/>
                      <a:pt x="293" y="68"/>
                    </a:cubicBezTo>
                    <a:cubicBezTo>
                      <a:pt x="296" y="66"/>
                      <a:pt x="296" y="66"/>
                      <a:pt x="296" y="66"/>
                    </a:cubicBezTo>
                    <a:lnTo>
                      <a:pt x="29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Freeform 27"/>
              <p:cNvSpPr/>
              <p:nvPr/>
            </p:nvSpPr>
            <p:spPr bwMode="auto">
              <a:xfrm>
                <a:off x="5479" y="1513"/>
                <a:ext cx="429" cy="414"/>
              </a:xfrm>
              <a:custGeom>
                <a:avLst/>
                <a:gdLst>
                  <a:gd name="T0" fmla="*/ 86 w 181"/>
                  <a:gd name="T1" fmla="*/ 170 h 174"/>
                  <a:gd name="T2" fmla="*/ 9 w 181"/>
                  <a:gd name="T3" fmla="*/ 91 h 174"/>
                  <a:gd name="T4" fmla="*/ 89 w 181"/>
                  <a:gd name="T5" fmla="*/ 8 h 174"/>
                  <a:gd name="T6" fmla="*/ 91 w 181"/>
                  <a:gd name="T7" fmla="*/ 8 h 174"/>
                  <a:gd name="T8" fmla="*/ 172 w 181"/>
                  <a:gd name="T9" fmla="*/ 88 h 174"/>
                  <a:gd name="T10" fmla="*/ 98 w 181"/>
                  <a:gd name="T11" fmla="*/ 170 h 174"/>
                  <a:gd name="T12" fmla="*/ 98 w 181"/>
                  <a:gd name="T13" fmla="*/ 174 h 174"/>
                  <a:gd name="T14" fmla="*/ 123 w 181"/>
                  <a:gd name="T15" fmla="*/ 173 h 174"/>
                  <a:gd name="T16" fmla="*/ 98 w 181"/>
                  <a:gd name="T17" fmla="*/ 174 h 174"/>
                  <a:gd name="T18" fmla="*/ 123 w 181"/>
                  <a:gd name="T19" fmla="*/ 173 h 174"/>
                  <a:gd name="T20" fmla="*/ 180 w 181"/>
                  <a:gd name="T21" fmla="*/ 88 h 174"/>
                  <a:gd name="T22" fmla="*/ 91 w 181"/>
                  <a:gd name="T23" fmla="*/ 0 h 174"/>
                  <a:gd name="T24" fmla="*/ 89 w 181"/>
                  <a:gd name="T25" fmla="*/ 0 h 174"/>
                  <a:gd name="T26" fmla="*/ 1 w 181"/>
                  <a:gd name="T27" fmla="*/ 91 h 174"/>
                  <a:gd name="T28" fmla="*/ 61 w 181"/>
                  <a:gd name="T29" fmla="*/ 174 h 174"/>
                  <a:gd name="T30" fmla="*/ 86 w 181"/>
                  <a:gd name="T31" fmla="*/ 174 h 174"/>
                  <a:gd name="T32" fmla="*/ 86 w 181"/>
                  <a:gd name="T33" fmla="*/ 17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1" h="174">
                    <a:moveTo>
                      <a:pt x="86" y="170"/>
                    </a:moveTo>
                    <a:cubicBezTo>
                      <a:pt x="43" y="168"/>
                      <a:pt x="10" y="133"/>
                      <a:pt x="9" y="91"/>
                    </a:cubicBezTo>
                    <a:cubicBezTo>
                      <a:pt x="8" y="46"/>
                      <a:pt x="44" y="8"/>
                      <a:pt x="89" y="8"/>
                    </a:cubicBezTo>
                    <a:cubicBezTo>
                      <a:pt x="91" y="8"/>
                      <a:pt x="91" y="8"/>
                      <a:pt x="91" y="8"/>
                    </a:cubicBezTo>
                    <a:cubicBezTo>
                      <a:pt x="135" y="8"/>
                      <a:pt x="171" y="44"/>
                      <a:pt x="172" y="88"/>
                    </a:cubicBezTo>
                    <a:cubicBezTo>
                      <a:pt x="173" y="130"/>
                      <a:pt x="140" y="167"/>
                      <a:pt x="98" y="170"/>
                    </a:cubicBezTo>
                    <a:cubicBezTo>
                      <a:pt x="98" y="174"/>
                      <a:pt x="98" y="174"/>
                      <a:pt x="98" y="174"/>
                    </a:cubicBezTo>
                    <a:cubicBezTo>
                      <a:pt x="123" y="173"/>
                      <a:pt x="123" y="173"/>
                      <a:pt x="123" y="173"/>
                    </a:cubicBezTo>
                    <a:cubicBezTo>
                      <a:pt x="98" y="174"/>
                      <a:pt x="98" y="174"/>
                      <a:pt x="98" y="174"/>
                    </a:cubicBezTo>
                    <a:cubicBezTo>
                      <a:pt x="123" y="173"/>
                      <a:pt x="123" y="173"/>
                      <a:pt x="123" y="173"/>
                    </a:cubicBezTo>
                    <a:cubicBezTo>
                      <a:pt x="157" y="159"/>
                      <a:pt x="181" y="126"/>
                      <a:pt x="180" y="88"/>
                    </a:cubicBezTo>
                    <a:cubicBezTo>
                      <a:pt x="179" y="39"/>
                      <a:pt x="139" y="0"/>
                      <a:pt x="91" y="0"/>
                    </a:cubicBezTo>
                    <a:cubicBezTo>
                      <a:pt x="89" y="0"/>
                      <a:pt x="89" y="0"/>
                      <a:pt x="89" y="0"/>
                    </a:cubicBezTo>
                    <a:cubicBezTo>
                      <a:pt x="40" y="0"/>
                      <a:pt x="0" y="41"/>
                      <a:pt x="1" y="91"/>
                    </a:cubicBezTo>
                    <a:cubicBezTo>
                      <a:pt x="2" y="129"/>
                      <a:pt x="27" y="162"/>
                      <a:pt x="61" y="174"/>
                    </a:cubicBezTo>
                    <a:cubicBezTo>
                      <a:pt x="86" y="174"/>
                      <a:pt x="86" y="174"/>
                      <a:pt x="86" y="174"/>
                    </a:cubicBezTo>
                    <a:lnTo>
                      <a:pt x="86" y="1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28"/>
              <p:cNvSpPr/>
              <p:nvPr/>
            </p:nvSpPr>
            <p:spPr bwMode="auto">
              <a:xfrm>
                <a:off x="5924" y="1452"/>
                <a:ext cx="993" cy="1254"/>
              </a:xfrm>
              <a:custGeom>
                <a:avLst/>
                <a:gdLst>
                  <a:gd name="T0" fmla="*/ 316 w 419"/>
                  <a:gd name="T1" fmla="*/ 110 h 528"/>
                  <a:gd name="T2" fmla="*/ 205 w 419"/>
                  <a:gd name="T3" fmla="*/ 0 h 528"/>
                  <a:gd name="T4" fmla="*/ 203 w 419"/>
                  <a:gd name="T5" fmla="*/ 0 h 528"/>
                  <a:gd name="T6" fmla="*/ 93 w 419"/>
                  <a:gd name="T7" fmla="*/ 113 h 528"/>
                  <a:gd name="T8" fmla="*/ 196 w 419"/>
                  <a:gd name="T9" fmla="*/ 222 h 528"/>
                  <a:gd name="T10" fmla="*/ 196 w 419"/>
                  <a:gd name="T11" fmla="*/ 226 h 528"/>
                  <a:gd name="T12" fmla="*/ 198 w 419"/>
                  <a:gd name="T13" fmla="*/ 226 h 528"/>
                  <a:gd name="T14" fmla="*/ 196 w 419"/>
                  <a:gd name="T15" fmla="*/ 226 h 528"/>
                  <a:gd name="T16" fmla="*/ 196 w 419"/>
                  <a:gd name="T17" fmla="*/ 230 h 528"/>
                  <a:gd name="T18" fmla="*/ 2 w 419"/>
                  <a:gd name="T19" fmla="*/ 441 h 528"/>
                  <a:gd name="T20" fmla="*/ 202 w 419"/>
                  <a:gd name="T21" fmla="*/ 528 h 528"/>
                  <a:gd name="T22" fmla="*/ 202 w 419"/>
                  <a:gd name="T23" fmla="*/ 528 h 528"/>
                  <a:gd name="T24" fmla="*/ 211 w 419"/>
                  <a:gd name="T25" fmla="*/ 528 h 528"/>
                  <a:gd name="T26" fmla="*/ 418 w 419"/>
                  <a:gd name="T27" fmla="*/ 434 h 528"/>
                  <a:gd name="T28" fmla="*/ 217 w 419"/>
                  <a:gd name="T29" fmla="*/ 230 h 528"/>
                  <a:gd name="T30" fmla="*/ 217 w 419"/>
                  <a:gd name="T31" fmla="*/ 226 h 528"/>
                  <a:gd name="T32" fmla="*/ 213 w 419"/>
                  <a:gd name="T33" fmla="*/ 226 h 528"/>
                  <a:gd name="T34" fmla="*/ 217 w 419"/>
                  <a:gd name="T35" fmla="*/ 226 h 528"/>
                  <a:gd name="T36" fmla="*/ 217 w 419"/>
                  <a:gd name="T37" fmla="*/ 222 h 528"/>
                  <a:gd name="T38" fmla="*/ 316 w 419"/>
                  <a:gd name="T39" fmla="*/ 11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9" h="528">
                    <a:moveTo>
                      <a:pt x="316" y="110"/>
                    </a:moveTo>
                    <a:cubicBezTo>
                      <a:pt x="315" y="49"/>
                      <a:pt x="265" y="0"/>
                      <a:pt x="205" y="0"/>
                    </a:cubicBezTo>
                    <a:cubicBezTo>
                      <a:pt x="204" y="0"/>
                      <a:pt x="203" y="0"/>
                      <a:pt x="203" y="0"/>
                    </a:cubicBezTo>
                    <a:cubicBezTo>
                      <a:pt x="141" y="1"/>
                      <a:pt x="92" y="52"/>
                      <a:pt x="93" y="113"/>
                    </a:cubicBezTo>
                    <a:cubicBezTo>
                      <a:pt x="94" y="171"/>
                      <a:pt x="138" y="217"/>
                      <a:pt x="196" y="222"/>
                    </a:cubicBezTo>
                    <a:cubicBezTo>
                      <a:pt x="196" y="226"/>
                      <a:pt x="196" y="226"/>
                      <a:pt x="196" y="226"/>
                    </a:cubicBezTo>
                    <a:cubicBezTo>
                      <a:pt x="198" y="226"/>
                      <a:pt x="198" y="226"/>
                      <a:pt x="198" y="226"/>
                    </a:cubicBezTo>
                    <a:cubicBezTo>
                      <a:pt x="196" y="226"/>
                      <a:pt x="196" y="226"/>
                      <a:pt x="196" y="226"/>
                    </a:cubicBezTo>
                    <a:cubicBezTo>
                      <a:pt x="196" y="230"/>
                      <a:pt x="196" y="230"/>
                      <a:pt x="196" y="230"/>
                    </a:cubicBezTo>
                    <a:cubicBezTo>
                      <a:pt x="85" y="238"/>
                      <a:pt x="0" y="330"/>
                      <a:pt x="2" y="441"/>
                    </a:cubicBezTo>
                    <a:cubicBezTo>
                      <a:pt x="3" y="501"/>
                      <a:pt x="103" y="528"/>
                      <a:pt x="202" y="528"/>
                    </a:cubicBezTo>
                    <a:cubicBezTo>
                      <a:pt x="202" y="528"/>
                      <a:pt x="202" y="528"/>
                      <a:pt x="202" y="528"/>
                    </a:cubicBezTo>
                    <a:cubicBezTo>
                      <a:pt x="205" y="528"/>
                      <a:pt x="208" y="528"/>
                      <a:pt x="211" y="528"/>
                    </a:cubicBezTo>
                    <a:cubicBezTo>
                      <a:pt x="315" y="526"/>
                      <a:pt x="419" y="496"/>
                      <a:pt x="418" y="434"/>
                    </a:cubicBezTo>
                    <a:cubicBezTo>
                      <a:pt x="417" y="323"/>
                      <a:pt x="328" y="234"/>
                      <a:pt x="217" y="230"/>
                    </a:cubicBezTo>
                    <a:cubicBezTo>
                      <a:pt x="217" y="226"/>
                      <a:pt x="217" y="226"/>
                      <a:pt x="217" y="226"/>
                    </a:cubicBezTo>
                    <a:cubicBezTo>
                      <a:pt x="213" y="226"/>
                      <a:pt x="213" y="226"/>
                      <a:pt x="213" y="226"/>
                    </a:cubicBezTo>
                    <a:cubicBezTo>
                      <a:pt x="217" y="226"/>
                      <a:pt x="217" y="226"/>
                      <a:pt x="217" y="226"/>
                    </a:cubicBezTo>
                    <a:cubicBezTo>
                      <a:pt x="217" y="222"/>
                      <a:pt x="217" y="222"/>
                      <a:pt x="217" y="222"/>
                    </a:cubicBezTo>
                    <a:cubicBezTo>
                      <a:pt x="274" y="215"/>
                      <a:pt x="317" y="167"/>
                      <a:pt x="316" y="11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Freeform 29"/>
              <p:cNvSpPr/>
              <p:nvPr/>
            </p:nvSpPr>
            <p:spPr bwMode="auto">
              <a:xfrm>
                <a:off x="5905" y="1984"/>
                <a:ext cx="1034" cy="741"/>
              </a:xfrm>
              <a:custGeom>
                <a:avLst/>
                <a:gdLst>
                  <a:gd name="T0" fmla="*/ 251 w 436"/>
                  <a:gd name="T1" fmla="*/ 0 h 312"/>
                  <a:gd name="T2" fmla="*/ 225 w 436"/>
                  <a:gd name="T3" fmla="*/ 2 h 312"/>
                  <a:gd name="T4" fmla="*/ 225 w 436"/>
                  <a:gd name="T5" fmla="*/ 6 h 312"/>
                  <a:gd name="T6" fmla="*/ 426 w 436"/>
                  <a:gd name="T7" fmla="*/ 210 h 312"/>
                  <a:gd name="T8" fmla="*/ 219 w 436"/>
                  <a:gd name="T9" fmla="*/ 304 h 312"/>
                  <a:gd name="T10" fmla="*/ 210 w 436"/>
                  <a:gd name="T11" fmla="*/ 304 h 312"/>
                  <a:gd name="T12" fmla="*/ 210 w 436"/>
                  <a:gd name="T13" fmla="*/ 304 h 312"/>
                  <a:gd name="T14" fmla="*/ 10 w 436"/>
                  <a:gd name="T15" fmla="*/ 217 h 312"/>
                  <a:gd name="T16" fmla="*/ 204 w 436"/>
                  <a:gd name="T17" fmla="*/ 6 h 312"/>
                  <a:gd name="T18" fmla="*/ 204 w 436"/>
                  <a:gd name="T19" fmla="*/ 2 h 312"/>
                  <a:gd name="T20" fmla="*/ 178 w 436"/>
                  <a:gd name="T21" fmla="*/ 1 h 312"/>
                  <a:gd name="T22" fmla="*/ 204 w 436"/>
                  <a:gd name="T23" fmla="*/ 2 h 312"/>
                  <a:gd name="T24" fmla="*/ 178 w 436"/>
                  <a:gd name="T25" fmla="*/ 1 h 312"/>
                  <a:gd name="T26" fmla="*/ 2 w 436"/>
                  <a:gd name="T27" fmla="*/ 217 h 312"/>
                  <a:gd name="T28" fmla="*/ 210 w 436"/>
                  <a:gd name="T29" fmla="*/ 312 h 312"/>
                  <a:gd name="T30" fmla="*/ 210 w 436"/>
                  <a:gd name="T31" fmla="*/ 312 h 312"/>
                  <a:gd name="T32" fmla="*/ 220 w 436"/>
                  <a:gd name="T33" fmla="*/ 312 h 312"/>
                  <a:gd name="T34" fmla="*/ 435 w 436"/>
                  <a:gd name="T35" fmla="*/ 210 h 312"/>
                  <a:gd name="T36" fmla="*/ 251 w 436"/>
                  <a:gd name="T37" fmla="*/ 0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6" h="312">
                    <a:moveTo>
                      <a:pt x="251" y="0"/>
                    </a:moveTo>
                    <a:cubicBezTo>
                      <a:pt x="225" y="2"/>
                      <a:pt x="225" y="2"/>
                      <a:pt x="225" y="2"/>
                    </a:cubicBezTo>
                    <a:cubicBezTo>
                      <a:pt x="225" y="6"/>
                      <a:pt x="225" y="6"/>
                      <a:pt x="225" y="6"/>
                    </a:cubicBezTo>
                    <a:cubicBezTo>
                      <a:pt x="336" y="10"/>
                      <a:pt x="425" y="99"/>
                      <a:pt x="426" y="210"/>
                    </a:cubicBezTo>
                    <a:cubicBezTo>
                      <a:pt x="427" y="272"/>
                      <a:pt x="323" y="302"/>
                      <a:pt x="219" y="304"/>
                    </a:cubicBezTo>
                    <a:cubicBezTo>
                      <a:pt x="216" y="304"/>
                      <a:pt x="213" y="304"/>
                      <a:pt x="210" y="304"/>
                    </a:cubicBezTo>
                    <a:cubicBezTo>
                      <a:pt x="210" y="304"/>
                      <a:pt x="210" y="304"/>
                      <a:pt x="210" y="304"/>
                    </a:cubicBezTo>
                    <a:cubicBezTo>
                      <a:pt x="111" y="304"/>
                      <a:pt x="11" y="277"/>
                      <a:pt x="10" y="217"/>
                    </a:cubicBezTo>
                    <a:cubicBezTo>
                      <a:pt x="8" y="106"/>
                      <a:pt x="93" y="14"/>
                      <a:pt x="204" y="6"/>
                    </a:cubicBezTo>
                    <a:cubicBezTo>
                      <a:pt x="204" y="2"/>
                      <a:pt x="204" y="2"/>
                      <a:pt x="204" y="2"/>
                    </a:cubicBezTo>
                    <a:cubicBezTo>
                      <a:pt x="178" y="1"/>
                      <a:pt x="178" y="1"/>
                      <a:pt x="178" y="1"/>
                    </a:cubicBezTo>
                    <a:cubicBezTo>
                      <a:pt x="204" y="2"/>
                      <a:pt x="204" y="2"/>
                      <a:pt x="204" y="2"/>
                    </a:cubicBezTo>
                    <a:cubicBezTo>
                      <a:pt x="178" y="1"/>
                      <a:pt x="178" y="1"/>
                      <a:pt x="178" y="1"/>
                    </a:cubicBezTo>
                    <a:cubicBezTo>
                      <a:pt x="75" y="20"/>
                      <a:pt x="0" y="111"/>
                      <a:pt x="2" y="217"/>
                    </a:cubicBezTo>
                    <a:cubicBezTo>
                      <a:pt x="3" y="287"/>
                      <a:pt x="115" y="312"/>
                      <a:pt x="210" y="312"/>
                    </a:cubicBezTo>
                    <a:cubicBezTo>
                      <a:pt x="210" y="312"/>
                      <a:pt x="210" y="312"/>
                      <a:pt x="210" y="312"/>
                    </a:cubicBezTo>
                    <a:cubicBezTo>
                      <a:pt x="213" y="312"/>
                      <a:pt x="216" y="312"/>
                      <a:pt x="220" y="312"/>
                    </a:cubicBezTo>
                    <a:cubicBezTo>
                      <a:pt x="327" y="310"/>
                      <a:pt x="436" y="278"/>
                      <a:pt x="435" y="210"/>
                    </a:cubicBezTo>
                    <a:cubicBezTo>
                      <a:pt x="433" y="104"/>
                      <a:pt x="354" y="16"/>
                      <a:pt x="25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Freeform 30"/>
              <p:cNvSpPr/>
              <p:nvPr/>
            </p:nvSpPr>
            <p:spPr bwMode="auto">
              <a:xfrm>
                <a:off x="6123" y="1433"/>
                <a:ext cx="571" cy="556"/>
              </a:xfrm>
              <a:custGeom>
                <a:avLst/>
                <a:gdLst>
                  <a:gd name="T0" fmla="*/ 112 w 241"/>
                  <a:gd name="T1" fmla="*/ 230 h 234"/>
                  <a:gd name="T2" fmla="*/ 9 w 241"/>
                  <a:gd name="T3" fmla="*/ 121 h 234"/>
                  <a:gd name="T4" fmla="*/ 119 w 241"/>
                  <a:gd name="T5" fmla="*/ 8 h 234"/>
                  <a:gd name="T6" fmla="*/ 121 w 241"/>
                  <a:gd name="T7" fmla="*/ 8 h 234"/>
                  <a:gd name="T8" fmla="*/ 232 w 241"/>
                  <a:gd name="T9" fmla="*/ 118 h 234"/>
                  <a:gd name="T10" fmla="*/ 133 w 241"/>
                  <a:gd name="T11" fmla="*/ 230 h 234"/>
                  <a:gd name="T12" fmla="*/ 133 w 241"/>
                  <a:gd name="T13" fmla="*/ 234 h 234"/>
                  <a:gd name="T14" fmla="*/ 159 w 241"/>
                  <a:gd name="T15" fmla="*/ 232 h 234"/>
                  <a:gd name="T16" fmla="*/ 133 w 241"/>
                  <a:gd name="T17" fmla="*/ 234 h 234"/>
                  <a:gd name="T18" fmla="*/ 159 w 241"/>
                  <a:gd name="T19" fmla="*/ 232 h 234"/>
                  <a:gd name="T20" fmla="*/ 240 w 241"/>
                  <a:gd name="T21" fmla="*/ 118 h 234"/>
                  <a:gd name="T22" fmla="*/ 121 w 241"/>
                  <a:gd name="T23" fmla="*/ 0 h 234"/>
                  <a:gd name="T24" fmla="*/ 119 w 241"/>
                  <a:gd name="T25" fmla="*/ 0 h 234"/>
                  <a:gd name="T26" fmla="*/ 1 w 241"/>
                  <a:gd name="T27" fmla="*/ 122 h 234"/>
                  <a:gd name="T28" fmla="*/ 86 w 241"/>
                  <a:gd name="T29" fmla="*/ 233 h 234"/>
                  <a:gd name="T30" fmla="*/ 112 w 241"/>
                  <a:gd name="T31" fmla="*/ 234 h 234"/>
                  <a:gd name="T32" fmla="*/ 112 w 241"/>
                  <a:gd name="T33" fmla="*/ 23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1" h="234">
                    <a:moveTo>
                      <a:pt x="112" y="230"/>
                    </a:moveTo>
                    <a:cubicBezTo>
                      <a:pt x="54" y="225"/>
                      <a:pt x="10" y="179"/>
                      <a:pt x="9" y="121"/>
                    </a:cubicBezTo>
                    <a:cubicBezTo>
                      <a:pt x="8" y="60"/>
                      <a:pt x="57" y="9"/>
                      <a:pt x="119" y="8"/>
                    </a:cubicBezTo>
                    <a:cubicBezTo>
                      <a:pt x="119" y="8"/>
                      <a:pt x="120" y="8"/>
                      <a:pt x="121" y="8"/>
                    </a:cubicBezTo>
                    <a:cubicBezTo>
                      <a:pt x="181" y="8"/>
                      <a:pt x="231" y="57"/>
                      <a:pt x="232" y="118"/>
                    </a:cubicBezTo>
                    <a:cubicBezTo>
                      <a:pt x="233" y="175"/>
                      <a:pt x="190" y="223"/>
                      <a:pt x="133" y="230"/>
                    </a:cubicBezTo>
                    <a:cubicBezTo>
                      <a:pt x="133" y="234"/>
                      <a:pt x="133" y="234"/>
                      <a:pt x="133" y="234"/>
                    </a:cubicBezTo>
                    <a:cubicBezTo>
                      <a:pt x="159" y="232"/>
                      <a:pt x="159" y="232"/>
                      <a:pt x="159" y="232"/>
                    </a:cubicBezTo>
                    <a:cubicBezTo>
                      <a:pt x="133" y="234"/>
                      <a:pt x="133" y="234"/>
                      <a:pt x="133" y="234"/>
                    </a:cubicBezTo>
                    <a:cubicBezTo>
                      <a:pt x="159" y="232"/>
                      <a:pt x="159" y="232"/>
                      <a:pt x="159" y="232"/>
                    </a:cubicBezTo>
                    <a:cubicBezTo>
                      <a:pt x="208" y="216"/>
                      <a:pt x="241" y="170"/>
                      <a:pt x="240" y="118"/>
                    </a:cubicBezTo>
                    <a:cubicBezTo>
                      <a:pt x="239" y="53"/>
                      <a:pt x="186" y="0"/>
                      <a:pt x="121" y="0"/>
                    </a:cubicBezTo>
                    <a:cubicBezTo>
                      <a:pt x="120" y="0"/>
                      <a:pt x="119" y="0"/>
                      <a:pt x="119" y="0"/>
                    </a:cubicBezTo>
                    <a:cubicBezTo>
                      <a:pt x="53" y="1"/>
                      <a:pt x="0" y="56"/>
                      <a:pt x="1" y="122"/>
                    </a:cubicBezTo>
                    <a:cubicBezTo>
                      <a:pt x="2" y="174"/>
                      <a:pt x="37" y="219"/>
                      <a:pt x="86" y="233"/>
                    </a:cubicBezTo>
                    <a:cubicBezTo>
                      <a:pt x="112" y="234"/>
                      <a:pt x="112" y="234"/>
                      <a:pt x="112" y="234"/>
                    </a:cubicBezTo>
                    <a:lnTo>
                      <a:pt x="112" y="2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 name="Freeform 31"/>
              <p:cNvSpPr/>
              <p:nvPr/>
            </p:nvSpPr>
            <p:spPr bwMode="auto">
              <a:xfrm>
                <a:off x="6837" y="1513"/>
                <a:ext cx="656" cy="925"/>
              </a:xfrm>
              <a:custGeom>
                <a:avLst/>
                <a:gdLst>
                  <a:gd name="T0" fmla="*/ 201 w 277"/>
                  <a:gd name="T1" fmla="*/ 80 h 389"/>
                  <a:gd name="T2" fmla="*/ 119 w 277"/>
                  <a:gd name="T3" fmla="*/ 0 h 389"/>
                  <a:gd name="T4" fmla="*/ 118 w 277"/>
                  <a:gd name="T5" fmla="*/ 0 h 389"/>
                  <a:gd name="T6" fmla="*/ 61 w 277"/>
                  <a:gd name="T7" fmla="*/ 24 h 389"/>
                  <a:gd name="T8" fmla="*/ 38 w 277"/>
                  <a:gd name="T9" fmla="*/ 82 h 389"/>
                  <a:gd name="T10" fmla="*/ 115 w 277"/>
                  <a:gd name="T11" fmla="*/ 162 h 389"/>
                  <a:gd name="T12" fmla="*/ 115 w 277"/>
                  <a:gd name="T13" fmla="*/ 166 h 389"/>
                  <a:gd name="T14" fmla="*/ 117 w 277"/>
                  <a:gd name="T15" fmla="*/ 166 h 389"/>
                  <a:gd name="T16" fmla="*/ 115 w 277"/>
                  <a:gd name="T17" fmla="*/ 166 h 389"/>
                  <a:gd name="T18" fmla="*/ 115 w 277"/>
                  <a:gd name="T19" fmla="*/ 170 h 389"/>
                  <a:gd name="T20" fmla="*/ 0 w 277"/>
                  <a:gd name="T21" fmla="*/ 231 h 389"/>
                  <a:gd name="T22" fmla="*/ 76 w 277"/>
                  <a:gd name="T23" fmla="*/ 387 h 389"/>
                  <a:gd name="T24" fmla="*/ 124 w 277"/>
                  <a:gd name="T25" fmla="*/ 389 h 389"/>
                  <a:gd name="T26" fmla="*/ 229 w 277"/>
                  <a:gd name="T27" fmla="*/ 372 h 389"/>
                  <a:gd name="T28" fmla="*/ 277 w 277"/>
                  <a:gd name="T29" fmla="*/ 321 h 389"/>
                  <a:gd name="T30" fmla="*/ 127 w 277"/>
                  <a:gd name="T31" fmla="*/ 170 h 389"/>
                  <a:gd name="T32" fmla="*/ 127 w 277"/>
                  <a:gd name="T33" fmla="*/ 166 h 389"/>
                  <a:gd name="T34" fmla="*/ 124 w 277"/>
                  <a:gd name="T35" fmla="*/ 166 h 389"/>
                  <a:gd name="T36" fmla="*/ 127 w 277"/>
                  <a:gd name="T37" fmla="*/ 166 h 389"/>
                  <a:gd name="T38" fmla="*/ 127 w 277"/>
                  <a:gd name="T39" fmla="*/ 162 h 389"/>
                  <a:gd name="T40" fmla="*/ 201 w 277"/>
                  <a:gd name="T41" fmla="*/ 80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7" h="389">
                    <a:moveTo>
                      <a:pt x="201" y="80"/>
                    </a:moveTo>
                    <a:cubicBezTo>
                      <a:pt x="200" y="36"/>
                      <a:pt x="163" y="0"/>
                      <a:pt x="119" y="0"/>
                    </a:cubicBezTo>
                    <a:cubicBezTo>
                      <a:pt x="118" y="0"/>
                      <a:pt x="118" y="0"/>
                      <a:pt x="118" y="0"/>
                    </a:cubicBezTo>
                    <a:cubicBezTo>
                      <a:pt x="96" y="0"/>
                      <a:pt x="76" y="9"/>
                      <a:pt x="61" y="24"/>
                    </a:cubicBezTo>
                    <a:cubicBezTo>
                      <a:pt x="45" y="40"/>
                      <a:pt x="37" y="61"/>
                      <a:pt x="38" y="82"/>
                    </a:cubicBezTo>
                    <a:cubicBezTo>
                      <a:pt x="38" y="125"/>
                      <a:pt x="72" y="160"/>
                      <a:pt x="115" y="162"/>
                    </a:cubicBezTo>
                    <a:cubicBezTo>
                      <a:pt x="115" y="166"/>
                      <a:pt x="115" y="166"/>
                      <a:pt x="115" y="166"/>
                    </a:cubicBezTo>
                    <a:cubicBezTo>
                      <a:pt x="117" y="166"/>
                      <a:pt x="117" y="166"/>
                      <a:pt x="117" y="166"/>
                    </a:cubicBezTo>
                    <a:cubicBezTo>
                      <a:pt x="115" y="166"/>
                      <a:pt x="115" y="166"/>
                      <a:pt x="115" y="166"/>
                    </a:cubicBezTo>
                    <a:cubicBezTo>
                      <a:pt x="115" y="170"/>
                      <a:pt x="115" y="170"/>
                      <a:pt x="115" y="170"/>
                    </a:cubicBezTo>
                    <a:cubicBezTo>
                      <a:pt x="69" y="173"/>
                      <a:pt x="28" y="195"/>
                      <a:pt x="0" y="231"/>
                    </a:cubicBezTo>
                    <a:cubicBezTo>
                      <a:pt x="43" y="273"/>
                      <a:pt x="70" y="328"/>
                      <a:pt x="76" y="387"/>
                    </a:cubicBezTo>
                    <a:cubicBezTo>
                      <a:pt x="91" y="389"/>
                      <a:pt x="108" y="389"/>
                      <a:pt x="124" y="389"/>
                    </a:cubicBezTo>
                    <a:cubicBezTo>
                      <a:pt x="164" y="388"/>
                      <a:pt x="201" y="382"/>
                      <a:pt x="229" y="372"/>
                    </a:cubicBezTo>
                    <a:cubicBezTo>
                      <a:pt x="261" y="359"/>
                      <a:pt x="277" y="342"/>
                      <a:pt x="277" y="321"/>
                    </a:cubicBezTo>
                    <a:cubicBezTo>
                      <a:pt x="276" y="238"/>
                      <a:pt x="210" y="172"/>
                      <a:pt x="127" y="170"/>
                    </a:cubicBezTo>
                    <a:cubicBezTo>
                      <a:pt x="127" y="166"/>
                      <a:pt x="127" y="166"/>
                      <a:pt x="127" y="166"/>
                    </a:cubicBezTo>
                    <a:cubicBezTo>
                      <a:pt x="124" y="166"/>
                      <a:pt x="124" y="166"/>
                      <a:pt x="124" y="166"/>
                    </a:cubicBezTo>
                    <a:cubicBezTo>
                      <a:pt x="127" y="166"/>
                      <a:pt x="127" y="166"/>
                      <a:pt x="127" y="166"/>
                    </a:cubicBezTo>
                    <a:cubicBezTo>
                      <a:pt x="127" y="162"/>
                      <a:pt x="127" y="162"/>
                      <a:pt x="127" y="162"/>
                    </a:cubicBezTo>
                    <a:cubicBezTo>
                      <a:pt x="169" y="158"/>
                      <a:pt x="201" y="122"/>
                      <a:pt x="201"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 name="Freeform 32"/>
              <p:cNvSpPr/>
              <p:nvPr/>
            </p:nvSpPr>
            <p:spPr bwMode="auto">
              <a:xfrm>
                <a:off x="6905" y="1492"/>
                <a:ext cx="427" cy="416"/>
              </a:xfrm>
              <a:custGeom>
                <a:avLst/>
                <a:gdLst>
                  <a:gd name="T0" fmla="*/ 86 w 180"/>
                  <a:gd name="T1" fmla="*/ 171 h 175"/>
                  <a:gd name="T2" fmla="*/ 9 w 180"/>
                  <a:gd name="T3" fmla="*/ 91 h 175"/>
                  <a:gd name="T4" fmla="*/ 32 w 180"/>
                  <a:gd name="T5" fmla="*/ 33 h 175"/>
                  <a:gd name="T6" fmla="*/ 89 w 180"/>
                  <a:gd name="T7" fmla="*/ 9 h 175"/>
                  <a:gd name="T8" fmla="*/ 90 w 180"/>
                  <a:gd name="T9" fmla="*/ 9 h 175"/>
                  <a:gd name="T10" fmla="*/ 172 w 180"/>
                  <a:gd name="T11" fmla="*/ 89 h 175"/>
                  <a:gd name="T12" fmla="*/ 98 w 180"/>
                  <a:gd name="T13" fmla="*/ 171 h 175"/>
                  <a:gd name="T14" fmla="*/ 98 w 180"/>
                  <a:gd name="T15" fmla="*/ 175 h 175"/>
                  <a:gd name="T16" fmla="*/ 122 w 180"/>
                  <a:gd name="T17" fmla="*/ 173 h 175"/>
                  <a:gd name="T18" fmla="*/ 98 w 180"/>
                  <a:gd name="T19" fmla="*/ 175 h 175"/>
                  <a:gd name="T20" fmla="*/ 122 w 180"/>
                  <a:gd name="T21" fmla="*/ 173 h 175"/>
                  <a:gd name="T22" fmla="*/ 180 w 180"/>
                  <a:gd name="T23" fmla="*/ 89 h 175"/>
                  <a:gd name="T24" fmla="*/ 90 w 180"/>
                  <a:gd name="T25" fmla="*/ 0 h 175"/>
                  <a:gd name="T26" fmla="*/ 89 w 180"/>
                  <a:gd name="T27" fmla="*/ 1 h 175"/>
                  <a:gd name="T28" fmla="*/ 26 w 180"/>
                  <a:gd name="T29" fmla="*/ 28 h 175"/>
                  <a:gd name="T30" fmla="*/ 1 w 180"/>
                  <a:gd name="T31" fmla="*/ 92 h 175"/>
                  <a:gd name="T32" fmla="*/ 61 w 180"/>
                  <a:gd name="T33" fmla="*/ 174 h 175"/>
                  <a:gd name="T34" fmla="*/ 86 w 180"/>
                  <a:gd name="T35" fmla="*/ 175 h 175"/>
                  <a:gd name="T36" fmla="*/ 61 w 180"/>
                  <a:gd name="T37" fmla="*/ 174 h 175"/>
                  <a:gd name="T38" fmla="*/ 86 w 180"/>
                  <a:gd name="T39" fmla="*/ 175 h 175"/>
                  <a:gd name="T40" fmla="*/ 86 w 180"/>
                  <a:gd name="T41" fmla="*/ 171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0" h="175">
                    <a:moveTo>
                      <a:pt x="86" y="171"/>
                    </a:moveTo>
                    <a:cubicBezTo>
                      <a:pt x="43" y="169"/>
                      <a:pt x="9" y="134"/>
                      <a:pt x="9" y="91"/>
                    </a:cubicBezTo>
                    <a:cubicBezTo>
                      <a:pt x="8" y="70"/>
                      <a:pt x="16" y="49"/>
                      <a:pt x="32" y="33"/>
                    </a:cubicBezTo>
                    <a:cubicBezTo>
                      <a:pt x="47" y="18"/>
                      <a:pt x="67" y="9"/>
                      <a:pt x="89" y="9"/>
                    </a:cubicBezTo>
                    <a:cubicBezTo>
                      <a:pt x="90" y="9"/>
                      <a:pt x="90" y="9"/>
                      <a:pt x="90" y="9"/>
                    </a:cubicBezTo>
                    <a:cubicBezTo>
                      <a:pt x="134" y="9"/>
                      <a:pt x="171" y="45"/>
                      <a:pt x="172" y="89"/>
                    </a:cubicBezTo>
                    <a:cubicBezTo>
                      <a:pt x="172" y="131"/>
                      <a:pt x="140" y="167"/>
                      <a:pt x="98" y="171"/>
                    </a:cubicBezTo>
                    <a:cubicBezTo>
                      <a:pt x="98" y="175"/>
                      <a:pt x="98" y="175"/>
                      <a:pt x="98" y="175"/>
                    </a:cubicBezTo>
                    <a:cubicBezTo>
                      <a:pt x="122" y="173"/>
                      <a:pt x="122" y="173"/>
                      <a:pt x="122" y="173"/>
                    </a:cubicBezTo>
                    <a:cubicBezTo>
                      <a:pt x="98" y="175"/>
                      <a:pt x="98" y="175"/>
                      <a:pt x="98" y="175"/>
                    </a:cubicBezTo>
                    <a:cubicBezTo>
                      <a:pt x="122" y="173"/>
                      <a:pt x="122" y="173"/>
                      <a:pt x="122" y="173"/>
                    </a:cubicBezTo>
                    <a:cubicBezTo>
                      <a:pt x="156" y="160"/>
                      <a:pt x="180" y="127"/>
                      <a:pt x="180" y="89"/>
                    </a:cubicBezTo>
                    <a:cubicBezTo>
                      <a:pt x="179" y="40"/>
                      <a:pt x="139" y="0"/>
                      <a:pt x="90" y="0"/>
                    </a:cubicBezTo>
                    <a:cubicBezTo>
                      <a:pt x="89" y="1"/>
                      <a:pt x="89" y="1"/>
                      <a:pt x="89" y="1"/>
                    </a:cubicBezTo>
                    <a:cubicBezTo>
                      <a:pt x="65" y="1"/>
                      <a:pt x="42" y="11"/>
                      <a:pt x="26" y="28"/>
                    </a:cubicBezTo>
                    <a:cubicBezTo>
                      <a:pt x="9" y="45"/>
                      <a:pt x="0" y="68"/>
                      <a:pt x="1" y="92"/>
                    </a:cubicBezTo>
                    <a:cubicBezTo>
                      <a:pt x="1" y="130"/>
                      <a:pt x="26" y="162"/>
                      <a:pt x="61" y="174"/>
                    </a:cubicBezTo>
                    <a:cubicBezTo>
                      <a:pt x="86" y="175"/>
                      <a:pt x="86" y="175"/>
                      <a:pt x="86" y="175"/>
                    </a:cubicBezTo>
                    <a:cubicBezTo>
                      <a:pt x="61" y="174"/>
                      <a:pt x="61" y="174"/>
                      <a:pt x="61" y="174"/>
                    </a:cubicBezTo>
                    <a:cubicBezTo>
                      <a:pt x="86" y="175"/>
                      <a:pt x="86" y="175"/>
                      <a:pt x="86" y="175"/>
                    </a:cubicBezTo>
                    <a:lnTo>
                      <a:pt x="86" y="1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 name="Freeform 33"/>
              <p:cNvSpPr/>
              <p:nvPr/>
            </p:nvSpPr>
            <p:spPr bwMode="auto">
              <a:xfrm>
                <a:off x="6813" y="1903"/>
                <a:ext cx="699" cy="554"/>
              </a:xfrm>
              <a:custGeom>
                <a:avLst/>
                <a:gdLst>
                  <a:gd name="T0" fmla="*/ 161 w 295"/>
                  <a:gd name="T1" fmla="*/ 0 h 233"/>
                  <a:gd name="T2" fmla="*/ 137 w 295"/>
                  <a:gd name="T3" fmla="*/ 2 h 233"/>
                  <a:gd name="T4" fmla="*/ 137 w 295"/>
                  <a:gd name="T5" fmla="*/ 6 h 233"/>
                  <a:gd name="T6" fmla="*/ 287 w 295"/>
                  <a:gd name="T7" fmla="*/ 157 h 233"/>
                  <a:gd name="T8" fmla="*/ 239 w 295"/>
                  <a:gd name="T9" fmla="*/ 208 h 233"/>
                  <a:gd name="T10" fmla="*/ 134 w 295"/>
                  <a:gd name="T11" fmla="*/ 225 h 233"/>
                  <a:gd name="T12" fmla="*/ 86 w 295"/>
                  <a:gd name="T13" fmla="*/ 223 h 233"/>
                  <a:gd name="T14" fmla="*/ 10 w 295"/>
                  <a:gd name="T15" fmla="*/ 67 h 233"/>
                  <a:gd name="T16" fmla="*/ 125 w 295"/>
                  <a:gd name="T17" fmla="*/ 6 h 233"/>
                  <a:gd name="T18" fmla="*/ 125 w 295"/>
                  <a:gd name="T19" fmla="*/ 2 h 233"/>
                  <a:gd name="T20" fmla="*/ 100 w 295"/>
                  <a:gd name="T21" fmla="*/ 1 h 233"/>
                  <a:gd name="T22" fmla="*/ 2 w 295"/>
                  <a:gd name="T23" fmla="*/ 65 h 233"/>
                  <a:gd name="T24" fmla="*/ 0 w 295"/>
                  <a:gd name="T25" fmla="*/ 68 h 233"/>
                  <a:gd name="T26" fmla="*/ 2 w 295"/>
                  <a:gd name="T27" fmla="*/ 71 h 233"/>
                  <a:gd name="T28" fmla="*/ 78 w 295"/>
                  <a:gd name="T29" fmla="*/ 227 h 233"/>
                  <a:gd name="T30" fmla="*/ 78 w 295"/>
                  <a:gd name="T31" fmla="*/ 230 h 233"/>
                  <a:gd name="T32" fmla="*/ 81 w 295"/>
                  <a:gd name="T33" fmla="*/ 231 h 233"/>
                  <a:gd name="T34" fmla="*/ 127 w 295"/>
                  <a:gd name="T35" fmla="*/ 233 h 233"/>
                  <a:gd name="T36" fmla="*/ 134 w 295"/>
                  <a:gd name="T37" fmla="*/ 233 h 233"/>
                  <a:gd name="T38" fmla="*/ 242 w 295"/>
                  <a:gd name="T39" fmla="*/ 215 h 233"/>
                  <a:gd name="T40" fmla="*/ 295 w 295"/>
                  <a:gd name="T41" fmla="*/ 157 h 233"/>
                  <a:gd name="T42" fmla="*/ 161 w 295"/>
                  <a:gd name="T43"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33">
                    <a:moveTo>
                      <a:pt x="161" y="0"/>
                    </a:moveTo>
                    <a:cubicBezTo>
                      <a:pt x="137" y="2"/>
                      <a:pt x="137" y="2"/>
                      <a:pt x="137" y="2"/>
                    </a:cubicBezTo>
                    <a:cubicBezTo>
                      <a:pt x="137" y="6"/>
                      <a:pt x="137" y="6"/>
                      <a:pt x="137" y="6"/>
                    </a:cubicBezTo>
                    <a:cubicBezTo>
                      <a:pt x="220" y="8"/>
                      <a:pt x="286" y="74"/>
                      <a:pt x="287" y="157"/>
                    </a:cubicBezTo>
                    <a:cubicBezTo>
                      <a:pt x="287" y="178"/>
                      <a:pt x="271" y="195"/>
                      <a:pt x="239" y="208"/>
                    </a:cubicBezTo>
                    <a:cubicBezTo>
                      <a:pt x="211" y="218"/>
                      <a:pt x="174" y="224"/>
                      <a:pt x="134" y="225"/>
                    </a:cubicBezTo>
                    <a:cubicBezTo>
                      <a:pt x="118" y="225"/>
                      <a:pt x="101" y="225"/>
                      <a:pt x="86" y="223"/>
                    </a:cubicBezTo>
                    <a:cubicBezTo>
                      <a:pt x="80" y="164"/>
                      <a:pt x="53" y="109"/>
                      <a:pt x="10" y="67"/>
                    </a:cubicBezTo>
                    <a:cubicBezTo>
                      <a:pt x="38" y="31"/>
                      <a:pt x="79" y="9"/>
                      <a:pt x="125" y="6"/>
                    </a:cubicBezTo>
                    <a:cubicBezTo>
                      <a:pt x="125" y="2"/>
                      <a:pt x="125" y="2"/>
                      <a:pt x="125" y="2"/>
                    </a:cubicBezTo>
                    <a:cubicBezTo>
                      <a:pt x="100" y="1"/>
                      <a:pt x="100" y="1"/>
                      <a:pt x="100" y="1"/>
                    </a:cubicBezTo>
                    <a:cubicBezTo>
                      <a:pt x="60" y="10"/>
                      <a:pt x="26" y="32"/>
                      <a:pt x="2" y="65"/>
                    </a:cubicBezTo>
                    <a:cubicBezTo>
                      <a:pt x="0" y="68"/>
                      <a:pt x="0" y="68"/>
                      <a:pt x="0" y="68"/>
                    </a:cubicBezTo>
                    <a:cubicBezTo>
                      <a:pt x="2" y="71"/>
                      <a:pt x="2" y="71"/>
                      <a:pt x="2" y="71"/>
                    </a:cubicBezTo>
                    <a:cubicBezTo>
                      <a:pt x="46" y="112"/>
                      <a:pt x="73" y="167"/>
                      <a:pt x="78" y="227"/>
                    </a:cubicBezTo>
                    <a:cubicBezTo>
                      <a:pt x="78" y="230"/>
                      <a:pt x="78" y="230"/>
                      <a:pt x="78" y="230"/>
                    </a:cubicBezTo>
                    <a:cubicBezTo>
                      <a:pt x="81" y="231"/>
                      <a:pt x="81" y="231"/>
                      <a:pt x="81" y="231"/>
                    </a:cubicBezTo>
                    <a:cubicBezTo>
                      <a:pt x="96" y="232"/>
                      <a:pt x="112" y="233"/>
                      <a:pt x="127" y="233"/>
                    </a:cubicBezTo>
                    <a:cubicBezTo>
                      <a:pt x="130" y="233"/>
                      <a:pt x="132" y="233"/>
                      <a:pt x="134" y="233"/>
                    </a:cubicBezTo>
                    <a:cubicBezTo>
                      <a:pt x="175" y="233"/>
                      <a:pt x="213" y="226"/>
                      <a:pt x="242" y="215"/>
                    </a:cubicBezTo>
                    <a:cubicBezTo>
                      <a:pt x="286" y="198"/>
                      <a:pt x="295" y="174"/>
                      <a:pt x="295" y="157"/>
                    </a:cubicBezTo>
                    <a:cubicBezTo>
                      <a:pt x="294" y="78"/>
                      <a:pt x="237" y="14"/>
                      <a:pt x="16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Freeform 34"/>
              <p:cNvSpPr/>
              <p:nvPr/>
            </p:nvSpPr>
            <p:spPr bwMode="auto">
              <a:xfrm>
                <a:off x="6327" y="2038"/>
                <a:ext cx="173" cy="324"/>
              </a:xfrm>
              <a:custGeom>
                <a:avLst/>
                <a:gdLst>
                  <a:gd name="T0" fmla="*/ 83 w 173"/>
                  <a:gd name="T1" fmla="*/ 0 h 324"/>
                  <a:gd name="T2" fmla="*/ 0 w 173"/>
                  <a:gd name="T3" fmla="*/ 86 h 324"/>
                  <a:gd name="T4" fmla="*/ 83 w 173"/>
                  <a:gd name="T5" fmla="*/ 324 h 324"/>
                  <a:gd name="T6" fmla="*/ 173 w 173"/>
                  <a:gd name="T7" fmla="*/ 88 h 324"/>
                  <a:gd name="T8" fmla="*/ 83 w 173"/>
                  <a:gd name="T9" fmla="*/ 0 h 324"/>
                </a:gdLst>
                <a:ahLst/>
                <a:cxnLst>
                  <a:cxn ang="0">
                    <a:pos x="T0" y="T1"/>
                  </a:cxn>
                  <a:cxn ang="0">
                    <a:pos x="T2" y="T3"/>
                  </a:cxn>
                  <a:cxn ang="0">
                    <a:pos x="T4" y="T5"/>
                  </a:cxn>
                  <a:cxn ang="0">
                    <a:pos x="T6" y="T7"/>
                  </a:cxn>
                  <a:cxn ang="0">
                    <a:pos x="T8" y="T9"/>
                  </a:cxn>
                </a:cxnLst>
                <a:rect l="0" t="0" r="r" b="b"/>
                <a:pathLst>
                  <a:path w="173" h="324">
                    <a:moveTo>
                      <a:pt x="83" y="0"/>
                    </a:moveTo>
                    <a:lnTo>
                      <a:pt x="0" y="86"/>
                    </a:lnTo>
                    <a:lnTo>
                      <a:pt x="83" y="324"/>
                    </a:lnTo>
                    <a:lnTo>
                      <a:pt x="173" y="88"/>
                    </a:lnTo>
                    <a:lnTo>
                      <a:pt x="8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35"/>
              <p:cNvSpPr/>
              <p:nvPr/>
            </p:nvSpPr>
            <p:spPr bwMode="auto">
              <a:xfrm>
                <a:off x="6327" y="2038"/>
                <a:ext cx="173" cy="324"/>
              </a:xfrm>
              <a:custGeom>
                <a:avLst/>
                <a:gdLst>
                  <a:gd name="T0" fmla="*/ 83 w 173"/>
                  <a:gd name="T1" fmla="*/ 0 h 324"/>
                  <a:gd name="T2" fmla="*/ 0 w 173"/>
                  <a:gd name="T3" fmla="*/ 86 h 324"/>
                  <a:gd name="T4" fmla="*/ 83 w 173"/>
                  <a:gd name="T5" fmla="*/ 324 h 324"/>
                  <a:gd name="T6" fmla="*/ 173 w 173"/>
                  <a:gd name="T7" fmla="*/ 88 h 324"/>
                  <a:gd name="T8" fmla="*/ 83 w 173"/>
                  <a:gd name="T9" fmla="*/ 0 h 324"/>
                </a:gdLst>
                <a:ahLst/>
                <a:cxnLst>
                  <a:cxn ang="0">
                    <a:pos x="T0" y="T1"/>
                  </a:cxn>
                  <a:cxn ang="0">
                    <a:pos x="T2" y="T3"/>
                  </a:cxn>
                  <a:cxn ang="0">
                    <a:pos x="T4" y="T5"/>
                  </a:cxn>
                  <a:cxn ang="0">
                    <a:pos x="T6" y="T7"/>
                  </a:cxn>
                  <a:cxn ang="0">
                    <a:pos x="T8" y="T9"/>
                  </a:cxn>
                </a:cxnLst>
                <a:rect l="0" t="0" r="r" b="b"/>
                <a:pathLst>
                  <a:path w="173" h="324">
                    <a:moveTo>
                      <a:pt x="83" y="0"/>
                    </a:moveTo>
                    <a:lnTo>
                      <a:pt x="0" y="86"/>
                    </a:lnTo>
                    <a:lnTo>
                      <a:pt x="83" y="324"/>
                    </a:lnTo>
                    <a:lnTo>
                      <a:pt x="173" y="88"/>
                    </a:lnTo>
                    <a:lnTo>
                      <a:pt x="83"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grpSp>
        <p:nvGrpSpPr>
          <p:cNvPr id="34" name="组合 33"/>
          <p:cNvGrpSpPr/>
          <p:nvPr/>
        </p:nvGrpSpPr>
        <p:grpSpPr>
          <a:xfrm>
            <a:off x="6485767" y="3528430"/>
            <a:ext cx="736600" cy="736600"/>
            <a:chOff x="7715921" y="3329485"/>
            <a:chExt cx="736600" cy="736600"/>
          </a:xfrm>
        </p:grpSpPr>
        <p:grpSp>
          <p:nvGrpSpPr>
            <p:cNvPr id="35" name="组合 34"/>
            <p:cNvGrpSpPr/>
            <p:nvPr/>
          </p:nvGrpSpPr>
          <p:grpSpPr>
            <a:xfrm>
              <a:off x="7715921" y="3329485"/>
              <a:ext cx="736600" cy="736600"/>
              <a:chOff x="8286667" y="635396"/>
              <a:chExt cx="736600" cy="736600"/>
            </a:xfrm>
          </p:grpSpPr>
          <p:sp>
            <p:nvSpPr>
              <p:cNvPr id="42" name="椭圆 41"/>
              <p:cNvSpPr/>
              <p:nvPr/>
            </p:nvSpPr>
            <p:spPr>
              <a:xfrm>
                <a:off x="8286667" y="635396"/>
                <a:ext cx="736600" cy="736600"/>
              </a:xfrm>
              <a:prstGeom prst="ellipse">
                <a:avLst/>
              </a:prstGeom>
              <a:gradFill flip="none" rotWithShape="1">
                <a:gsLst>
                  <a:gs pos="0">
                    <a:schemeClr val="bg1">
                      <a:lumMod val="85000"/>
                    </a:schemeClr>
                  </a:gs>
                  <a:gs pos="100000">
                    <a:srgbClr val="F7F7F7"/>
                  </a:gs>
                </a:gsLst>
                <a:lin ang="2700000" scaled="1"/>
                <a:tileRect/>
              </a:gradFill>
              <a:ln w="15875">
                <a:gradFill flip="none" rotWithShape="1">
                  <a:gsLst>
                    <a:gs pos="0">
                      <a:schemeClr val="bg1"/>
                    </a:gs>
                    <a:gs pos="100000">
                      <a:schemeClr val="bg1">
                        <a:lumMod val="85000"/>
                      </a:schemeClr>
                    </a:gs>
                  </a:gsLst>
                  <a:lin ang="2700000" scaled="1"/>
                  <a:tileRect/>
                </a:gradFill>
              </a:ln>
              <a:effectLst>
                <a:outerShdw blurRad="1016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椭圆 42"/>
              <p:cNvSpPr/>
              <p:nvPr/>
            </p:nvSpPr>
            <p:spPr>
              <a:xfrm>
                <a:off x="8394381" y="743110"/>
                <a:ext cx="521172" cy="521172"/>
              </a:xfrm>
              <a:prstGeom prst="ellipse">
                <a:avLst/>
              </a:prstGeom>
              <a:solidFill>
                <a:srgbClr val="DE2A1F"/>
              </a:solidFill>
              <a:ln w="15875">
                <a:gradFill flip="none" rotWithShape="1">
                  <a:gsLst>
                    <a:gs pos="100000">
                      <a:schemeClr val="bg1"/>
                    </a:gs>
                    <a:gs pos="0">
                      <a:schemeClr val="bg1">
                        <a:lumMod val="75000"/>
                      </a:schemeClr>
                    </a:gs>
                  </a:gsLst>
                  <a:lin ang="2700000" scaled="1"/>
                  <a:tileRect/>
                </a:grad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6" name="组合 35"/>
            <p:cNvGrpSpPr/>
            <p:nvPr/>
          </p:nvGrpSpPr>
          <p:grpSpPr>
            <a:xfrm>
              <a:off x="7948637" y="3537638"/>
              <a:ext cx="275408" cy="296010"/>
              <a:chOff x="8042594" y="2360613"/>
              <a:chExt cx="403225" cy="433388"/>
            </a:xfrm>
            <a:solidFill>
              <a:schemeClr val="bg1"/>
            </a:solidFill>
          </p:grpSpPr>
          <p:sp>
            <p:nvSpPr>
              <p:cNvPr id="37" name="Freeform 23"/>
              <p:cNvSpPr/>
              <p:nvPr/>
            </p:nvSpPr>
            <p:spPr bwMode="auto">
              <a:xfrm>
                <a:off x="8042594" y="2541588"/>
                <a:ext cx="223838" cy="252413"/>
              </a:xfrm>
              <a:custGeom>
                <a:avLst/>
                <a:gdLst>
                  <a:gd name="T0" fmla="*/ 106 w 128"/>
                  <a:gd name="T1" fmla="*/ 144 h 144"/>
                  <a:gd name="T2" fmla="*/ 12 w 128"/>
                  <a:gd name="T3" fmla="*/ 144 h 144"/>
                  <a:gd name="T4" fmla="*/ 12 w 128"/>
                  <a:gd name="T5" fmla="*/ 14 h 144"/>
                  <a:gd name="T6" fmla="*/ 0 w 128"/>
                  <a:gd name="T7" fmla="*/ 14 h 144"/>
                  <a:gd name="T8" fmla="*/ 0 w 128"/>
                  <a:gd name="T9" fmla="*/ 0 h 144"/>
                  <a:gd name="T10" fmla="*/ 128 w 128"/>
                  <a:gd name="T11" fmla="*/ 0 h 144"/>
                  <a:gd name="T12" fmla="*/ 128 w 128"/>
                  <a:gd name="T13" fmla="*/ 14 h 144"/>
                  <a:gd name="T14" fmla="*/ 106 w 128"/>
                  <a:gd name="T15" fmla="*/ 14 h 144"/>
                  <a:gd name="T16" fmla="*/ 106 w 128"/>
                  <a:gd name="T17"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44">
                    <a:moveTo>
                      <a:pt x="106" y="144"/>
                    </a:moveTo>
                    <a:cubicBezTo>
                      <a:pt x="74" y="144"/>
                      <a:pt x="43" y="144"/>
                      <a:pt x="12" y="144"/>
                    </a:cubicBezTo>
                    <a:cubicBezTo>
                      <a:pt x="12" y="100"/>
                      <a:pt x="12" y="57"/>
                      <a:pt x="12" y="14"/>
                    </a:cubicBezTo>
                    <a:cubicBezTo>
                      <a:pt x="8" y="14"/>
                      <a:pt x="4" y="14"/>
                      <a:pt x="0" y="14"/>
                    </a:cubicBezTo>
                    <a:cubicBezTo>
                      <a:pt x="0" y="9"/>
                      <a:pt x="0" y="4"/>
                      <a:pt x="0" y="0"/>
                    </a:cubicBezTo>
                    <a:cubicBezTo>
                      <a:pt x="43" y="0"/>
                      <a:pt x="85" y="0"/>
                      <a:pt x="128" y="0"/>
                    </a:cubicBezTo>
                    <a:cubicBezTo>
                      <a:pt x="128" y="4"/>
                      <a:pt x="128" y="9"/>
                      <a:pt x="128" y="14"/>
                    </a:cubicBezTo>
                    <a:cubicBezTo>
                      <a:pt x="121" y="14"/>
                      <a:pt x="114" y="14"/>
                      <a:pt x="106" y="14"/>
                    </a:cubicBezTo>
                    <a:cubicBezTo>
                      <a:pt x="106" y="57"/>
                      <a:pt x="106" y="100"/>
                      <a:pt x="106"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9" name="Freeform 24"/>
              <p:cNvSpPr/>
              <p:nvPr/>
            </p:nvSpPr>
            <p:spPr bwMode="auto">
              <a:xfrm>
                <a:off x="8190231" y="2424113"/>
                <a:ext cx="228600" cy="369888"/>
              </a:xfrm>
              <a:custGeom>
                <a:avLst/>
                <a:gdLst>
                  <a:gd name="T0" fmla="*/ 0 w 131"/>
                  <a:gd name="T1" fmla="*/ 19 h 211"/>
                  <a:gd name="T2" fmla="*/ 18 w 131"/>
                  <a:gd name="T3" fmla="*/ 0 h 211"/>
                  <a:gd name="T4" fmla="*/ 51 w 131"/>
                  <a:gd name="T5" fmla="*/ 30 h 211"/>
                  <a:gd name="T6" fmla="*/ 48 w 131"/>
                  <a:gd name="T7" fmla="*/ 33 h 211"/>
                  <a:gd name="T8" fmla="*/ 50 w 131"/>
                  <a:gd name="T9" fmla="*/ 36 h 211"/>
                  <a:gd name="T10" fmla="*/ 46 w 131"/>
                  <a:gd name="T11" fmla="*/ 39 h 211"/>
                  <a:gd name="T12" fmla="*/ 60 w 131"/>
                  <a:gd name="T13" fmla="*/ 41 h 211"/>
                  <a:gd name="T14" fmla="*/ 89 w 131"/>
                  <a:gd name="T15" fmla="*/ 35 h 211"/>
                  <a:gd name="T16" fmla="*/ 96 w 131"/>
                  <a:gd name="T17" fmla="*/ 26 h 211"/>
                  <a:gd name="T18" fmla="*/ 115 w 131"/>
                  <a:gd name="T19" fmla="*/ 15 h 211"/>
                  <a:gd name="T20" fmla="*/ 131 w 131"/>
                  <a:gd name="T21" fmla="*/ 30 h 211"/>
                  <a:gd name="T22" fmla="*/ 131 w 131"/>
                  <a:gd name="T23" fmla="*/ 33 h 211"/>
                  <a:gd name="T24" fmla="*/ 122 w 131"/>
                  <a:gd name="T25" fmla="*/ 109 h 211"/>
                  <a:gd name="T26" fmla="*/ 119 w 131"/>
                  <a:gd name="T27" fmla="*/ 122 h 211"/>
                  <a:gd name="T28" fmla="*/ 110 w 131"/>
                  <a:gd name="T29" fmla="*/ 132 h 211"/>
                  <a:gd name="T30" fmla="*/ 57 w 131"/>
                  <a:gd name="T31" fmla="*/ 140 h 211"/>
                  <a:gd name="T32" fmla="*/ 56 w 131"/>
                  <a:gd name="T33" fmla="*/ 140 h 211"/>
                  <a:gd name="T34" fmla="*/ 55 w 131"/>
                  <a:gd name="T35" fmla="*/ 140 h 211"/>
                  <a:gd name="T36" fmla="*/ 55 w 131"/>
                  <a:gd name="T37" fmla="*/ 145 h 211"/>
                  <a:gd name="T38" fmla="*/ 55 w 131"/>
                  <a:gd name="T39" fmla="*/ 195 h 211"/>
                  <a:gd name="T40" fmla="*/ 46 w 131"/>
                  <a:gd name="T41" fmla="*/ 209 h 211"/>
                  <a:gd name="T42" fmla="*/ 31 w 131"/>
                  <a:gd name="T43" fmla="*/ 200 h 211"/>
                  <a:gd name="T44" fmla="*/ 29 w 131"/>
                  <a:gd name="T45" fmla="*/ 170 h 211"/>
                  <a:gd name="T46" fmla="*/ 31 w 131"/>
                  <a:gd name="T47" fmla="*/ 138 h 211"/>
                  <a:gd name="T48" fmla="*/ 34 w 131"/>
                  <a:gd name="T49" fmla="*/ 130 h 211"/>
                  <a:gd name="T50" fmla="*/ 52 w 131"/>
                  <a:gd name="T51" fmla="*/ 116 h 211"/>
                  <a:gd name="T52" fmla="*/ 80 w 131"/>
                  <a:gd name="T53" fmla="*/ 111 h 211"/>
                  <a:gd name="T54" fmla="*/ 85 w 131"/>
                  <a:gd name="T55" fmla="*/ 107 h 211"/>
                  <a:gd name="T56" fmla="*/ 92 w 131"/>
                  <a:gd name="T57" fmla="*/ 62 h 211"/>
                  <a:gd name="T58" fmla="*/ 92 w 131"/>
                  <a:gd name="T59" fmla="*/ 60 h 211"/>
                  <a:gd name="T60" fmla="*/ 82 w 131"/>
                  <a:gd name="T61" fmla="*/ 63 h 211"/>
                  <a:gd name="T62" fmla="*/ 53 w 131"/>
                  <a:gd name="T63" fmla="*/ 63 h 211"/>
                  <a:gd name="T64" fmla="*/ 36 w 131"/>
                  <a:gd name="T65" fmla="*/ 60 h 211"/>
                  <a:gd name="T66" fmla="*/ 27 w 131"/>
                  <a:gd name="T67" fmla="*/ 46 h 211"/>
                  <a:gd name="T68" fmla="*/ 26 w 131"/>
                  <a:gd name="T69" fmla="*/ 43 h 211"/>
                  <a:gd name="T70" fmla="*/ 2 w 131"/>
                  <a:gd name="T71" fmla="*/ 21 h 211"/>
                  <a:gd name="T72" fmla="*/ 0 w 131"/>
                  <a:gd name="T73" fmla="*/ 1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1" h="211">
                    <a:moveTo>
                      <a:pt x="0" y="19"/>
                    </a:moveTo>
                    <a:cubicBezTo>
                      <a:pt x="6" y="12"/>
                      <a:pt x="12" y="6"/>
                      <a:pt x="18" y="0"/>
                    </a:cubicBezTo>
                    <a:cubicBezTo>
                      <a:pt x="29" y="10"/>
                      <a:pt x="40" y="20"/>
                      <a:pt x="51" y="30"/>
                    </a:cubicBezTo>
                    <a:cubicBezTo>
                      <a:pt x="50" y="31"/>
                      <a:pt x="49" y="32"/>
                      <a:pt x="48" y="33"/>
                    </a:cubicBezTo>
                    <a:cubicBezTo>
                      <a:pt x="49" y="34"/>
                      <a:pt x="49" y="35"/>
                      <a:pt x="50" y="36"/>
                    </a:cubicBezTo>
                    <a:cubicBezTo>
                      <a:pt x="49" y="37"/>
                      <a:pt x="48" y="37"/>
                      <a:pt x="46" y="39"/>
                    </a:cubicBezTo>
                    <a:cubicBezTo>
                      <a:pt x="51" y="39"/>
                      <a:pt x="55" y="40"/>
                      <a:pt x="60" y="41"/>
                    </a:cubicBezTo>
                    <a:cubicBezTo>
                      <a:pt x="70" y="42"/>
                      <a:pt x="80" y="41"/>
                      <a:pt x="89" y="35"/>
                    </a:cubicBezTo>
                    <a:cubicBezTo>
                      <a:pt x="92" y="32"/>
                      <a:pt x="95" y="30"/>
                      <a:pt x="96" y="26"/>
                    </a:cubicBezTo>
                    <a:cubicBezTo>
                      <a:pt x="100" y="18"/>
                      <a:pt x="107" y="15"/>
                      <a:pt x="115" y="15"/>
                    </a:cubicBezTo>
                    <a:cubicBezTo>
                      <a:pt x="122" y="16"/>
                      <a:pt x="129" y="23"/>
                      <a:pt x="131" y="30"/>
                    </a:cubicBezTo>
                    <a:cubicBezTo>
                      <a:pt x="131" y="31"/>
                      <a:pt x="131" y="32"/>
                      <a:pt x="131" y="33"/>
                    </a:cubicBezTo>
                    <a:cubicBezTo>
                      <a:pt x="129" y="59"/>
                      <a:pt x="128" y="84"/>
                      <a:pt x="122" y="109"/>
                    </a:cubicBezTo>
                    <a:cubicBezTo>
                      <a:pt x="121" y="114"/>
                      <a:pt x="120" y="118"/>
                      <a:pt x="119" y="122"/>
                    </a:cubicBezTo>
                    <a:cubicBezTo>
                      <a:pt x="118" y="127"/>
                      <a:pt x="114" y="130"/>
                      <a:pt x="110" y="132"/>
                    </a:cubicBezTo>
                    <a:cubicBezTo>
                      <a:pt x="93" y="140"/>
                      <a:pt x="75" y="142"/>
                      <a:pt x="57" y="140"/>
                    </a:cubicBezTo>
                    <a:cubicBezTo>
                      <a:pt x="57" y="140"/>
                      <a:pt x="56" y="140"/>
                      <a:pt x="56" y="140"/>
                    </a:cubicBezTo>
                    <a:cubicBezTo>
                      <a:pt x="56" y="140"/>
                      <a:pt x="56" y="140"/>
                      <a:pt x="55" y="140"/>
                    </a:cubicBezTo>
                    <a:cubicBezTo>
                      <a:pt x="55" y="142"/>
                      <a:pt x="55" y="144"/>
                      <a:pt x="55" y="145"/>
                    </a:cubicBezTo>
                    <a:cubicBezTo>
                      <a:pt x="53" y="162"/>
                      <a:pt x="53" y="178"/>
                      <a:pt x="55" y="195"/>
                    </a:cubicBezTo>
                    <a:cubicBezTo>
                      <a:pt x="56" y="202"/>
                      <a:pt x="52" y="208"/>
                      <a:pt x="46" y="209"/>
                    </a:cubicBezTo>
                    <a:cubicBezTo>
                      <a:pt x="39" y="211"/>
                      <a:pt x="32" y="207"/>
                      <a:pt x="31" y="200"/>
                    </a:cubicBezTo>
                    <a:cubicBezTo>
                      <a:pt x="30" y="190"/>
                      <a:pt x="29" y="180"/>
                      <a:pt x="29" y="170"/>
                    </a:cubicBezTo>
                    <a:cubicBezTo>
                      <a:pt x="28" y="159"/>
                      <a:pt x="29" y="148"/>
                      <a:pt x="31" y="138"/>
                    </a:cubicBezTo>
                    <a:cubicBezTo>
                      <a:pt x="32" y="135"/>
                      <a:pt x="33" y="133"/>
                      <a:pt x="34" y="130"/>
                    </a:cubicBezTo>
                    <a:cubicBezTo>
                      <a:pt x="37" y="122"/>
                      <a:pt x="44" y="118"/>
                      <a:pt x="52" y="116"/>
                    </a:cubicBezTo>
                    <a:cubicBezTo>
                      <a:pt x="61" y="113"/>
                      <a:pt x="71" y="112"/>
                      <a:pt x="80" y="111"/>
                    </a:cubicBezTo>
                    <a:cubicBezTo>
                      <a:pt x="84" y="111"/>
                      <a:pt x="84" y="111"/>
                      <a:pt x="85" y="107"/>
                    </a:cubicBezTo>
                    <a:cubicBezTo>
                      <a:pt x="88" y="92"/>
                      <a:pt x="90" y="77"/>
                      <a:pt x="92" y="62"/>
                    </a:cubicBezTo>
                    <a:cubicBezTo>
                      <a:pt x="92" y="61"/>
                      <a:pt x="92" y="61"/>
                      <a:pt x="92" y="60"/>
                    </a:cubicBezTo>
                    <a:cubicBezTo>
                      <a:pt x="88" y="61"/>
                      <a:pt x="85" y="62"/>
                      <a:pt x="82" y="63"/>
                    </a:cubicBezTo>
                    <a:cubicBezTo>
                      <a:pt x="72" y="65"/>
                      <a:pt x="63" y="65"/>
                      <a:pt x="53" y="63"/>
                    </a:cubicBezTo>
                    <a:cubicBezTo>
                      <a:pt x="47" y="63"/>
                      <a:pt x="42" y="62"/>
                      <a:pt x="36" y="60"/>
                    </a:cubicBezTo>
                    <a:cubicBezTo>
                      <a:pt x="28" y="59"/>
                      <a:pt x="25" y="54"/>
                      <a:pt x="27" y="46"/>
                    </a:cubicBezTo>
                    <a:cubicBezTo>
                      <a:pt x="27" y="45"/>
                      <a:pt x="27" y="44"/>
                      <a:pt x="26" y="43"/>
                    </a:cubicBezTo>
                    <a:cubicBezTo>
                      <a:pt x="18" y="36"/>
                      <a:pt x="10" y="28"/>
                      <a:pt x="2" y="21"/>
                    </a:cubicBezTo>
                    <a:cubicBezTo>
                      <a:pt x="1" y="20"/>
                      <a:pt x="1" y="20"/>
                      <a:pt x="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 name="Freeform 25"/>
              <p:cNvSpPr/>
              <p:nvPr/>
            </p:nvSpPr>
            <p:spPr bwMode="auto">
              <a:xfrm>
                <a:off x="8293419" y="2566988"/>
                <a:ext cx="152400" cy="219075"/>
              </a:xfrm>
              <a:custGeom>
                <a:avLst/>
                <a:gdLst>
                  <a:gd name="T0" fmla="*/ 39 w 87"/>
                  <a:gd name="T1" fmla="*/ 108 h 125"/>
                  <a:gd name="T2" fmla="*/ 48 w 87"/>
                  <a:gd name="T3" fmla="*/ 111 h 125"/>
                  <a:gd name="T4" fmla="*/ 52 w 87"/>
                  <a:gd name="T5" fmla="*/ 118 h 125"/>
                  <a:gd name="T6" fmla="*/ 50 w 87"/>
                  <a:gd name="T7" fmla="*/ 119 h 125"/>
                  <a:gd name="T8" fmla="*/ 46 w 87"/>
                  <a:gd name="T9" fmla="*/ 118 h 125"/>
                  <a:gd name="T10" fmla="*/ 45 w 87"/>
                  <a:gd name="T11" fmla="*/ 118 h 125"/>
                  <a:gd name="T12" fmla="*/ 44 w 87"/>
                  <a:gd name="T13" fmla="*/ 125 h 125"/>
                  <a:gd name="T14" fmla="*/ 34 w 87"/>
                  <a:gd name="T15" fmla="*/ 114 h 125"/>
                  <a:gd name="T16" fmla="*/ 20 w 87"/>
                  <a:gd name="T17" fmla="*/ 125 h 125"/>
                  <a:gd name="T18" fmla="*/ 22 w 87"/>
                  <a:gd name="T19" fmla="*/ 115 h 125"/>
                  <a:gd name="T20" fmla="*/ 31 w 87"/>
                  <a:gd name="T21" fmla="*/ 109 h 125"/>
                  <a:gd name="T22" fmla="*/ 33 w 87"/>
                  <a:gd name="T23" fmla="*/ 107 h 125"/>
                  <a:gd name="T24" fmla="*/ 33 w 87"/>
                  <a:gd name="T25" fmla="*/ 81 h 125"/>
                  <a:gd name="T26" fmla="*/ 33 w 87"/>
                  <a:gd name="T27" fmla="*/ 80 h 125"/>
                  <a:gd name="T28" fmla="*/ 27 w 87"/>
                  <a:gd name="T29" fmla="*/ 81 h 125"/>
                  <a:gd name="T30" fmla="*/ 7 w 87"/>
                  <a:gd name="T31" fmla="*/ 81 h 125"/>
                  <a:gd name="T32" fmla="*/ 1 w 87"/>
                  <a:gd name="T33" fmla="*/ 73 h 125"/>
                  <a:gd name="T34" fmla="*/ 12 w 87"/>
                  <a:gd name="T35" fmla="*/ 65 h 125"/>
                  <a:gd name="T36" fmla="*/ 43 w 87"/>
                  <a:gd name="T37" fmla="*/ 62 h 125"/>
                  <a:gd name="T38" fmla="*/ 70 w 87"/>
                  <a:gd name="T39" fmla="*/ 31 h 125"/>
                  <a:gd name="T40" fmla="*/ 73 w 87"/>
                  <a:gd name="T41" fmla="*/ 11 h 125"/>
                  <a:gd name="T42" fmla="*/ 81 w 87"/>
                  <a:gd name="T43" fmla="*/ 1 h 125"/>
                  <a:gd name="T44" fmla="*/ 87 w 87"/>
                  <a:gd name="T45" fmla="*/ 5 h 125"/>
                  <a:gd name="T46" fmla="*/ 86 w 87"/>
                  <a:gd name="T47" fmla="*/ 23 h 125"/>
                  <a:gd name="T48" fmla="*/ 72 w 87"/>
                  <a:gd name="T49" fmla="*/ 58 h 125"/>
                  <a:gd name="T50" fmla="*/ 52 w 87"/>
                  <a:gd name="T51" fmla="*/ 73 h 125"/>
                  <a:gd name="T52" fmla="*/ 41 w 87"/>
                  <a:gd name="T53" fmla="*/ 77 h 125"/>
                  <a:gd name="T54" fmla="*/ 39 w 87"/>
                  <a:gd name="T55" fmla="*/ 79 h 125"/>
                  <a:gd name="T56" fmla="*/ 39 w 87"/>
                  <a:gd name="T57" fmla="*/ 10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7" h="125">
                    <a:moveTo>
                      <a:pt x="39" y="108"/>
                    </a:moveTo>
                    <a:cubicBezTo>
                      <a:pt x="43" y="109"/>
                      <a:pt x="46" y="110"/>
                      <a:pt x="48" y="111"/>
                    </a:cubicBezTo>
                    <a:cubicBezTo>
                      <a:pt x="52" y="112"/>
                      <a:pt x="53" y="115"/>
                      <a:pt x="52" y="118"/>
                    </a:cubicBezTo>
                    <a:cubicBezTo>
                      <a:pt x="52" y="120"/>
                      <a:pt x="51" y="120"/>
                      <a:pt x="50" y="119"/>
                    </a:cubicBezTo>
                    <a:cubicBezTo>
                      <a:pt x="48" y="119"/>
                      <a:pt x="47" y="119"/>
                      <a:pt x="46" y="118"/>
                    </a:cubicBezTo>
                    <a:cubicBezTo>
                      <a:pt x="46" y="118"/>
                      <a:pt x="45" y="118"/>
                      <a:pt x="45" y="118"/>
                    </a:cubicBezTo>
                    <a:cubicBezTo>
                      <a:pt x="45" y="120"/>
                      <a:pt x="44" y="123"/>
                      <a:pt x="44" y="125"/>
                    </a:cubicBezTo>
                    <a:cubicBezTo>
                      <a:pt x="38" y="122"/>
                      <a:pt x="36" y="120"/>
                      <a:pt x="34" y="114"/>
                    </a:cubicBezTo>
                    <a:cubicBezTo>
                      <a:pt x="30" y="119"/>
                      <a:pt x="26" y="123"/>
                      <a:pt x="20" y="125"/>
                    </a:cubicBezTo>
                    <a:cubicBezTo>
                      <a:pt x="18" y="122"/>
                      <a:pt x="19" y="117"/>
                      <a:pt x="22" y="115"/>
                    </a:cubicBezTo>
                    <a:cubicBezTo>
                      <a:pt x="25" y="113"/>
                      <a:pt x="28" y="111"/>
                      <a:pt x="31" y="109"/>
                    </a:cubicBezTo>
                    <a:cubicBezTo>
                      <a:pt x="32" y="109"/>
                      <a:pt x="33" y="108"/>
                      <a:pt x="33" y="107"/>
                    </a:cubicBezTo>
                    <a:cubicBezTo>
                      <a:pt x="33" y="99"/>
                      <a:pt x="33" y="90"/>
                      <a:pt x="33" y="81"/>
                    </a:cubicBezTo>
                    <a:cubicBezTo>
                      <a:pt x="33" y="81"/>
                      <a:pt x="33" y="81"/>
                      <a:pt x="33" y="80"/>
                    </a:cubicBezTo>
                    <a:cubicBezTo>
                      <a:pt x="31" y="81"/>
                      <a:pt x="29" y="81"/>
                      <a:pt x="27" y="81"/>
                    </a:cubicBezTo>
                    <a:cubicBezTo>
                      <a:pt x="20" y="81"/>
                      <a:pt x="13" y="81"/>
                      <a:pt x="7" y="81"/>
                    </a:cubicBezTo>
                    <a:cubicBezTo>
                      <a:pt x="2" y="81"/>
                      <a:pt x="0" y="78"/>
                      <a:pt x="1" y="73"/>
                    </a:cubicBezTo>
                    <a:cubicBezTo>
                      <a:pt x="3" y="68"/>
                      <a:pt x="7" y="65"/>
                      <a:pt x="12" y="65"/>
                    </a:cubicBezTo>
                    <a:cubicBezTo>
                      <a:pt x="23" y="66"/>
                      <a:pt x="33" y="65"/>
                      <a:pt x="43" y="62"/>
                    </a:cubicBezTo>
                    <a:cubicBezTo>
                      <a:pt x="58" y="57"/>
                      <a:pt x="67" y="46"/>
                      <a:pt x="70" y="31"/>
                    </a:cubicBezTo>
                    <a:cubicBezTo>
                      <a:pt x="72" y="24"/>
                      <a:pt x="72" y="18"/>
                      <a:pt x="73" y="11"/>
                    </a:cubicBezTo>
                    <a:cubicBezTo>
                      <a:pt x="73" y="6"/>
                      <a:pt x="76" y="2"/>
                      <a:pt x="81" y="1"/>
                    </a:cubicBezTo>
                    <a:cubicBezTo>
                      <a:pt x="84" y="0"/>
                      <a:pt x="87" y="2"/>
                      <a:pt x="87" y="5"/>
                    </a:cubicBezTo>
                    <a:cubicBezTo>
                      <a:pt x="87" y="11"/>
                      <a:pt x="87" y="17"/>
                      <a:pt x="86" y="23"/>
                    </a:cubicBezTo>
                    <a:cubicBezTo>
                      <a:pt x="84" y="36"/>
                      <a:pt x="80" y="48"/>
                      <a:pt x="72" y="58"/>
                    </a:cubicBezTo>
                    <a:cubicBezTo>
                      <a:pt x="66" y="64"/>
                      <a:pt x="59" y="69"/>
                      <a:pt x="52" y="73"/>
                    </a:cubicBezTo>
                    <a:cubicBezTo>
                      <a:pt x="48" y="74"/>
                      <a:pt x="45" y="76"/>
                      <a:pt x="41" y="77"/>
                    </a:cubicBezTo>
                    <a:cubicBezTo>
                      <a:pt x="40" y="78"/>
                      <a:pt x="39" y="79"/>
                      <a:pt x="39" y="79"/>
                    </a:cubicBezTo>
                    <a:cubicBezTo>
                      <a:pt x="39" y="89"/>
                      <a:pt x="39" y="99"/>
                      <a:pt x="39"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1" name="Freeform 26"/>
              <p:cNvSpPr/>
              <p:nvPr/>
            </p:nvSpPr>
            <p:spPr bwMode="auto">
              <a:xfrm>
                <a:off x="8328344" y="2360613"/>
                <a:ext cx="74613" cy="76200"/>
              </a:xfrm>
              <a:custGeom>
                <a:avLst/>
                <a:gdLst>
                  <a:gd name="T0" fmla="*/ 22 w 43"/>
                  <a:gd name="T1" fmla="*/ 1 h 43"/>
                  <a:gd name="T2" fmla="*/ 43 w 43"/>
                  <a:gd name="T3" fmla="*/ 22 h 43"/>
                  <a:gd name="T4" fmla="*/ 22 w 43"/>
                  <a:gd name="T5" fmla="*/ 43 h 43"/>
                  <a:gd name="T6" fmla="*/ 1 w 43"/>
                  <a:gd name="T7" fmla="*/ 21 h 43"/>
                  <a:gd name="T8" fmla="*/ 22 w 43"/>
                  <a:gd name="T9" fmla="*/ 1 h 43"/>
                </a:gdLst>
                <a:ahLst/>
                <a:cxnLst>
                  <a:cxn ang="0">
                    <a:pos x="T0" y="T1"/>
                  </a:cxn>
                  <a:cxn ang="0">
                    <a:pos x="T2" y="T3"/>
                  </a:cxn>
                  <a:cxn ang="0">
                    <a:pos x="T4" y="T5"/>
                  </a:cxn>
                  <a:cxn ang="0">
                    <a:pos x="T6" y="T7"/>
                  </a:cxn>
                  <a:cxn ang="0">
                    <a:pos x="T8" y="T9"/>
                  </a:cxn>
                </a:cxnLst>
                <a:rect l="0" t="0" r="r" b="b"/>
                <a:pathLst>
                  <a:path w="43" h="43">
                    <a:moveTo>
                      <a:pt x="22" y="1"/>
                    </a:moveTo>
                    <a:cubicBezTo>
                      <a:pt x="34" y="1"/>
                      <a:pt x="43" y="10"/>
                      <a:pt x="43" y="22"/>
                    </a:cubicBezTo>
                    <a:cubicBezTo>
                      <a:pt x="42" y="34"/>
                      <a:pt x="33" y="43"/>
                      <a:pt x="22" y="43"/>
                    </a:cubicBezTo>
                    <a:cubicBezTo>
                      <a:pt x="10" y="42"/>
                      <a:pt x="0" y="33"/>
                      <a:pt x="1" y="21"/>
                    </a:cubicBezTo>
                    <a:cubicBezTo>
                      <a:pt x="1" y="10"/>
                      <a:pt x="11" y="0"/>
                      <a:pt x="2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grpSp>
        <p:nvGrpSpPr>
          <p:cNvPr id="44" name="组合 43"/>
          <p:cNvGrpSpPr/>
          <p:nvPr/>
        </p:nvGrpSpPr>
        <p:grpSpPr>
          <a:xfrm>
            <a:off x="7412601" y="3546657"/>
            <a:ext cx="2931077" cy="761857"/>
            <a:chOff x="3040856" y="3532285"/>
            <a:chExt cx="2931077" cy="761857"/>
          </a:xfrm>
        </p:grpSpPr>
        <p:sp>
          <p:nvSpPr>
            <p:cNvPr id="46" name="文本框 131"/>
            <p:cNvSpPr txBox="1"/>
            <p:nvPr/>
          </p:nvSpPr>
          <p:spPr>
            <a:xfrm>
              <a:off x="3040856" y="3532285"/>
              <a:ext cx="1780467" cy="400110"/>
            </a:xfrm>
            <a:prstGeom prst="rect">
              <a:avLst/>
            </a:prstGeom>
            <a:noFill/>
          </p:spPr>
          <p:txBody>
            <a:bodyPr wrap="square" rtlCol="0">
              <a:spAutoFit/>
            </a:bodyPr>
            <a:lstStyle/>
            <a:p>
              <a:r>
                <a:rPr lang="zh-CN" altLang="en-US" sz="2000" dirty="0">
                  <a:solidFill>
                    <a:schemeClr val="bg1">
                      <a:lumMod val="65000"/>
                    </a:schemeClr>
                  </a:solidFill>
                  <a:latin typeface="微软雅黑" panose="020B0503020204020204" pitchFamily="34" charset="-122"/>
                  <a:ea typeface="微软雅黑" panose="020B0503020204020204" pitchFamily="34" charset="-122"/>
                </a:rPr>
                <a:t>在此添加标题</a:t>
              </a:r>
            </a:p>
          </p:txBody>
        </p:sp>
        <p:sp>
          <p:nvSpPr>
            <p:cNvPr id="47" name="文本框 132"/>
            <p:cNvSpPr txBox="1"/>
            <p:nvPr/>
          </p:nvSpPr>
          <p:spPr>
            <a:xfrm>
              <a:off x="3059192" y="3863255"/>
              <a:ext cx="2912741" cy="430887"/>
            </a:xfrm>
            <a:prstGeom prst="rect">
              <a:avLst/>
            </a:prstGeom>
            <a:noFill/>
          </p:spPr>
          <p:txBody>
            <a:bodyPr wrap="square" rtlCol="0">
              <a:spAutoFit/>
            </a:bodyPr>
            <a:lstStyle/>
            <a:p>
              <a:pPr algn="just"/>
              <a:r>
                <a:rPr lang="zh-CN" altLang="en-US" sz="1100" dirty="0">
                  <a:solidFill>
                    <a:schemeClr val="bg1">
                      <a:lumMod val="65000"/>
                    </a:schemeClr>
                  </a:solidFill>
                  <a:latin typeface="微软雅黑" panose="020B0503020204020204" pitchFamily="34" charset="-122"/>
                  <a:ea typeface="微软雅黑" panose="020B0503020204020204" pitchFamily="34" charset="-122"/>
                </a:rPr>
                <a:t>的内容打在这里，或者通过复制您的文本后，在此框中选择粘贴，并选择只保留文字。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7412601" y="2578549"/>
            <a:ext cx="3075093" cy="761857"/>
            <a:chOff x="3040856" y="3532285"/>
            <a:chExt cx="3075093" cy="761857"/>
          </a:xfrm>
        </p:grpSpPr>
        <p:sp>
          <p:nvSpPr>
            <p:cNvPr id="49" name="文本框 134"/>
            <p:cNvSpPr txBox="1"/>
            <p:nvPr/>
          </p:nvSpPr>
          <p:spPr>
            <a:xfrm>
              <a:off x="3040856" y="3532285"/>
              <a:ext cx="1780467" cy="400110"/>
            </a:xfrm>
            <a:prstGeom prst="rect">
              <a:avLst/>
            </a:prstGeom>
            <a:noFill/>
          </p:spPr>
          <p:txBody>
            <a:bodyPr wrap="square" rtlCol="0">
              <a:spAutoFit/>
            </a:bodyPr>
            <a:lstStyle/>
            <a:p>
              <a:r>
                <a:rPr lang="zh-CN" altLang="en-US" sz="2000" dirty="0">
                  <a:solidFill>
                    <a:schemeClr val="bg1">
                      <a:lumMod val="65000"/>
                    </a:schemeClr>
                  </a:solidFill>
                  <a:latin typeface="微软雅黑" panose="020B0503020204020204" pitchFamily="34" charset="-122"/>
                  <a:ea typeface="微软雅黑" panose="020B0503020204020204" pitchFamily="34" charset="-122"/>
                </a:rPr>
                <a:t>在此添加标题</a:t>
              </a:r>
            </a:p>
          </p:txBody>
        </p:sp>
        <p:sp>
          <p:nvSpPr>
            <p:cNvPr id="50" name="文本框 135"/>
            <p:cNvSpPr txBox="1"/>
            <p:nvPr/>
          </p:nvSpPr>
          <p:spPr>
            <a:xfrm>
              <a:off x="3059192" y="3863255"/>
              <a:ext cx="3056757" cy="430887"/>
            </a:xfrm>
            <a:prstGeom prst="rect">
              <a:avLst/>
            </a:prstGeom>
            <a:noFill/>
          </p:spPr>
          <p:txBody>
            <a:bodyPr wrap="square" rtlCol="0">
              <a:spAutoFit/>
            </a:bodyPr>
            <a:lstStyle/>
            <a:p>
              <a:pPr algn="just"/>
              <a:r>
                <a:rPr lang="zh-CN" altLang="en-US" sz="1100" dirty="0">
                  <a:solidFill>
                    <a:schemeClr val="bg1">
                      <a:lumMod val="65000"/>
                    </a:schemeClr>
                  </a:solidFill>
                  <a:latin typeface="微软雅黑" panose="020B0503020204020204" pitchFamily="34" charset="-122"/>
                  <a:ea typeface="微软雅黑" panose="020B0503020204020204" pitchFamily="34" charset="-122"/>
                </a:rPr>
                <a:t>的内容打在这里，或者通过复制您的文本后，在此框中选择粘贴，并选择只保留文字。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6510734" y="4450823"/>
            <a:ext cx="736600" cy="736600"/>
            <a:chOff x="3678404" y="1903755"/>
            <a:chExt cx="736600" cy="736600"/>
          </a:xfrm>
        </p:grpSpPr>
        <p:grpSp>
          <p:nvGrpSpPr>
            <p:cNvPr id="52" name="组合 51"/>
            <p:cNvGrpSpPr/>
            <p:nvPr/>
          </p:nvGrpSpPr>
          <p:grpSpPr>
            <a:xfrm>
              <a:off x="3678404" y="1903755"/>
              <a:ext cx="736600" cy="736600"/>
              <a:chOff x="8286667" y="635396"/>
              <a:chExt cx="736600" cy="736600"/>
            </a:xfrm>
          </p:grpSpPr>
          <p:sp>
            <p:nvSpPr>
              <p:cNvPr id="58" name="椭圆 57"/>
              <p:cNvSpPr/>
              <p:nvPr/>
            </p:nvSpPr>
            <p:spPr>
              <a:xfrm>
                <a:off x="8286667" y="635396"/>
                <a:ext cx="736600" cy="736600"/>
              </a:xfrm>
              <a:prstGeom prst="ellipse">
                <a:avLst/>
              </a:prstGeom>
              <a:gradFill flip="none" rotWithShape="1">
                <a:gsLst>
                  <a:gs pos="0">
                    <a:schemeClr val="bg1">
                      <a:lumMod val="85000"/>
                    </a:schemeClr>
                  </a:gs>
                  <a:gs pos="100000">
                    <a:srgbClr val="F7F7F7"/>
                  </a:gs>
                </a:gsLst>
                <a:lin ang="2700000" scaled="1"/>
                <a:tileRect/>
              </a:gradFill>
              <a:ln w="15875">
                <a:gradFill flip="none" rotWithShape="1">
                  <a:gsLst>
                    <a:gs pos="0">
                      <a:schemeClr val="bg1"/>
                    </a:gs>
                    <a:gs pos="100000">
                      <a:schemeClr val="bg1">
                        <a:lumMod val="85000"/>
                      </a:schemeClr>
                    </a:gs>
                  </a:gsLst>
                  <a:lin ang="2700000" scaled="1"/>
                  <a:tileRect/>
                </a:gradFill>
              </a:ln>
              <a:effectLst>
                <a:outerShdw blurRad="1016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椭圆 58"/>
              <p:cNvSpPr/>
              <p:nvPr/>
            </p:nvSpPr>
            <p:spPr>
              <a:xfrm>
                <a:off x="8394381" y="743110"/>
                <a:ext cx="521172" cy="521172"/>
              </a:xfrm>
              <a:prstGeom prst="ellipse">
                <a:avLst/>
              </a:prstGeom>
              <a:solidFill>
                <a:srgbClr val="01ACBE"/>
              </a:solidFill>
              <a:ln w="15875">
                <a:gradFill flip="none" rotWithShape="1">
                  <a:gsLst>
                    <a:gs pos="100000">
                      <a:schemeClr val="bg1"/>
                    </a:gs>
                    <a:gs pos="0">
                      <a:schemeClr val="bg1">
                        <a:lumMod val="75000"/>
                      </a:schemeClr>
                    </a:gs>
                  </a:gsLst>
                  <a:lin ang="2700000" scaled="1"/>
                  <a:tileRect/>
                </a:grad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Group 909"/>
            <p:cNvGrpSpPr>
              <a:grpSpLocks noChangeAspect="1"/>
            </p:cNvGrpSpPr>
            <p:nvPr/>
          </p:nvGrpSpPr>
          <p:grpSpPr bwMode="auto">
            <a:xfrm>
              <a:off x="3895992" y="2135353"/>
              <a:ext cx="321515" cy="274198"/>
              <a:chOff x="6090" y="1175"/>
              <a:chExt cx="265" cy="226"/>
            </a:xfrm>
            <a:solidFill>
              <a:schemeClr val="bg1"/>
            </a:solidFill>
            <a:effectLst/>
          </p:grpSpPr>
          <p:sp>
            <p:nvSpPr>
              <p:cNvPr id="54" name="Freeform 910"/>
              <p:cNvSpPr/>
              <p:nvPr/>
            </p:nvSpPr>
            <p:spPr bwMode="auto">
              <a:xfrm>
                <a:off x="6129" y="1269"/>
                <a:ext cx="56" cy="96"/>
              </a:xfrm>
              <a:custGeom>
                <a:avLst/>
                <a:gdLst>
                  <a:gd name="T0" fmla="*/ 2 w 23"/>
                  <a:gd name="T1" fmla="*/ 40 h 40"/>
                  <a:gd name="T2" fmla="*/ 21 w 23"/>
                  <a:gd name="T3" fmla="*/ 40 h 40"/>
                  <a:gd name="T4" fmla="*/ 23 w 23"/>
                  <a:gd name="T5" fmla="*/ 38 h 40"/>
                  <a:gd name="T6" fmla="*/ 23 w 23"/>
                  <a:gd name="T7" fmla="*/ 2 h 40"/>
                  <a:gd name="T8" fmla="*/ 21 w 23"/>
                  <a:gd name="T9" fmla="*/ 0 h 40"/>
                  <a:gd name="T10" fmla="*/ 2 w 23"/>
                  <a:gd name="T11" fmla="*/ 0 h 40"/>
                  <a:gd name="T12" fmla="*/ 0 w 23"/>
                  <a:gd name="T13" fmla="*/ 2 h 40"/>
                  <a:gd name="T14" fmla="*/ 0 w 23"/>
                  <a:gd name="T15" fmla="*/ 38 h 40"/>
                  <a:gd name="T16" fmla="*/ 2 w 2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2" y="40"/>
                    </a:moveTo>
                    <a:cubicBezTo>
                      <a:pt x="21" y="40"/>
                      <a:pt x="21" y="40"/>
                      <a:pt x="21" y="40"/>
                    </a:cubicBezTo>
                    <a:cubicBezTo>
                      <a:pt x="22" y="40"/>
                      <a:pt x="23" y="39"/>
                      <a:pt x="23" y="38"/>
                    </a:cubicBezTo>
                    <a:cubicBezTo>
                      <a:pt x="23" y="2"/>
                      <a:pt x="23" y="2"/>
                      <a:pt x="23" y="2"/>
                    </a:cubicBezTo>
                    <a:cubicBezTo>
                      <a:pt x="23" y="1"/>
                      <a:pt x="22" y="0"/>
                      <a:pt x="21" y="0"/>
                    </a:cubicBezTo>
                    <a:cubicBezTo>
                      <a:pt x="2" y="0"/>
                      <a:pt x="2" y="0"/>
                      <a:pt x="2" y="0"/>
                    </a:cubicBezTo>
                    <a:cubicBezTo>
                      <a:pt x="1" y="0"/>
                      <a:pt x="0" y="1"/>
                      <a:pt x="0" y="2"/>
                    </a:cubicBezTo>
                    <a:cubicBezTo>
                      <a:pt x="0" y="38"/>
                      <a:pt x="0" y="38"/>
                      <a:pt x="0" y="38"/>
                    </a:cubicBezTo>
                    <a:cubicBezTo>
                      <a:pt x="0" y="39"/>
                      <a:pt x="1" y="40"/>
                      <a:pt x="2"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55" name="Freeform 911"/>
              <p:cNvSpPr/>
              <p:nvPr/>
            </p:nvSpPr>
            <p:spPr bwMode="auto">
              <a:xfrm>
                <a:off x="6209" y="1235"/>
                <a:ext cx="54" cy="130"/>
              </a:xfrm>
              <a:custGeom>
                <a:avLst/>
                <a:gdLst>
                  <a:gd name="T0" fmla="*/ 2 w 22"/>
                  <a:gd name="T1" fmla="*/ 54 h 54"/>
                  <a:gd name="T2" fmla="*/ 20 w 22"/>
                  <a:gd name="T3" fmla="*/ 54 h 54"/>
                  <a:gd name="T4" fmla="*/ 22 w 22"/>
                  <a:gd name="T5" fmla="*/ 52 h 54"/>
                  <a:gd name="T6" fmla="*/ 22 w 22"/>
                  <a:gd name="T7" fmla="*/ 2 h 54"/>
                  <a:gd name="T8" fmla="*/ 20 w 22"/>
                  <a:gd name="T9" fmla="*/ 0 h 54"/>
                  <a:gd name="T10" fmla="*/ 2 w 22"/>
                  <a:gd name="T11" fmla="*/ 0 h 54"/>
                  <a:gd name="T12" fmla="*/ 0 w 22"/>
                  <a:gd name="T13" fmla="*/ 2 h 54"/>
                  <a:gd name="T14" fmla="*/ 0 w 22"/>
                  <a:gd name="T15" fmla="*/ 52 h 54"/>
                  <a:gd name="T16" fmla="*/ 2 w 22"/>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4">
                    <a:moveTo>
                      <a:pt x="2" y="54"/>
                    </a:moveTo>
                    <a:cubicBezTo>
                      <a:pt x="20" y="54"/>
                      <a:pt x="20" y="54"/>
                      <a:pt x="20" y="54"/>
                    </a:cubicBezTo>
                    <a:cubicBezTo>
                      <a:pt x="21" y="54"/>
                      <a:pt x="22" y="53"/>
                      <a:pt x="22" y="52"/>
                    </a:cubicBezTo>
                    <a:cubicBezTo>
                      <a:pt x="22" y="2"/>
                      <a:pt x="22" y="2"/>
                      <a:pt x="22" y="2"/>
                    </a:cubicBezTo>
                    <a:cubicBezTo>
                      <a:pt x="22" y="1"/>
                      <a:pt x="21" y="0"/>
                      <a:pt x="20" y="0"/>
                    </a:cubicBezTo>
                    <a:cubicBezTo>
                      <a:pt x="2" y="0"/>
                      <a:pt x="2" y="0"/>
                      <a:pt x="2" y="0"/>
                    </a:cubicBezTo>
                    <a:cubicBezTo>
                      <a:pt x="1" y="0"/>
                      <a:pt x="0" y="1"/>
                      <a:pt x="0" y="2"/>
                    </a:cubicBezTo>
                    <a:cubicBezTo>
                      <a:pt x="0" y="52"/>
                      <a:pt x="0" y="52"/>
                      <a:pt x="0" y="52"/>
                    </a:cubicBezTo>
                    <a:cubicBezTo>
                      <a:pt x="0" y="53"/>
                      <a:pt x="1" y="54"/>
                      <a:pt x="2"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56" name="Freeform 912"/>
              <p:cNvSpPr/>
              <p:nvPr/>
            </p:nvSpPr>
            <p:spPr bwMode="auto">
              <a:xfrm>
                <a:off x="6287" y="1207"/>
                <a:ext cx="56" cy="158"/>
              </a:xfrm>
              <a:custGeom>
                <a:avLst/>
                <a:gdLst>
                  <a:gd name="T0" fmla="*/ 2 w 23"/>
                  <a:gd name="T1" fmla="*/ 66 h 66"/>
                  <a:gd name="T2" fmla="*/ 21 w 23"/>
                  <a:gd name="T3" fmla="*/ 66 h 66"/>
                  <a:gd name="T4" fmla="*/ 23 w 23"/>
                  <a:gd name="T5" fmla="*/ 64 h 66"/>
                  <a:gd name="T6" fmla="*/ 23 w 23"/>
                  <a:gd name="T7" fmla="*/ 2 h 66"/>
                  <a:gd name="T8" fmla="*/ 21 w 23"/>
                  <a:gd name="T9" fmla="*/ 0 h 66"/>
                  <a:gd name="T10" fmla="*/ 2 w 23"/>
                  <a:gd name="T11" fmla="*/ 0 h 66"/>
                  <a:gd name="T12" fmla="*/ 0 w 23"/>
                  <a:gd name="T13" fmla="*/ 2 h 66"/>
                  <a:gd name="T14" fmla="*/ 0 w 23"/>
                  <a:gd name="T15" fmla="*/ 64 h 66"/>
                  <a:gd name="T16" fmla="*/ 2 w 2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6">
                    <a:moveTo>
                      <a:pt x="2" y="66"/>
                    </a:moveTo>
                    <a:cubicBezTo>
                      <a:pt x="21" y="66"/>
                      <a:pt x="21" y="66"/>
                      <a:pt x="21" y="66"/>
                    </a:cubicBezTo>
                    <a:cubicBezTo>
                      <a:pt x="22" y="66"/>
                      <a:pt x="23" y="65"/>
                      <a:pt x="23" y="64"/>
                    </a:cubicBezTo>
                    <a:cubicBezTo>
                      <a:pt x="23" y="2"/>
                      <a:pt x="23" y="2"/>
                      <a:pt x="23" y="2"/>
                    </a:cubicBezTo>
                    <a:cubicBezTo>
                      <a:pt x="23" y="1"/>
                      <a:pt x="22" y="0"/>
                      <a:pt x="21" y="0"/>
                    </a:cubicBezTo>
                    <a:cubicBezTo>
                      <a:pt x="2" y="0"/>
                      <a:pt x="2" y="0"/>
                      <a:pt x="2" y="0"/>
                    </a:cubicBezTo>
                    <a:cubicBezTo>
                      <a:pt x="1" y="0"/>
                      <a:pt x="0" y="1"/>
                      <a:pt x="0" y="2"/>
                    </a:cubicBezTo>
                    <a:cubicBezTo>
                      <a:pt x="0" y="64"/>
                      <a:pt x="0" y="64"/>
                      <a:pt x="0" y="64"/>
                    </a:cubicBezTo>
                    <a:cubicBezTo>
                      <a:pt x="0" y="65"/>
                      <a:pt x="1" y="66"/>
                      <a:pt x="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57" name="Freeform 913"/>
              <p:cNvSpPr/>
              <p:nvPr/>
            </p:nvSpPr>
            <p:spPr bwMode="auto">
              <a:xfrm>
                <a:off x="6090" y="1175"/>
                <a:ext cx="265" cy="226"/>
              </a:xfrm>
              <a:custGeom>
                <a:avLst/>
                <a:gdLst>
                  <a:gd name="T0" fmla="*/ 104 w 109"/>
                  <a:gd name="T1" fmla="*/ 85 h 94"/>
                  <a:gd name="T2" fmla="*/ 9 w 109"/>
                  <a:gd name="T3" fmla="*/ 85 h 94"/>
                  <a:gd name="T4" fmla="*/ 9 w 109"/>
                  <a:gd name="T5" fmla="*/ 85 h 94"/>
                  <a:gd name="T6" fmla="*/ 9 w 109"/>
                  <a:gd name="T7" fmla="*/ 4 h 94"/>
                  <a:gd name="T8" fmla="*/ 4 w 109"/>
                  <a:gd name="T9" fmla="*/ 0 h 94"/>
                  <a:gd name="T10" fmla="*/ 0 w 109"/>
                  <a:gd name="T11" fmla="*/ 4 h 94"/>
                  <a:gd name="T12" fmla="*/ 0 w 109"/>
                  <a:gd name="T13" fmla="*/ 85 h 94"/>
                  <a:gd name="T14" fmla="*/ 9 w 109"/>
                  <a:gd name="T15" fmla="*/ 94 h 94"/>
                  <a:gd name="T16" fmla="*/ 104 w 109"/>
                  <a:gd name="T17" fmla="*/ 94 h 94"/>
                  <a:gd name="T18" fmla="*/ 109 w 109"/>
                  <a:gd name="T19" fmla="*/ 90 h 94"/>
                  <a:gd name="T20" fmla="*/ 104 w 109"/>
                  <a:gd name="T21"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94">
                    <a:moveTo>
                      <a:pt x="104" y="85"/>
                    </a:moveTo>
                    <a:cubicBezTo>
                      <a:pt x="9" y="85"/>
                      <a:pt x="9" y="85"/>
                      <a:pt x="9" y="85"/>
                    </a:cubicBezTo>
                    <a:cubicBezTo>
                      <a:pt x="9" y="85"/>
                      <a:pt x="9" y="85"/>
                      <a:pt x="9" y="85"/>
                    </a:cubicBezTo>
                    <a:cubicBezTo>
                      <a:pt x="9" y="4"/>
                      <a:pt x="9" y="4"/>
                      <a:pt x="9" y="4"/>
                    </a:cubicBezTo>
                    <a:cubicBezTo>
                      <a:pt x="9" y="2"/>
                      <a:pt x="7" y="0"/>
                      <a:pt x="4" y="0"/>
                    </a:cubicBezTo>
                    <a:cubicBezTo>
                      <a:pt x="2" y="0"/>
                      <a:pt x="0" y="2"/>
                      <a:pt x="0" y="4"/>
                    </a:cubicBezTo>
                    <a:cubicBezTo>
                      <a:pt x="0" y="85"/>
                      <a:pt x="0" y="85"/>
                      <a:pt x="0" y="85"/>
                    </a:cubicBezTo>
                    <a:cubicBezTo>
                      <a:pt x="0" y="90"/>
                      <a:pt x="4" y="94"/>
                      <a:pt x="9" y="94"/>
                    </a:cubicBezTo>
                    <a:cubicBezTo>
                      <a:pt x="104" y="94"/>
                      <a:pt x="104" y="94"/>
                      <a:pt x="104" y="94"/>
                    </a:cubicBezTo>
                    <a:cubicBezTo>
                      <a:pt x="107" y="94"/>
                      <a:pt x="109" y="92"/>
                      <a:pt x="109" y="90"/>
                    </a:cubicBezTo>
                    <a:cubicBezTo>
                      <a:pt x="109" y="87"/>
                      <a:pt x="107" y="85"/>
                      <a:pt x="10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grpSp>
      </p:grpSp>
      <p:grpSp>
        <p:nvGrpSpPr>
          <p:cNvPr id="60" name="组合 59"/>
          <p:cNvGrpSpPr/>
          <p:nvPr/>
        </p:nvGrpSpPr>
        <p:grpSpPr>
          <a:xfrm>
            <a:off x="7391350" y="4450823"/>
            <a:ext cx="2952328" cy="761857"/>
            <a:chOff x="3040856" y="3532285"/>
            <a:chExt cx="2952328" cy="761857"/>
          </a:xfrm>
        </p:grpSpPr>
        <p:sp>
          <p:nvSpPr>
            <p:cNvPr id="61" name="文本框 131"/>
            <p:cNvSpPr txBox="1"/>
            <p:nvPr/>
          </p:nvSpPr>
          <p:spPr>
            <a:xfrm>
              <a:off x="3040856" y="3532285"/>
              <a:ext cx="1780467" cy="400110"/>
            </a:xfrm>
            <a:prstGeom prst="rect">
              <a:avLst/>
            </a:prstGeom>
            <a:noFill/>
          </p:spPr>
          <p:txBody>
            <a:bodyPr wrap="square" rtlCol="0">
              <a:spAutoFit/>
            </a:bodyPr>
            <a:lstStyle/>
            <a:p>
              <a:r>
                <a:rPr lang="zh-CN" altLang="en-US" sz="2000" dirty="0">
                  <a:solidFill>
                    <a:schemeClr val="bg1">
                      <a:lumMod val="65000"/>
                    </a:schemeClr>
                  </a:solidFill>
                  <a:latin typeface="微软雅黑" panose="020B0503020204020204" pitchFamily="34" charset="-122"/>
                  <a:ea typeface="微软雅黑" panose="020B0503020204020204" pitchFamily="34" charset="-122"/>
                </a:rPr>
                <a:t>在此添加标题</a:t>
              </a:r>
            </a:p>
          </p:txBody>
        </p:sp>
        <p:sp>
          <p:nvSpPr>
            <p:cNvPr id="62" name="文本框 132"/>
            <p:cNvSpPr txBox="1"/>
            <p:nvPr/>
          </p:nvSpPr>
          <p:spPr>
            <a:xfrm>
              <a:off x="3059192" y="3863255"/>
              <a:ext cx="2933992" cy="430887"/>
            </a:xfrm>
            <a:prstGeom prst="rect">
              <a:avLst/>
            </a:prstGeom>
            <a:noFill/>
          </p:spPr>
          <p:txBody>
            <a:bodyPr wrap="square" rtlCol="0">
              <a:spAutoFit/>
            </a:bodyPr>
            <a:lstStyle/>
            <a:p>
              <a:pPr algn="just"/>
              <a:r>
                <a:rPr lang="zh-CN" altLang="en-US" sz="1100" dirty="0">
                  <a:solidFill>
                    <a:schemeClr val="bg1">
                      <a:lumMod val="65000"/>
                    </a:schemeClr>
                  </a:solidFill>
                  <a:latin typeface="微软雅黑" panose="020B0503020204020204" pitchFamily="34" charset="-122"/>
                  <a:ea typeface="微软雅黑" panose="020B0503020204020204" pitchFamily="34" charset="-122"/>
                </a:rPr>
                <a:t>的内容打在这里，或者通过复制您的文本后，在此框中选择粘贴，并选择只保留文字。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63" name="组合 62"/>
          <p:cNvGrpSpPr/>
          <p:nvPr/>
        </p:nvGrpSpPr>
        <p:grpSpPr>
          <a:xfrm>
            <a:off x="6510734" y="5386927"/>
            <a:ext cx="736600" cy="736600"/>
            <a:chOff x="3678404" y="3710485"/>
            <a:chExt cx="736600" cy="736600"/>
          </a:xfrm>
        </p:grpSpPr>
        <p:grpSp>
          <p:nvGrpSpPr>
            <p:cNvPr id="64" name="组合 63"/>
            <p:cNvGrpSpPr/>
            <p:nvPr/>
          </p:nvGrpSpPr>
          <p:grpSpPr>
            <a:xfrm>
              <a:off x="3678404" y="3710485"/>
              <a:ext cx="736600" cy="736600"/>
              <a:chOff x="8286667" y="635396"/>
              <a:chExt cx="736600" cy="736600"/>
            </a:xfrm>
          </p:grpSpPr>
          <p:sp>
            <p:nvSpPr>
              <p:cNvPr id="100" name="椭圆 99"/>
              <p:cNvSpPr/>
              <p:nvPr/>
            </p:nvSpPr>
            <p:spPr>
              <a:xfrm>
                <a:off x="8286667" y="635396"/>
                <a:ext cx="736600" cy="736600"/>
              </a:xfrm>
              <a:prstGeom prst="ellipse">
                <a:avLst/>
              </a:prstGeom>
              <a:gradFill flip="none" rotWithShape="1">
                <a:gsLst>
                  <a:gs pos="0">
                    <a:schemeClr val="bg1">
                      <a:lumMod val="85000"/>
                    </a:schemeClr>
                  </a:gs>
                  <a:gs pos="100000">
                    <a:srgbClr val="F7F7F7"/>
                  </a:gs>
                </a:gsLst>
                <a:lin ang="2700000" scaled="1"/>
                <a:tileRect/>
              </a:gradFill>
              <a:ln w="15875">
                <a:gradFill flip="none" rotWithShape="1">
                  <a:gsLst>
                    <a:gs pos="0">
                      <a:schemeClr val="bg1"/>
                    </a:gs>
                    <a:gs pos="100000">
                      <a:schemeClr val="bg1">
                        <a:lumMod val="85000"/>
                      </a:schemeClr>
                    </a:gs>
                  </a:gsLst>
                  <a:lin ang="2700000" scaled="1"/>
                  <a:tileRect/>
                </a:gradFill>
              </a:ln>
              <a:effectLst>
                <a:outerShdw blurRad="1016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椭圆 100"/>
              <p:cNvSpPr/>
              <p:nvPr/>
            </p:nvSpPr>
            <p:spPr>
              <a:xfrm>
                <a:off x="8394381" y="743110"/>
                <a:ext cx="521172" cy="521172"/>
              </a:xfrm>
              <a:prstGeom prst="ellipse">
                <a:avLst/>
              </a:prstGeom>
              <a:solidFill>
                <a:srgbClr val="345665"/>
              </a:solidFill>
              <a:ln w="15875">
                <a:gradFill flip="none" rotWithShape="1">
                  <a:gsLst>
                    <a:gs pos="100000">
                      <a:schemeClr val="bg1"/>
                    </a:gs>
                    <a:gs pos="0">
                      <a:schemeClr val="bg1">
                        <a:lumMod val="75000"/>
                      </a:schemeClr>
                    </a:gs>
                  </a:gsLst>
                  <a:lin ang="2700000" scaled="1"/>
                  <a:tileRect/>
                </a:grad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5" name="Group 38"/>
            <p:cNvGrpSpPr>
              <a:grpSpLocks noChangeAspect="1"/>
            </p:cNvGrpSpPr>
            <p:nvPr/>
          </p:nvGrpSpPr>
          <p:grpSpPr bwMode="auto">
            <a:xfrm>
              <a:off x="3885883" y="3936197"/>
              <a:ext cx="331304" cy="273727"/>
              <a:chOff x="3136" y="1579"/>
              <a:chExt cx="1404" cy="1160"/>
            </a:xfrm>
            <a:solidFill>
              <a:schemeClr val="bg1"/>
            </a:solidFill>
          </p:grpSpPr>
          <p:sp>
            <p:nvSpPr>
              <p:cNvPr id="66" name="Freeform 39"/>
              <p:cNvSpPr/>
              <p:nvPr/>
            </p:nvSpPr>
            <p:spPr bwMode="auto">
              <a:xfrm>
                <a:off x="3152" y="1783"/>
                <a:ext cx="1371" cy="409"/>
              </a:xfrm>
              <a:custGeom>
                <a:avLst/>
                <a:gdLst>
                  <a:gd name="T0" fmla="*/ 532 w 1371"/>
                  <a:gd name="T1" fmla="*/ 288 h 409"/>
                  <a:gd name="T2" fmla="*/ 839 w 1371"/>
                  <a:gd name="T3" fmla="*/ 288 h 409"/>
                  <a:gd name="T4" fmla="*/ 839 w 1371"/>
                  <a:gd name="T5" fmla="*/ 409 h 409"/>
                  <a:gd name="T6" fmla="*/ 1191 w 1371"/>
                  <a:gd name="T7" fmla="*/ 409 h 409"/>
                  <a:gd name="T8" fmla="*/ 1371 w 1371"/>
                  <a:gd name="T9" fmla="*/ 0 h 409"/>
                  <a:gd name="T10" fmla="*/ 0 w 1371"/>
                  <a:gd name="T11" fmla="*/ 0 h 409"/>
                  <a:gd name="T12" fmla="*/ 181 w 1371"/>
                  <a:gd name="T13" fmla="*/ 409 h 409"/>
                  <a:gd name="T14" fmla="*/ 532 w 1371"/>
                  <a:gd name="T15" fmla="*/ 409 h 409"/>
                  <a:gd name="T16" fmla="*/ 532 w 1371"/>
                  <a:gd name="T17" fmla="*/ 288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71" h="409">
                    <a:moveTo>
                      <a:pt x="532" y="288"/>
                    </a:moveTo>
                    <a:lnTo>
                      <a:pt x="839" y="288"/>
                    </a:lnTo>
                    <a:lnTo>
                      <a:pt x="839" y="409"/>
                    </a:lnTo>
                    <a:lnTo>
                      <a:pt x="1191" y="409"/>
                    </a:lnTo>
                    <a:lnTo>
                      <a:pt x="1371" y="0"/>
                    </a:lnTo>
                    <a:lnTo>
                      <a:pt x="0" y="0"/>
                    </a:lnTo>
                    <a:lnTo>
                      <a:pt x="181" y="409"/>
                    </a:lnTo>
                    <a:lnTo>
                      <a:pt x="532" y="409"/>
                    </a:lnTo>
                    <a:lnTo>
                      <a:pt x="532" y="2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 name="Rectangle 40"/>
              <p:cNvSpPr>
                <a:spLocks noChangeArrowheads="1"/>
              </p:cNvSpPr>
              <p:nvPr/>
            </p:nvSpPr>
            <p:spPr bwMode="auto">
              <a:xfrm>
                <a:off x="3741" y="2128"/>
                <a:ext cx="193" cy="14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 name="Freeform 41"/>
              <p:cNvSpPr/>
              <p:nvPr/>
            </p:nvSpPr>
            <p:spPr bwMode="auto">
              <a:xfrm>
                <a:off x="3150" y="1919"/>
                <a:ext cx="1375" cy="808"/>
              </a:xfrm>
              <a:custGeom>
                <a:avLst/>
                <a:gdLst>
                  <a:gd name="T0" fmla="*/ 841 w 1375"/>
                  <a:gd name="T1" fmla="*/ 409 h 808"/>
                  <a:gd name="T2" fmla="*/ 534 w 1375"/>
                  <a:gd name="T3" fmla="*/ 409 h 808"/>
                  <a:gd name="T4" fmla="*/ 534 w 1375"/>
                  <a:gd name="T5" fmla="*/ 330 h 808"/>
                  <a:gd name="T6" fmla="*/ 147 w 1375"/>
                  <a:gd name="T7" fmla="*/ 330 h 808"/>
                  <a:gd name="T8" fmla="*/ 0 w 1375"/>
                  <a:gd name="T9" fmla="*/ 0 h 808"/>
                  <a:gd name="T10" fmla="*/ 0 w 1375"/>
                  <a:gd name="T11" fmla="*/ 808 h 808"/>
                  <a:gd name="T12" fmla="*/ 1375 w 1375"/>
                  <a:gd name="T13" fmla="*/ 808 h 808"/>
                  <a:gd name="T14" fmla="*/ 1375 w 1375"/>
                  <a:gd name="T15" fmla="*/ 0 h 808"/>
                  <a:gd name="T16" fmla="*/ 1228 w 1375"/>
                  <a:gd name="T17" fmla="*/ 330 h 808"/>
                  <a:gd name="T18" fmla="*/ 841 w 1375"/>
                  <a:gd name="T19" fmla="*/ 330 h 808"/>
                  <a:gd name="T20" fmla="*/ 841 w 1375"/>
                  <a:gd name="T21" fmla="*/ 409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75" h="808">
                    <a:moveTo>
                      <a:pt x="841" y="409"/>
                    </a:moveTo>
                    <a:lnTo>
                      <a:pt x="534" y="409"/>
                    </a:lnTo>
                    <a:lnTo>
                      <a:pt x="534" y="330"/>
                    </a:lnTo>
                    <a:lnTo>
                      <a:pt x="147" y="330"/>
                    </a:lnTo>
                    <a:lnTo>
                      <a:pt x="0" y="0"/>
                    </a:lnTo>
                    <a:lnTo>
                      <a:pt x="0" y="808"/>
                    </a:lnTo>
                    <a:lnTo>
                      <a:pt x="1375" y="808"/>
                    </a:lnTo>
                    <a:lnTo>
                      <a:pt x="1375" y="0"/>
                    </a:lnTo>
                    <a:lnTo>
                      <a:pt x="1228" y="330"/>
                    </a:lnTo>
                    <a:lnTo>
                      <a:pt x="841" y="330"/>
                    </a:lnTo>
                    <a:lnTo>
                      <a:pt x="841" y="4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 name="Freeform 42"/>
              <p:cNvSpPr/>
              <p:nvPr/>
            </p:nvSpPr>
            <p:spPr bwMode="auto">
              <a:xfrm>
                <a:off x="3680" y="1588"/>
                <a:ext cx="316" cy="138"/>
              </a:xfrm>
              <a:custGeom>
                <a:avLst/>
                <a:gdLst>
                  <a:gd name="T0" fmla="*/ 256 w 316"/>
                  <a:gd name="T1" fmla="*/ 60 h 138"/>
                  <a:gd name="T2" fmla="*/ 256 w 316"/>
                  <a:gd name="T3" fmla="*/ 138 h 138"/>
                  <a:gd name="T4" fmla="*/ 316 w 316"/>
                  <a:gd name="T5" fmla="*/ 138 h 138"/>
                  <a:gd name="T6" fmla="*/ 316 w 316"/>
                  <a:gd name="T7" fmla="*/ 0 h 138"/>
                  <a:gd name="T8" fmla="*/ 0 w 316"/>
                  <a:gd name="T9" fmla="*/ 0 h 138"/>
                  <a:gd name="T10" fmla="*/ 0 w 316"/>
                  <a:gd name="T11" fmla="*/ 138 h 138"/>
                  <a:gd name="T12" fmla="*/ 59 w 316"/>
                  <a:gd name="T13" fmla="*/ 138 h 138"/>
                  <a:gd name="T14" fmla="*/ 59 w 316"/>
                  <a:gd name="T15" fmla="*/ 60 h 138"/>
                  <a:gd name="T16" fmla="*/ 256 w 316"/>
                  <a:gd name="T17" fmla="*/ 6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6" h="138">
                    <a:moveTo>
                      <a:pt x="256" y="60"/>
                    </a:moveTo>
                    <a:lnTo>
                      <a:pt x="256" y="138"/>
                    </a:lnTo>
                    <a:lnTo>
                      <a:pt x="316" y="138"/>
                    </a:lnTo>
                    <a:lnTo>
                      <a:pt x="316" y="0"/>
                    </a:lnTo>
                    <a:lnTo>
                      <a:pt x="0" y="0"/>
                    </a:lnTo>
                    <a:lnTo>
                      <a:pt x="0" y="138"/>
                    </a:lnTo>
                    <a:lnTo>
                      <a:pt x="59" y="138"/>
                    </a:lnTo>
                    <a:lnTo>
                      <a:pt x="59" y="60"/>
                    </a:lnTo>
                    <a:lnTo>
                      <a:pt x="256"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0" name="Freeform 43"/>
              <p:cNvSpPr/>
              <p:nvPr/>
            </p:nvSpPr>
            <p:spPr bwMode="auto">
              <a:xfrm>
                <a:off x="3924" y="1648"/>
                <a:ext cx="12" cy="90"/>
              </a:xfrm>
              <a:custGeom>
                <a:avLst/>
                <a:gdLst>
                  <a:gd name="T0" fmla="*/ 12 w 12"/>
                  <a:gd name="T1" fmla="*/ 0 h 90"/>
                  <a:gd name="T2" fmla="*/ 0 w 12"/>
                  <a:gd name="T3" fmla="*/ 12 h 90"/>
                  <a:gd name="T4" fmla="*/ 0 w 12"/>
                  <a:gd name="T5" fmla="*/ 90 h 90"/>
                  <a:gd name="T6" fmla="*/ 12 w 12"/>
                  <a:gd name="T7" fmla="*/ 78 h 90"/>
                  <a:gd name="T8" fmla="*/ 12 w 12"/>
                  <a:gd name="T9" fmla="*/ 0 h 90"/>
                </a:gdLst>
                <a:ahLst/>
                <a:cxnLst>
                  <a:cxn ang="0">
                    <a:pos x="T0" y="T1"/>
                  </a:cxn>
                  <a:cxn ang="0">
                    <a:pos x="T2" y="T3"/>
                  </a:cxn>
                  <a:cxn ang="0">
                    <a:pos x="T4" y="T5"/>
                  </a:cxn>
                  <a:cxn ang="0">
                    <a:pos x="T6" y="T7"/>
                  </a:cxn>
                  <a:cxn ang="0">
                    <a:pos x="T8" y="T9"/>
                  </a:cxn>
                </a:cxnLst>
                <a:rect l="0" t="0" r="r" b="b"/>
                <a:pathLst>
                  <a:path w="12" h="90">
                    <a:moveTo>
                      <a:pt x="12" y="0"/>
                    </a:moveTo>
                    <a:lnTo>
                      <a:pt x="0" y="12"/>
                    </a:lnTo>
                    <a:lnTo>
                      <a:pt x="0" y="90"/>
                    </a:lnTo>
                    <a:lnTo>
                      <a:pt x="12" y="78"/>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1" name="Freeform 44"/>
              <p:cNvSpPr/>
              <p:nvPr/>
            </p:nvSpPr>
            <p:spPr bwMode="auto">
              <a:xfrm>
                <a:off x="3924" y="1726"/>
                <a:ext cx="81" cy="12"/>
              </a:xfrm>
              <a:custGeom>
                <a:avLst/>
                <a:gdLst>
                  <a:gd name="T0" fmla="*/ 12 w 81"/>
                  <a:gd name="T1" fmla="*/ 0 h 12"/>
                  <a:gd name="T2" fmla="*/ 0 w 81"/>
                  <a:gd name="T3" fmla="*/ 12 h 12"/>
                  <a:gd name="T4" fmla="*/ 81 w 81"/>
                  <a:gd name="T5" fmla="*/ 12 h 12"/>
                  <a:gd name="T6" fmla="*/ 72 w 81"/>
                  <a:gd name="T7" fmla="*/ 0 h 12"/>
                  <a:gd name="T8" fmla="*/ 12 w 81"/>
                  <a:gd name="T9" fmla="*/ 0 h 12"/>
                </a:gdLst>
                <a:ahLst/>
                <a:cxnLst>
                  <a:cxn ang="0">
                    <a:pos x="T0" y="T1"/>
                  </a:cxn>
                  <a:cxn ang="0">
                    <a:pos x="T2" y="T3"/>
                  </a:cxn>
                  <a:cxn ang="0">
                    <a:pos x="T4" y="T5"/>
                  </a:cxn>
                  <a:cxn ang="0">
                    <a:pos x="T6" y="T7"/>
                  </a:cxn>
                  <a:cxn ang="0">
                    <a:pos x="T8" y="T9"/>
                  </a:cxn>
                </a:cxnLst>
                <a:rect l="0" t="0" r="r" b="b"/>
                <a:pathLst>
                  <a:path w="81" h="12">
                    <a:moveTo>
                      <a:pt x="12" y="0"/>
                    </a:moveTo>
                    <a:lnTo>
                      <a:pt x="0" y="12"/>
                    </a:lnTo>
                    <a:lnTo>
                      <a:pt x="81" y="12"/>
                    </a:lnTo>
                    <a:lnTo>
                      <a:pt x="72" y="0"/>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2" name="Freeform 45"/>
              <p:cNvSpPr/>
              <p:nvPr/>
            </p:nvSpPr>
            <p:spPr bwMode="auto">
              <a:xfrm>
                <a:off x="3996" y="1579"/>
                <a:ext cx="9" cy="159"/>
              </a:xfrm>
              <a:custGeom>
                <a:avLst/>
                <a:gdLst>
                  <a:gd name="T0" fmla="*/ 0 w 9"/>
                  <a:gd name="T1" fmla="*/ 147 h 159"/>
                  <a:gd name="T2" fmla="*/ 9 w 9"/>
                  <a:gd name="T3" fmla="*/ 159 h 159"/>
                  <a:gd name="T4" fmla="*/ 9 w 9"/>
                  <a:gd name="T5" fmla="*/ 0 h 159"/>
                  <a:gd name="T6" fmla="*/ 0 w 9"/>
                  <a:gd name="T7" fmla="*/ 9 h 159"/>
                  <a:gd name="T8" fmla="*/ 0 w 9"/>
                  <a:gd name="T9" fmla="*/ 147 h 159"/>
                </a:gdLst>
                <a:ahLst/>
                <a:cxnLst>
                  <a:cxn ang="0">
                    <a:pos x="T0" y="T1"/>
                  </a:cxn>
                  <a:cxn ang="0">
                    <a:pos x="T2" y="T3"/>
                  </a:cxn>
                  <a:cxn ang="0">
                    <a:pos x="T4" y="T5"/>
                  </a:cxn>
                  <a:cxn ang="0">
                    <a:pos x="T6" y="T7"/>
                  </a:cxn>
                  <a:cxn ang="0">
                    <a:pos x="T8" y="T9"/>
                  </a:cxn>
                </a:cxnLst>
                <a:rect l="0" t="0" r="r" b="b"/>
                <a:pathLst>
                  <a:path w="9" h="159">
                    <a:moveTo>
                      <a:pt x="0" y="147"/>
                    </a:moveTo>
                    <a:lnTo>
                      <a:pt x="9" y="159"/>
                    </a:lnTo>
                    <a:lnTo>
                      <a:pt x="9" y="0"/>
                    </a:lnTo>
                    <a:lnTo>
                      <a:pt x="0" y="9"/>
                    </a:lnTo>
                    <a:lnTo>
                      <a:pt x="0" y="1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3" name="Freeform 46"/>
              <p:cNvSpPr/>
              <p:nvPr/>
            </p:nvSpPr>
            <p:spPr bwMode="auto">
              <a:xfrm>
                <a:off x="3670" y="1579"/>
                <a:ext cx="335" cy="9"/>
              </a:xfrm>
              <a:custGeom>
                <a:avLst/>
                <a:gdLst>
                  <a:gd name="T0" fmla="*/ 326 w 335"/>
                  <a:gd name="T1" fmla="*/ 9 h 9"/>
                  <a:gd name="T2" fmla="*/ 335 w 335"/>
                  <a:gd name="T3" fmla="*/ 0 h 9"/>
                  <a:gd name="T4" fmla="*/ 0 w 335"/>
                  <a:gd name="T5" fmla="*/ 0 h 9"/>
                  <a:gd name="T6" fmla="*/ 10 w 335"/>
                  <a:gd name="T7" fmla="*/ 9 h 9"/>
                  <a:gd name="T8" fmla="*/ 326 w 335"/>
                  <a:gd name="T9" fmla="*/ 9 h 9"/>
                </a:gdLst>
                <a:ahLst/>
                <a:cxnLst>
                  <a:cxn ang="0">
                    <a:pos x="T0" y="T1"/>
                  </a:cxn>
                  <a:cxn ang="0">
                    <a:pos x="T2" y="T3"/>
                  </a:cxn>
                  <a:cxn ang="0">
                    <a:pos x="T4" y="T5"/>
                  </a:cxn>
                  <a:cxn ang="0">
                    <a:pos x="T6" y="T7"/>
                  </a:cxn>
                  <a:cxn ang="0">
                    <a:pos x="T8" y="T9"/>
                  </a:cxn>
                </a:cxnLst>
                <a:rect l="0" t="0" r="r" b="b"/>
                <a:pathLst>
                  <a:path w="335" h="9">
                    <a:moveTo>
                      <a:pt x="326" y="9"/>
                    </a:moveTo>
                    <a:lnTo>
                      <a:pt x="335" y="0"/>
                    </a:lnTo>
                    <a:lnTo>
                      <a:pt x="0" y="0"/>
                    </a:lnTo>
                    <a:lnTo>
                      <a:pt x="10" y="9"/>
                    </a:lnTo>
                    <a:lnTo>
                      <a:pt x="326"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4" name="Freeform 47"/>
              <p:cNvSpPr/>
              <p:nvPr/>
            </p:nvSpPr>
            <p:spPr bwMode="auto">
              <a:xfrm>
                <a:off x="3739" y="1648"/>
                <a:ext cx="197" cy="12"/>
              </a:xfrm>
              <a:custGeom>
                <a:avLst/>
                <a:gdLst>
                  <a:gd name="T0" fmla="*/ 0 w 197"/>
                  <a:gd name="T1" fmla="*/ 0 h 12"/>
                  <a:gd name="T2" fmla="*/ 12 w 197"/>
                  <a:gd name="T3" fmla="*/ 12 h 12"/>
                  <a:gd name="T4" fmla="*/ 185 w 197"/>
                  <a:gd name="T5" fmla="*/ 12 h 12"/>
                  <a:gd name="T6" fmla="*/ 197 w 197"/>
                  <a:gd name="T7" fmla="*/ 0 h 12"/>
                  <a:gd name="T8" fmla="*/ 0 w 197"/>
                  <a:gd name="T9" fmla="*/ 0 h 12"/>
                </a:gdLst>
                <a:ahLst/>
                <a:cxnLst>
                  <a:cxn ang="0">
                    <a:pos x="T0" y="T1"/>
                  </a:cxn>
                  <a:cxn ang="0">
                    <a:pos x="T2" y="T3"/>
                  </a:cxn>
                  <a:cxn ang="0">
                    <a:pos x="T4" y="T5"/>
                  </a:cxn>
                  <a:cxn ang="0">
                    <a:pos x="T6" y="T7"/>
                  </a:cxn>
                  <a:cxn ang="0">
                    <a:pos x="T8" y="T9"/>
                  </a:cxn>
                </a:cxnLst>
                <a:rect l="0" t="0" r="r" b="b"/>
                <a:pathLst>
                  <a:path w="197" h="12">
                    <a:moveTo>
                      <a:pt x="0" y="0"/>
                    </a:moveTo>
                    <a:lnTo>
                      <a:pt x="12" y="12"/>
                    </a:lnTo>
                    <a:lnTo>
                      <a:pt x="185" y="12"/>
                    </a:lnTo>
                    <a:lnTo>
                      <a:pt x="197"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5" name="Freeform 48"/>
              <p:cNvSpPr/>
              <p:nvPr/>
            </p:nvSpPr>
            <p:spPr bwMode="auto">
              <a:xfrm>
                <a:off x="3739" y="1648"/>
                <a:ext cx="12" cy="90"/>
              </a:xfrm>
              <a:custGeom>
                <a:avLst/>
                <a:gdLst>
                  <a:gd name="T0" fmla="*/ 0 w 12"/>
                  <a:gd name="T1" fmla="*/ 78 h 90"/>
                  <a:gd name="T2" fmla="*/ 12 w 12"/>
                  <a:gd name="T3" fmla="*/ 90 h 90"/>
                  <a:gd name="T4" fmla="*/ 12 w 12"/>
                  <a:gd name="T5" fmla="*/ 12 h 90"/>
                  <a:gd name="T6" fmla="*/ 0 w 12"/>
                  <a:gd name="T7" fmla="*/ 0 h 90"/>
                  <a:gd name="T8" fmla="*/ 0 w 12"/>
                  <a:gd name="T9" fmla="*/ 78 h 90"/>
                </a:gdLst>
                <a:ahLst/>
                <a:cxnLst>
                  <a:cxn ang="0">
                    <a:pos x="T0" y="T1"/>
                  </a:cxn>
                  <a:cxn ang="0">
                    <a:pos x="T2" y="T3"/>
                  </a:cxn>
                  <a:cxn ang="0">
                    <a:pos x="T4" y="T5"/>
                  </a:cxn>
                  <a:cxn ang="0">
                    <a:pos x="T6" y="T7"/>
                  </a:cxn>
                  <a:cxn ang="0">
                    <a:pos x="T8" y="T9"/>
                  </a:cxn>
                </a:cxnLst>
                <a:rect l="0" t="0" r="r" b="b"/>
                <a:pathLst>
                  <a:path w="12" h="90">
                    <a:moveTo>
                      <a:pt x="0" y="78"/>
                    </a:moveTo>
                    <a:lnTo>
                      <a:pt x="12" y="90"/>
                    </a:lnTo>
                    <a:lnTo>
                      <a:pt x="12" y="12"/>
                    </a:lnTo>
                    <a:lnTo>
                      <a:pt x="0" y="0"/>
                    </a:lnTo>
                    <a:lnTo>
                      <a:pt x="0"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6" name="Freeform 49"/>
              <p:cNvSpPr/>
              <p:nvPr/>
            </p:nvSpPr>
            <p:spPr bwMode="auto">
              <a:xfrm>
                <a:off x="3670" y="1726"/>
                <a:ext cx="81" cy="12"/>
              </a:xfrm>
              <a:custGeom>
                <a:avLst/>
                <a:gdLst>
                  <a:gd name="T0" fmla="*/ 69 w 81"/>
                  <a:gd name="T1" fmla="*/ 0 h 12"/>
                  <a:gd name="T2" fmla="*/ 10 w 81"/>
                  <a:gd name="T3" fmla="*/ 0 h 12"/>
                  <a:gd name="T4" fmla="*/ 0 w 81"/>
                  <a:gd name="T5" fmla="*/ 12 h 12"/>
                  <a:gd name="T6" fmla="*/ 81 w 81"/>
                  <a:gd name="T7" fmla="*/ 12 h 12"/>
                  <a:gd name="T8" fmla="*/ 69 w 81"/>
                  <a:gd name="T9" fmla="*/ 0 h 12"/>
                </a:gdLst>
                <a:ahLst/>
                <a:cxnLst>
                  <a:cxn ang="0">
                    <a:pos x="T0" y="T1"/>
                  </a:cxn>
                  <a:cxn ang="0">
                    <a:pos x="T2" y="T3"/>
                  </a:cxn>
                  <a:cxn ang="0">
                    <a:pos x="T4" y="T5"/>
                  </a:cxn>
                  <a:cxn ang="0">
                    <a:pos x="T6" y="T7"/>
                  </a:cxn>
                  <a:cxn ang="0">
                    <a:pos x="T8" y="T9"/>
                  </a:cxn>
                </a:cxnLst>
                <a:rect l="0" t="0" r="r" b="b"/>
                <a:pathLst>
                  <a:path w="81" h="12">
                    <a:moveTo>
                      <a:pt x="69" y="0"/>
                    </a:moveTo>
                    <a:lnTo>
                      <a:pt x="10" y="0"/>
                    </a:lnTo>
                    <a:lnTo>
                      <a:pt x="0" y="12"/>
                    </a:lnTo>
                    <a:lnTo>
                      <a:pt x="81" y="12"/>
                    </a:lnTo>
                    <a:lnTo>
                      <a:pt x="6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7" name="Freeform 50"/>
              <p:cNvSpPr/>
              <p:nvPr/>
            </p:nvSpPr>
            <p:spPr bwMode="auto">
              <a:xfrm>
                <a:off x="3670" y="1579"/>
                <a:ext cx="10" cy="159"/>
              </a:xfrm>
              <a:custGeom>
                <a:avLst/>
                <a:gdLst>
                  <a:gd name="T0" fmla="*/ 10 w 10"/>
                  <a:gd name="T1" fmla="*/ 9 h 159"/>
                  <a:gd name="T2" fmla="*/ 0 w 10"/>
                  <a:gd name="T3" fmla="*/ 0 h 159"/>
                  <a:gd name="T4" fmla="*/ 0 w 10"/>
                  <a:gd name="T5" fmla="*/ 159 h 159"/>
                  <a:gd name="T6" fmla="*/ 10 w 10"/>
                  <a:gd name="T7" fmla="*/ 147 h 159"/>
                  <a:gd name="T8" fmla="*/ 10 w 10"/>
                  <a:gd name="T9" fmla="*/ 9 h 159"/>
                </a:gdLst>
                <a:ahLst/>
                <a:cxnLst>
                  <a:cxn ang="0">
                    <a:pos x="T0" y="T1"/>
                  </a:cxn>
                  <a:cxn ang="0">
                    <a:pos x="T2" y="T3"/>
                  </a:cxn>
                  <a:cxn ang="0">
                    <a:pos x="T4" y="T5"/>
                  </a:cxn>
                  <a:cxn ang="0">
                    <a:pos x="T6" y="T7"/>
                  </a:cxn>
                  <a:cxn ang="0">
                    <a:pos x="T8" y="T9"/>
                  </a:cxn>
                </a:cxnLst>
                <a:rect l="0" t="0" r="r" b="b"/>
                <a:pathLst>
                  <a:path w="10" h="159">
                    <a:moveTo>
                      <a:pt x="10" y="9"/>
                    </a:moveTo>
                    <a:lnTo>
                      <a:pt x="0" y="0"/>
                    </a:lnTo>
                    <a:lnTo>
                      <a:pt x="0" y="159"/>
                    </a:lnTo>
                    <a:lnTo>
                      <a:pt x="10" y="147"/>
                    </a:lnTo>
                    <a:lnTo>
                      <a:pt x="1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8" name="Freeform 51"/>
              <p:cNvSpPr/>
              <p:nvPr/>
            </p:nvSpPr>
            <p:spPr bwMode="auto">
              <a:xfrm>
                <a:off x="3138" y="1864"/>
                <a:ext cx="12" cy="875"/>
              </a:xfrm>
              <a:custGeom>
                <a:avLst/>
                <a:gdLst>
                  <a:gd name="T0" fmla="*/ 12 w 12"/>
                  <a:gd name="T1" fmla="*/ 55 h 875"/>
                  <a:gd name="T2" fmla="*/ 0 w 12"/>
                  <a:gd name="T3" fmla="*/ 0 h 875"/>
                  <a:gd name="T4" fmla="*/ 0 w 12"/>
                  <a:gd name="T5" fmla="*/ 875 h 875"/>
                  <a:gd name="T6" fmla="*/ 12 w 12"/>
                  <a:gd name="T7" fmla="*/ 863 h 875"/>
                  <a:gd name="T8" fmla="*/ 12 w 12"/>
                  <a:gd name="T9" fmla="*/ 55 h 875"/>
                </a:gdLst>
                <a:ahLst/>
                <a:cxnLst>
                  <a:cxn ang="0">
                    <a:pos x="T0" y="T1"/>
                  </a:cxn>
                  <a:cxn ang="0">
                    <a:pos x="T2" y="T3"/>
                  </a:cxn>
                  <a:cxn ang="0">
                    <a:pos x="T4" y="T5"/>
                  </a:cxn>
                  <a:cxn ang="0">
                    <a:pos x="T6" y="T7"/>
                  </a:cxn>
                  <a:cxn ang="0">
                    <a:pos x="T8" y="T9"/>
                  </a:cxn>
                </a:cxnLst>
                <a:rect l="0" t="0" r="r" b="b"/>
                <a:pathLst>
                  <a:path w="12" h="875">
                    <a:moveTo>
                      <a:pt x="12" y="55"/>
                    </a:moveTo>
                    <a:lnTo>
                      <a:pt x="0" y="0"/>
                    </a:lnTo>
                    <a:lnTo>
                      <a:pt x="0" y="875"/>
                    </a:lnTo>
                    <a:lnTo>
                      <a:pt x="12" y="863"/>
                    </a:lnTo>
                    <a:lnTo>
                      <a:pt x="12"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 name="Freeform 52"/>
              <p:cNvSpPr/>
              <p:nvPr/>
            </p:nvSpPr>
            <p:spPr bwMode="auto">
              <a:xfrm>
                <a:off x="3684" y="2316"/>
                <a:ext cx="307" cy="12"/>
              </a:xfrm>
              <a:custGeom>
                <a:avLst/>
                <a:gdLst>
                  <a:gd name="T0" fmla="*/ 307 w 307"/>
                  <a:gd name="T1" fmla="*/ 12 h 12"/>
                  <a:gd name="T2" fmla="*/ 297 w 307"/>
                  <a:gd name="T3" fmla="*/ 0 h 12"/>
                  <a:gd name="T4" fmla="*/ 10 w 307"/>
                  <a:gd name="T5" fmla="*/ 0 h 12"/>
                  <a:gd name="T6" fmla="*/ 0 w 307"/>
                  <a:gd name="T7" fmla="*/ 12 h 12"/>
                  <a:gd name="T8" fmla="*/ 307 w 307"/>
                  <a:gd name="T9" fmla="*/ 12 h 12"/>
                </a:gdLst>
                <a:ahLst/>
                <a:cxnLst>
                  <a:cxn ang="0">
                    <a:pos x="T0" y="T1"/>
                  </a:cxn>
                  <a:cxn ang="0">
                    <a:pos x="T2" y="T3"/>
                  </a:cxn>
                  <a:cxn ang="0">
                    <a:pos x="T4" y="T5"/>
                  </a:cxn>
                  <a:cxn ang="0">
                    <a:pos x="T6" y="T7"/>
                  </a:cxn>
                  <a:cxn ang="0">
                    <a:pos x="T8" y="T9"/>
                  </a:cxn>
                </a:cxnLst>
                <a:rect l="0" t="0" r="r" b="b"/>
                <a:pathLst>
                  <a:path w="307" h="12">
                    <a:moveTo>
                      <a:pt x="307" y="12"/>
                    </a:moveTo>
                    <a:lnTo>
                      <a:pt x="297" y="0"/>
                    </a:lnTo>
                    <a:lnTo>
                      <a:pt x="10" y="0"/>
                    </a:lnTo>
                    <a:lnTo>
                      <a:pt x="0" y="12"/>
                    </a:lnTo>
                    <a:lnTo>
                      <a:pt x="307"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 name="Freeform 53"/>
              <p:cNvSpPr/>
              <p:nvPr/>
            </p:nvSpPr>
            <p:spPr bwMode="auto">
              <a:xfrm>
                <a:off x="3981" y="2240"/>
                <a:ext cx="397" cy="9"/>
              </a:xfrm>
              <a:custGeom>
                <a:avLst/>
                <a:gdLst>
                  <a:gd name="T0" fmla="*/ 397 w 397"/>
                  <a:gd name="T1" fmla="*/ 9 h 9"/>
                  <a:gd name="T2" fmla="*/ 390 w 397"/>
                  <a:gd name="T3" fmla="*/ 0 h 9"/>
                  <a:gd name="T4" fmla="*/ 0 w 397"/>
                  <a:gd name="T5" fmla="*/ 0 h 9"/>
                  <a:gd name="T6" fmla="*/ 10 w 397"/>
                  <a:gd name="T7" fmla="*/ 9 h 9"/>
                  <a:gd name="T8" fmla="*/ 397 w 397"/>
                  <a:gd name="T9" fmla="*/ 9 h 9"/>
                </a:gdLst>
                <a:ahLst/>
                <a:cxnLst>
                  <a:cxn ang="0">
                    <a:pos x="T0" y="T1"/>
                  </a:cxn>
                  <a:cxn ang="0">
                    <a:pos x="T2" y="T3"/>
                  </a:cxn>
                  <a:cxn ang="0">
                    <a:pos x="T4" y="T5"/>
                  </a:cxn>
                  <a:cxn ang="0">
                    <a:pos x="T6" y="T7"/>
                  </a:cxn>
                  <a:cxn ang="0">
                    <a:pos x="T8" y="T9"/>
                  </a:cxn>
                </a:cxnLst>
                <a:rect l="0" t="0" r="r" b="b"/>
                <a:pathLst>
                  <a:path w="397" h="9">
                    <a:moveTo>
                      <a:pt x="397" y="9"/>
                    </a:moveTo>
                    <a:lnTo>
                      <a:pt x="390" y="0"/>
                    </a:lnTo>
                    <a:lnTo>
                      <a:pt x="0" y="0"/>
                    </a:lnTo>
                    <a:lnTo>
                      <a:pt x="10" y="9"/>
                    </a:lnTo>
                    <a:lnTo>
                      <a:pt x="397"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1" name="Freeform 54"/>
              <p:cNvSpPr/>
              <p:nvPr/>
            </p:nvSpPr>
            <p:spPr bwMode="auto">
              <a:xfrm>
                <a:off x="4525" y="1864"/>
                <a:ext cx="12" cy="875"/>
              </a:xfrm>
              <a:custGeom>
                <a:avLst/>
                <a:gdLst>
                  <a:gd name="T0" fmla="*/ 0 w 12"/>
                  <a:gd name="T1" fmla="*/ 863 h 875"/>
                  <a:gd name="T2" fmla="*/ 12 w 12"/>
                  <a:gd name="T3" fmla="*/ 875 h 875"/>
                  <a:gd name="T4" fmla="*/ 12 w 12"/>
                  <a:gd name="T5" fmla="*/ 0 h 875"/>
                  <a:gd name="T6" fmla="*/ 0 w 12"/>
                  <a:gd name="T7" fmla="*/ 55 h 875"/>
                  <a:gd name="T8" fmla="*/ 0 w 12"/>
                  <a:gd name="T9" fmla="*/ 863 h 875"/>
                </a:gdLst>
                <a:ahLst/>
                <a:cxnLst>
                  <a:cxn ang="0">
                    <a:pos x="T0" y="T1"/>
                  </a:cxn>
                  <a:cxn ang="0">
                    <a:pos x="T2" y="T3"/>
                  </a:cxn>
                  <a:cxn ang="0">
                    <a:pos x="T4" y="T5"/>
                  </a:cxn>
                  <a:cxn ang="0">
                    <a:pos x="T6" y="T7"/>
                  </a:cxn>
                  <a:cxn ang="0">
                    <a:pos x="T8" y="T9"/>
                  </a:cxn>
                </a:cxnLst>
                <a:rect l="0" t="0" r="r" b="b"/>
                <a:pathLst>
                  <a:path w="12" h="875">
                    <a:moveTo>
                      <a:pt x="0" y="863"/>
                    </a:moveTo>
                    <a:lnTo>
                      <a:pt x="12" y="875"/>
                    </a:lnTo>
                    <a:lnTo>
                      <a:pt x="12" y="0"/>
                    </a:lnTo>
                    <a:lnTo>
                      <a:pt x="0" y="55"/>
                    </a:lnTo>
                    <a:lnTo>
                      <a:pt x="0" y="8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2" name="Freeform 55"/>
              <p:cNvSpPr/>
              <p:nvPr/>
            </p:nvSpPr>
            <p:spPr bwMode="auto">
              <a:xfrm>
                <a:off x="3138" y="2727"/>
                <a:ext cx="1399" cy="12"/>
              </a:xfrm>
              <a:custGeom>
                <a:avLst/>
                <a:gdLst>
                  <a:gd name="T0" fmla="*/ 12 w 1399"/>
                  <a:gd name="T1" fmla="*/ 0 h 12"/>
                  <a:gd name="T2" fmla="*/ 0 w 1399"/>
                  <a:gd name="T3" fmla="*/ 12 h 12"/>
                  <a:gd name="T4" fmla="*/ 1399 w 1399"/>
                  <a:gd name="T5" fmla="*/ 12 h 12"/>
                  <a:gd name="T6" fmla="*/ 1387 w 1399"/>
                  <a:gd name="T7" fmla="*/ 0 h 12"/>
                  <a:gd name="T8" fmla="*/ 12 w 1399"/>
                  <a:gd name="T9" fmla="*/ 0 h 12"/>
                </a:gdLst>
                <a:ahLst/>
                <a:cxnLst>
                  <a:cxn ang="0">
                    <a:pos x="T0" y="T1"/>
                  </a:cxn>
                  <a:cxn ang="0">
                    <a:pos x="T2" y="T3"/>
                  </a:cxn>
                  <a:cxn ang="0">
                    <a:pos x="T4" y="T5"/>
                  </a:cxn>
                  <a:cxn ang="0">
                    <a:pos x="T6" y="T7"/>
                  </a:cxn>
                  <a:cxn ang="0">
                    <a:pos x="T8" y="T9"/>
                  </a:cxn>
                </a:cxnLst>
                <a:rect l="0" t="0" r="r" b="b"/>
                <a:pathLst>
                  <a:path w="1399" h="12">
                    <a:moveTo>
                      <a:pt x="12" y="0"/>
                    </a:moveTo>
                    <a:lnTo>
                      <a:pt x="0" y="12"/>
                    </a:lnTo>
                    <a:lnTo>
                      <a:pt x="1399" y="12"/>
                    </a:lnTo>
                    <a:lnTo>
                      <a:pt x="1387" y="0"/>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3" name="Freeform 56"/>
              <p:cNvSpPr/>
              <p:nvPr/>
            </p:nvSpPr>
            <p:spPr bwMode="auto">
              <a:xfrm>
                <a:off x="4371" y="1864"/>
                <a:ext cx="166" cy="385"/>
              </a:xfrm>
              <a:custGeom>
                <a:avLst/>
                <a:gdLst>
                  <a:gd name="T0" fmla="*/ 7 w 166"/>
                  <a:gd name="T1" fmla="*/ 385 h 385"/>
                  <a:gd name="T2" fmla="*/ 154 w 166"/>
                  <a:gd name="T3" fmla="*/ 55 h 385"/>
                  <a:gd name="T4" fmla="*/ 166 w 166"/>
                  <a:gd name="T5" fmla="*/ 0 h 385"/>
                  <a:gd name="T6" fmla="*/ 0 w 166"/>
                  <a:gd name="T7" fmla="*/ 376 h 385"/>
                  <a:gd name="T8" fmla="*/ 7 w 166"/>
                  <a:gd name="T9" fmla="*/ 385 h 385"/>
                </a:gdLst>
                <a:ahLst/>
                <a:cxnLst>
                  <a:cxn ang="0">
                    <a:pos x="T0" y="T1"/>
                  </a:cxn>
                  <a:cxn ang="0">
                    <a:pos x="T2" y="T3"/>
                  </a:cxn>
                  <a:cxn ang="0">
                    <a:pos x="T4" y="T5"/>
                  </a:cxn>
                  <a:cxn ang="0">
                    <a:pos x="T6" y="T7"/>
                  </a:cxn>
                  <a:cxn ang="0">
                    <a:pos x="T8" y="T9"/>
                  </a:cxn>
                </a:cxnLst>
                <a:rect l="0" t="0" r="r" b="b"/>
                <a:pathLst>
                  <a:path w="166" h="385">
                    <a:moveTo>
                      <a:pt x="7" y="385"/>
                    </a:moveTo>
                    <a:lnTo>
                      <a:pt x="154" y="55"/>
                    </a:lnTo>
                    <a:lnTo>
                      <a:pt x="166" y="0"/>
                    </a:lnTo>
                    <a:lnTo>
                      <a:pt x="0" y="376"/>
                    </a:lnTo>
                    <a:lnTo>
                      <a:pt x="7" y="3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4" name="Freeform 57"/>
              <p:cNvSpPr/>
              <p:nvPr/>
            </p:nvSpPr>
            <p:spPr bwMode="auto">
              <a:xfrm>
                <a:off x="3981" y="2240"/>
                <a:ext cx="10" cy="88"/>
              </a:xfrm>
              <a:custGeom>
                <a:avLst/>
                <a:gdLst>
                  <a:gd name="T0" fmla="*/ 10 w 10"/>
                  <a:gd name="T1" fmla="*/ 9 h 88"/>
                  <a:gd name="T2" fmla="*/ 0 w 10"/>
                  <a:gd name="T3" fmla="*/ 0 h 88"/>
                  <a:gd name="T4" fmla="*/ 0 w 10"/>
                  <a:gd name="T5" fmla="*/ 76 h 88"/>
                  <a:gd name="T6" fmla="*/ 10 w 10"/>
                  <a:gd name="T7" fmla="*/ 88 h 88"/>
                  <a:gd name="T8" fmla="*/ 10 w 10"/>
                  <a:gd name="T9" fmla="*/ 9 h 88"/>
                </a:gdLst>
                <a:ahLst/>
                <a:cxnLst>
                  <a:cxn ang="0">
                    <a:pos x="T0" y="T1"/>
                  </a:cxn>
                  <a:cxn ang="0">
                    <a:pos x="T2" y="T3"/>
                  </a:cxn>
                  <a:cxn ang="0">
                    <a:pos x="T4" y="T5"/>
                  </a:cxn>
                  <a:cxn ang="0">
                    <a:pos x="T6" y="T7"/>
                  </a:cxn>
                  <a:cxn ang="0">
                    <a:pos x="T8" y="T9"/>
                  </a:cxn>
                </a:cxnLst>
                <a:rect l="0" t="0" r="r" b="b"/>
                <a:pathLst>
                  <a:path w="10" h="88">
                    <a:moveTo>
                      <a:pt x="10" y="9"/>
                    </a:moveTo>
                    <a:lnTo>
                      <a:pt x="0" y="0"/>
                    </a:lnTo>
                    <a:lnTo>
                      <a:pt x="0" y="76"/>
                    </a:lnTo>
                    <a:lnTo>
                      <a:pt x="10" y="88"/>
                    </a:lnTo>
                    <a:lnTo>
                      <a:pt x="1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5" name="Freeform 58"/>
              <p:cNvSpPr/>
              <p:nvPr/>
            </p:nvSpPr>
            <p:spPr bwMode="auto">
              <a:xfrm>
                <a:off x="3684" y="2240"/>
                <a:ext cx="10" cy="88"/>
              </a:xfrm>
              <a:custGeom>
                <a:avLst/>
                <a:gdLst>
                  <a:gd name="T0" fmla="*/ 0 w 10"/>
                  <a:gd name="T1" fmla="*/ 88 h 88"/>
                  <a:gd name="T2" fmla="*/ 10 w 10"/>
                  <a:gd name="T3" fmla="*/ 76 h 88"/>
                  <a:gd name="T4" fmla="*/ 10 w 10"/>
                  <a:gd name="T5" fmla="*/ 0 h 88"/>
                  <a:gd name="T6" fmla="*/ 0 w 10"/>
                  <a:gd name="T7" fmla="*/ 9 h 88"/>
                  <a:gd name="T8" fmla="*/ 0 w 10"/>
                  <a:gd name="T9" fmla="*/ 88 h 88"/>
                </a:gdLst>
                <a:ahLst/>
                <a:cxnLst>
                  <a:cxn ang="0">
                    <a:pos x="T0" y="T1"/>
                  </a:cxn>
                  <a:cxn ang="0">
                    <a:pos x="T2" y="T3"/>
                  </a:cxn>
                  <a:cxn ang="0">
                    <a:pos x="T4" y="T5"/>
                  </a:cxn>
                  <a:cxn ang="0">
                    <a:pos x="T6" y="T7"/>
                  </a:cxn>
                  <a:cxn ang="0">
                    <a:pos x="T8" y="T9"/>
                  </a:cxn>
                </a:cxnLst>
                <a:rect l="0" t="0" r="r" b="b"/>
                <a:pathLst>
                  <a:path w="10" h="88">
                    <a:moveTo>
                      <a:pt x="0" y="88"/>
                    </a:moveTo>
                    <a:lnTo>
                      <a:pt x="10" y="76"/>
                    </a:lnTo>
                    <a:lnTo>
                      <a:pt x="10" y="0"/>
                    </a:lnTo>
                    <a:lnTo>
                      <a:pt x="0" y="9"/>
                    </a:lnTo>
                    <a:lnTo>
                      <a:pt x="0" y="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6" name="Freeform 59"/>
              <p:cNvSpPr/>
              <p:nvPr/>
            </p:nvSpPr>
            <p:spPr bwMode="auto">
              <a:xfrm>
                <a:off x="3297" y="2240"/>
                <a:ext cx="397" cy="9"/>
              </a:xfrm>
              <a:custGeom>
                <a:avLst/>
                <a:gdLst>
                  <a:gd name="T0" fmla="*/ 387 w 397"/>
                  <a:gd name="T1" fmla="*/ 9 h 9"/>
                  <a:gd name="T2" fmla="*/ 397 w 397"/>
                  <a:gd name="T3" fmla="*/ 0 h 9"/>
                  <a:gd name="T4" fmla="*/ 7 w 397"/>
                  <a:gd name="T5" fmla="*/ 0 h 9"/>
                  <a:gd name="T6" fmla="*/ 0 w 397"/>
                  <a:gd name="T7" fmla="*/ 9 h 9"/>
                  <a:gd name="T8" fmla="*/ 387 w 397"/>
                  <a:gd name="T9" fmla="*/ 9 h 9"/>
                </a:gdLst>
                <a:ahLst/>
                <a:cxnLst>
                  <a:cxn ang="0">
                    <a:pos x="T0" y="T1"/>
                  </a:cxn>
                  <a:cxn ang="0">
                    <a:pos x="T2" y="T3"/>
                  </a:cxn>
                  <a:cxn ang="0">
                    <a:pos x="T4" y="T5"/>
                  </a:cxn>
                  <a:cxn ang="0">
                    <a:pos x="T6" y="T7"/>
                  </a:cxn>
                  <a:cxn ang="0">
                    <a:pos x="T8" y="T9"/>
                  </a:cxn>
                </a:cxnLst>
                <a:rect l="0" t="0" r="r" b="b"/>
                <a:pathLst>
                  <a:path w="397" h="9">
                    <a:moveTo>
                      <a:pt x="387" y="9"/>
                    </a:moveTo>
                    <a:lnTo>
                      <a:pt x="397" y="0"/>
                    </a:lnTo>
                    <a:lnTo>
                      <a:pt x="7" y="0"/>
                    </a:lnTo>
                    <a:lnTo>
                      <a:pt x="0" y="9"/>
                    </a:lnTo>
                    <a:lnTo>
                      <a:pt x="387"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7" name="Freeform 60"/>
              <p:cNvSpPr/>
              <p:nvPr/>
            </p:nvSpPr>
            <p:spPr bwMode="auto">
              <a:xfrm>
                <a:off x="3138" y="1864"/>
                <a:ext cx="166" cy="385"/>
              </a:xfrm>
              <a:custGeom>
                <a:avLst/>
                <a:gdLst>
                  <a:gd name="T0" fmla="*/ 159 w 166"/>
                  <a:gd name="T1" fmla="*/ 385 h 385"/>
                  <a:gd name="T2" fmla="*/ 166 w 166"/>
                  <a:gd name="T3" fmla="*/ 376 h 385"/>
                  <a:gd name="T4" fmla="*/ 0 w 166"/>
                  <a:gd name="T5" fmla="*/ 0 h 385"/>
                  <a:gd name="T6" fmla="*/ 12 w 166"/>
                  <a:gd name="T7" fmla="*/ 55 h 385"/>
                  <a:gd name="T8" fmla="*/ 159 w 166"/>
                  <a:gd name="T9" fmla="*/ 385 h 385"/>
                </a:gdLst>
                <a:ahLst/>
                <a:cxnLst>
                  <a:cxn ang="0">
                    <a:pos x="T0" y="T1"/>
                  </a:cxn>
                  <a:cxn ang="0">
                    <a:pos x="T2" y="T3"/>
                  </a:cxn>
                  <a:cxn ang="0">
                    <a:pos x="T4" y="T5"/>
                  </a:cxn>
                  <a:cxn ang="0">
                    <a:pos x="T6" y="T7"/>
                  </a:cxn>
                  <a:cxn ang="0">
                    <a:pos x="T8" y="T9"/>
                  </a:cxn>
                </a:cxnLst>
                <a:rect l="0" t="0" r="r" b="b"/>
                <a:pathLst>
                  <a:path w="166" h="385">
                    <a:moveTo>
                      <a:pt x="159" y="385"/>
                    </a:moveTo>
                    <a:lnTo>
                      <a:pt x="166" y="376"/>
                    </a:lnTo>
                    <a:lnTo>
                      <a:pt x="0" y="0"/>
                    </a:lnTo>
                    <a:lnTo>
                      <a:pt x="12" y="55"/>
                    </a:lnTo>
                    <a:lnTo>
                      <a:pt x="159" y="3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8" name="Freeform 61"/>
              <p:cNvSpPr/>
              <p:nvPr/>
            </p:nvSpPr>
            <p:spPr bwMode="auto">
              <a:xfrm>
                <a:off x="3730" y="2270"/>
                <a:ext cx="216" cy="12"/>
              </a:xfrm>
              <a:custGeom>
                <a:avLst/>
                <a:gdLst>
                  <a:gd name="T0" fmla="*/ 11 w 216"/>
                  <a:gd name="T1" fmla="*/ 0 h 12"/>
                  <a:gd name="T2" fmla="*/ 0 w 216"/>
                  <a:gd name="T3" fmla="*/ 12 h 12"/>
                  <a:gd name="T4" fmla="*/ 216 w 216"/>
                  <a:gd name="T5" fmla="*/ 12 h 12"/>
                  <a:gd name="T6" fmla="*/ 204 w 216"/>
                  <a:gd name="T7" fmla="*/ 0 h 12"/>
                  <a:gd name="T8" fmla="*/ 11 w 216"/>
                  <a:gd name="T9" fmla="*/ 0 h 12"/>
                </a:gdLst>
                <a:ahLst/>
                <a:cxnLst>
                  <a:cxn ang="0">
                    <a:pos x="T0" y="T1"/>
                  </a:cxn>
                  <a:cxn ang="0">
                    <a:pos x="T2" y="T3"/>
                  </a:cxn>
                  <a:cxn ang="0">
                    <a:pos x="T4" y="T5"/>
                  </a:cxn>
                  <a:cxn ang="0">
                    <a:pos x="T6" y="T7"/>
                  </a:cxn>
                  <a:cxn ang="0">
                    <a:pos x="T8" y="T9"/>
                  </a:cxn>
                </a:cxnLst>
                <a:rect l="0" t="0" r="r" b="b"/>
                <a:pathLst>
                  <a:path w="216" h="12">
                    <a:moveTo>
                      <a:pt x="11" y="0"/>
                    </a:moveTo>
                    <a:lnTo>
                      <a:pt x="0" y="12"/>
                    </a:lnTo>
                    <a:lnTo>
                      <a:pt x="216" y="12"/>
                    </a:lnTo>
                    <a:lnTo>
                      <a:pt x="204" y="0"/>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9" name="Freeform 62"/>
              <p:cNvSpPr/>
              <p:nvPr/>
            </p:nvSpPr>
            <p:spPr bwMode="auto">
              <a:xfrm>
                <a:off x="3934" y="2116"/>
                <a:ext cx="12" cy="166"/>
              </a:xfrm>
              <a:custGeom>
                <a:avLst/>
                <a:gdLst>
                  <a:gd name="T0" fmla="*/ 0 w 12"/>
                  <a:gd name="T1" fmla="*/ 154 h 166"/>
                  <a:gd name="T2" fmla="*/ 12 w 12"/>
                  <a:gd name="T3" fmla="*/ 166 h 166"/>
                  <a:gd name="T4" fmla="*/ 12 w 12"/>
                  <a:gd name="T5" fmla="*/ 0 h 166"/>
                  <a:gd name="T6" fmla="*/ 0 w 12"/>
                  <a:gd name="T7" fmla="*/ 12 h 166"/>
                  <a:gd name="T8" fmla="*/ 0 w 12"/>
                  <a:gd name="T9" fmla="*/ 154 h 166"/>
                </a:gdLst>
                <a:ahLst/>
                <a:cxnLst>
                  <a:cxn ang="0">
                    <a:pos x="T0" y="T1"/>
                  </a:cxn>
                  <a:cxn ang="0">
                    <a:pos x="T2" y="T3"/>
                  </a:cxn>
                  <a:cxn ang="0">
                    <a:pos x="T4" y="T5"/>
                  </a:cxn>
                  <a:cxn ang="0">
                    <a:pos x="T6" y="T7"/>
                  </a:cxn>
                  <a:cxn ang="0">
                    <a:pos x="T8" y="T9"/>
                  </a:cxn>
                </a:cxnLst>
                <a:rect l="0" t="0" r="r" b="b"/>
                <a:pathLst>
                  <a:path w="12" h="166">
                    <a:moveTo>
                      <a:pt x="0" y="154"/>
                    </a:moveTo>
                    <a:lnTo>
                      <a:pt x="12" y="166"/>
                    </a:lnTo>
                    <a:lnTo>
                      <a:pt x="12" y="0"/>
                    </a:lnTo>
                    <a:lnTo>
                      <a:pt x="0" y="12"/>
                    </a:lnTo>
                    <a:lnTo>
                      <a:pt x="0"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0" name="Freeform 63"/>
              <p:cNvSpPr/>
              <p:nvPr/>
            </p:nvSpPr>
            <p:spPr bwMode="auto">
              <a:xfrm>
                <a:off x="3730" y="2116"/>
                <a:ext cx="216" cy="12"/>
              </a:xfrm>
              <a:custGeom>
                <a:avLst/>
                <a:gdLst>
                  <a:gd name="T0" fmla="*/ 204 w 216"/>
                  <a:gd name="T1" fmla="*/ 12 h 12"/>
                  <a:gd name="T2" fmla="*/ 216 w 216"/>
                  <a:gd name="T3" fmla="*/ 0 h 12"/>
                  <a:gd name="T4" fmla="*/ 0 w 216"/>
                  <a:gd name="T5" fmla="*/ 0 h 12"/>
                  <a:gd name="T6" fmla="*/ 11 w 216"/>
                  <a:gd name="T7" fmla="*/ 12 h 12"/>
                  <a:gd name="T8" fmla="*/ 204 w 216"/>
                  <a:gd name="T9" fmla="*/ 12 h 12"/>
                </a:gdLst>
                <a:ahLst/>
                <a:cxnLst>
                  <a:cxn ang="0">
                    <a:pos x="T0" y="T1"/>
                  </a:cxn>
                  <a:cxn ang="0">
                    <a:pos x="T2" y="T3"/>
                  </a:cxn>
                  <a:cxn ang="0">
                    <a:pos x="T4" y="T5"/>
                  </a:cxn>
                  <a:cxn ang="0">
                    <a:pos x="T6" y="T7"/>
                  </a:cxn>
                  <a:cxn ang="0">
                    <a:pos x="T8" y="T9"/>
                  </a:cxn>
                </a:cxnLst>
                <a:rect l="0" t="0" r="r" b="b"/>
                <a:pathLst>
                  <a:path w="216" h="12">
                    <a:moveTo>
                      <a:pt x="204" y="12"/>
                    </a:moveTo>
                    <a:lnTo>
                      <a:pt x="216" y="0"/>
                    </a:lnTo>
                    <a:lnTo>
                      <a:pt x="0" y="0"/>
                    </a:lnTo>
                    <a:lnTo>
                      <a:pt x="11" y="12"/>
                    </a:lnTo>
                    <a:lnTo>
                      <a:pt x="20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1" name="Freeform 64"/>
              <p:cNvSpPr/>
              <p:nvPr/>
            </p:nvSpPr>
            <p:spPr bwMode="auto">
              <a:xfrm>
                <a:off x="3730" y="2116"/>
                <a:ext cx="11" cy="166"/>
              </a:xfrm>
              <a:custGeom>
                <a:avLst/>
                <a:gdLst>
                  <a:gd name="T0" fmla="*/ 11 w 11"/>
                  <a:gd name="T1" fmla="*/ 154 h 166"/>
                  <a:gd name="T2" fmla="*/ 11 w 11"/>
                  <a:gd name="T3" fmla="*/ 12 h 166"/>
                  <a:gd name="T4" fmla="*/ 0 w 11"/>
                  <a:gd name="T5" fmla="*/ 0 h 166"/>
                  <a:gd name="T6" fmla="*/ 0 w 11"/>
                  <a:gd name="T7" fmla="*/ 166 h 166"/>
                  <a:gd name="T8" fmla="*/ 11 w 11"/>
                  <a:gd name="T9" fmla="*/ 154 h 166"/>
                </a:gdLst>
                <a:ahLst/>
                <a:cxnLst>
                  <a:cxn ang="0">
                    <a:pos x="T0" y="T1"/>
                  </a:cxn>
                  <a:cxn ang="0">
                    <a:pos x="T2" y="T3"/>
                  </a:cxn>
                  <a:cxn ang="0">
                    <a:pos x="T4" y="T5"/>
                  </a:cxn>
                  <a:cxn ang="0">
                    <a:pos x="T6" y="T7"/>
                  </a:cxn>
                  <a:cxn ang="0">
                    <a:pos x="T8" y="T9"/>
                  </a:cxn>
                </a:cxnLst>
                <a:rect l="0" t="0" r="r" b="b"/>
                <a:pathLst>
                  <a:path w="11" h="166">
                    <a:moveTo>
                      <a:pt x="11" y="154"/>
                    </a:moveTo>
                    <a:lnTo>
                      <a:pt x="11" y="12"/>
                    </a:lnTo>
                    <a:lnTo>
                      <a:pt x="0" y="0"/>
                    </a:lnTo>
                    <a:lnTo>
                      <a:pt x="0" y="166"/>
                    </a:lnTo>
                    <a:lnTo>
                      <a:pt x="11"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2" name="Freeform 65"/>
              <p:cNvSpPr/>
              <p:nvPr/>
            </p:nvSpPr>
            <p:spPr bwMode="auto">
              <a:xfrm>
                <a:off x="3136" y="1774"/>
                <a:ext cx="197" cy="430"/>
              </a:xfrm>
              <a:custGeom>
                <a:avLst/>
                <a:gdLst>
                  <a:gd name="T0" fmla="*/ 197 w 197"/>
                  <a:gd name="T1" fmla="*/ 418 h 430"/>
                  <a:gd name="T2" fmla="*/ 16 w 197"/>
                  <a:gd name="T3" fmla="*/ 9 h 430"/>
                  <a:gd name="T4" fmla="*/ 0 w 197"/>
                  <a:gd name="T5" fmla="*/ 0 h 430"/>
                  <a:gd name="T6" fmla="*/ 190 w 197"/>
                  <a:gd name="T7" fmla="*/ 430 h 430"/>
                  <a:gd name="T8" fmla="*/ 197 w 197"/>
                  <a:gd name="T9" fmla="*/ 418 h 430"/>
                </a:gdLst>
                <a:ahLst/>
                <a:cxnLst>
                  <a:cxn ang="0">
                    <a:pos x="T0" y="T1"/>
                  </a:cxn>
                  <a:cxn ang="0">
                    <a:pos x="T2" y="T3"/>
                  </a:cxn>
                  <a:cxn ang="0">
                    <a:pos x="T4" y="T5"/>
                  </a:cxn>
                  <a:cxn ang="0">
                    <a:pos x="T6" y="T7"/>
                  </a:cxn>
                  <a:cxn ang="0">
                    <a:pos x="T8" y="T9"/>
                  </a:cxn>
                </a:cxnLst>
                <a:rect l="0" t="0" r="r" b="b"/>
                <a:pathLst>
                  <a:path w="197" h="430">
                    <a:moveTo>
                      <a:pt x="197" y="418"/>
                    </a:moveTo>
                    <a:lnTo>
                      <a:pt x="16" y="9"/>
                    </a:lnTo>
                    <a:lnTo>
                      <a:pt x="0" y="0"/>
                    </a:lnTo>
                    <a:lnTo>
                      <a:pt x="190" y="430"/>
                    </a:lnTo>
                    <a:lnTo>
                      <a:pt x="197" y="4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3" name="Freeform 66"/>
              <p:cNvSpPr/>
              <p:nvPr/>
            </p:nvSpPr>
            <p:spPr bwMode="auto">
              <a:xfrm>
                <a:off x="3684" y="2071"/>
                <a:ext cx="307" cy="9"/>
              </a:xfrm>
              <a:custGeom>
                <a:avLst/>
                <a:gdLst>
                  <a:gd name="T0" fmla="*/ 0 w 307"/>
                  <a:gd name="T1" fmla="*/ 0 h 9"/>
                  <a:gd name="T2" fmla="*/ 10 w 307"/>
                  <a:gd name="T3" fmla="*/ 9 h 9"/>
                  <a:gd name="T4" fmla="*/ 297 w 307"/>
                  <a:gd name="T5" fmla="*/ 9 h 9"/>
                  <a:gd name="T6" fmla="*/ 307 w 307"/>
                  <a:gd name="T7" fmla="*/ 0 h 9"/>
                  <a:gd name="T8" fmla="*/ 0 w 307"/>
                  <a:gd name="T9" fmla="*/ 0 h 9"/>
                </a:gdLst>
                <a:ahLst/>
                <a:cxnLst>
                  <a:cxn ang="0">
                    <a:pos x="T0" y="T1"/>
                  </a:cxn>
                  <a:cxn ang="0">
                    <a:pos x="T2" y="T3"/>
                  </a:cxn>
                  <a:cxn ang="0">
                    <a:pos x="T4" y="T5"/>
                  </a:cxn>
                  <a:cxn ang="0">
                    <a:pos x="T6" y="T7"/>
                  </a:cxn>
                  <a:cxn ang="0">
                    <a:pos x="T8" y="T9"/>
                  </a:cxn>
                </a:cxnLst>
                <a:rect l="0" t="0" r="r" b="b"/>
                <a:pathLst>
                  <a:path w="307" h="9">
                    <a:moveTo>
                      <a:pt x="0" y="0"/>
                    </a:moveTo>
                    <a:lnTo>
                      <a:pt x="10" y="9"/>
                    </a:lnTo>
                    <a:lnTo>
                      <a:pt x="297" y="9"/>
                    </a:lnTo>
                    <a:lnTo>
                      <a:pt x="307"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4" name="Freeform 67"/>
              <p:cNvSpPr/>
              <p:nvPr/>
            </p:nvSpPr>
            <p:spPr bwMode="auto">
              <a:xfrm>
                <a:off x="3981" y="2071"/>
                <a:ext cx="10" cy="133"/>
              </a:xfrm>
              <a:custGeom>
                <a:avLst/>
                <a:gdLst>
                  <a:gd name="T0" fmla="*/ 10 w 10"/>
                  <a:gd name="T1" fmla="*/ 0 h 133"/>
                  <a:gd name="T2" fmla="*/ 0 w 10"/>
                  <a:gd name="T3" fmla="*/ 9 h 133"/>
                  <a:gd name="T4" fmla="*/ 0 w 10"/>
                  <a:gd name="T5" fmla="*/ 133 h 133"/>
                  <a:gd name="T6" fmla="*/ 10 w 10"/>
                  <a:gd name="T7" fmla="*/ 121 h 133"/>
                  <a:gd name="T8" fmla="*/ 10 w 10"/>
                  <a:gd name="T9" fmla="*/ 0 h 133"/>
                </a:gdLst>
                <a:ahLst/>
                <a:cxnLst>
                  <a:cxn ang="0">
                    <a:pos x="T0" y="T1"/>
                  </a:cxn>
                  <a:cxn ang="0">
                    <a:pos x="T2" y="T3"/>
                  </a:cxn>
                  <a:cxn ang="0">
                    <a:pos x="T4" y="T5"/>
                  </a:cxn>
                  <a:cxn ang="0">
                    <a:pos x="T6" y="T7"/>
                  </a:cxn>
                  <a:cxn ang="0">
                    <a:pos x="T8" y="T9"/>
                  </a:cxn>
                </a:cxnLst>
                <a:rect l="0" t="0" r="r" b="b"/>
                <a:pathLst>
                  <a:path w="10" h="133">
                    <a:moveTo>
                      <a:pt x="10" y="0"/>
                    </a:moveTo>
                    <a:lnTo>
                      <a:pt x="0" y="9"/>
                    </a:lnTo>
                    <a:lnTo>
                      <a:pt x="0" y="133"/>
                    </a:lnTo>
                    <a:lnTo>
                      <a:pt x="10" y="121"/>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5" name="Freeform 68"/>
              <p:cNvSpPr/>
              <p:nvPr/>
            </p:nvSpPr>
            <p:spPr bwMode="auto">
              <a:xfrm>
                <a:off x="3684" y="2071"/>
                <a:ext cx="10" cy="133"/>
              </a:xfrm>
              <a:custGeom>
                <a:avLst/>
                <a:gdLst>
                  <a:gd name="T0" fmla="*/ 0 w 10"/>
                  <a:gd name="T1" fmla="*/ 121 h 133"/>
                  <a:gd name="T2" fmla="*/ 10 w 10"/>
                  <a:gd name="T3" fmla="*/ 133 h 133"/>
                  <a:gd name="T4" fmla="*/ 10 w 10"/>
                  <a:gd name="T5" fmla="*/ 9 h 133"/>
                  <a:gd name="T6" fmla="*/ 0 w 10"/>
                  <a:gd name="T7" fmla="*/ 0 h 133"/>
                  <a:gd name="T8" fmla="*/ 0 w 10"/>
                  <a:gd name="T9" fmla="*/ 121 h 133"/>
                </a:gdLst>
                <a:ahLst/>
                <a:cxnLst>
                  <a:cxn ang="0">
                    <a:pos x="T0" y="T1"/>
                  </a:cxn>
                  <a:cxn ang="0">
                    <a:pos x="T2" y="T3"/>
                  </a:cxn>
                  <a:cxn ang="0">
                    <a:pos x="T4" y="T5"/>
                  </a:cxn>
                  <a:cxn ang="0">
                    <a:pos x="T6" y="T7"/>
                  </a:cxn>
                  <a:cxn ang="0">
                    <a:pos x="T8" y="T9"/>
                  </a:cxn>
                </a:cxnLst>
                <a:rect l="0" t="0" r="r" b="b"/>
                <a:pathLst>
                  <a:path w="10" h="133">
                    <a:moveTo>
                      <a:pt x="0" y="121"/>
                    </a:moveTo>
                    <a:lnTo>
                      <a:pt x="10" y="133"/>
                    </a:lnTo>
                    <a:lnTo>
                      <a:pt x="10" y="9"/>
                    </a:lnTo>
                    <a:lnTo>
                      <a:pt x="0" y="0"/>
                    </a:lnTo>
                    <a:lnTo>
                      <a:pt x="0" y="1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6" name="Freeform 69"/>
              <p:cNvSpPr/>
              <p:nvPr/>
            </p:nvSpPr>
            <p:spPr bwMode="auto">
              <a:xfrm>
                <a:off x="3981" y="2192"/>
                <a:ext cx="369" cy="12"/>
              </a:xfrm>
              <a:custGeom>
                <a:avLst/>
                <a:gdLst>
                  <a:gd name="T0" fmla="*/ 10 w 369"/>
                  <a:gd name="T1" fmla="*/ 0 h 12"/>
                  <a:gd name="T2" fmla="*/ 0 w 369"/>
                  <a:gd name="T3" fmla="*/ 12 h 12"/>
                  <a:gd name="T4" fmla="*/ 369 w 369"/>
                  <a:gd name="T5" fmla="*/ 12 h 12"/>
                  <a:gd name="T6" fmla="*/ 362 w 369"/>
                  <a:gd name="T7" fmla="*/ 0 h 12"/>
                  <a:gd name="T8" fmla="*/ 10 w 369"/>
                  <a:gd name="T9" fmla="*/ 0 h 12"/>
                </a:gdLst>
                <a:ahLst/>
                <a:cxnLst>
                  <a:cxn ang="0">
                    <a:pos x="T0" y="T1"/>
                  </a:cxn>
                  <a:cxn ang="0">
                    <a:pos x="T2" y="T3"/>
                  </a:cxn>
                  <a:cxn ang="0">
                    <a:pos x="T4" y="T5"/>
                  </a:cxn>
                  <a:cxn ang="0">
                    <a:pos x="T6" y="T7"/>
                  </a:cxn>
                  <a:cxn ang="0">
                    <a:pos x="T8" y="T9"/>
                  </a:cxn>
                </a:cxnLst>
                <a:rect l="0" t="0" r="r" b="b"/>
                <a:pathLst>
                  <a:path w="369" h="12">
                    <a:moveTo>
                      <a:pt x="10" y="0"/>
                    </a:moveTo>
                    <a:lnTo>
                      <a:pt x="0" y="12"/>
                    </a:lnTo>
                    <a:lnTo>
                      <a:pt x="369" y="12"/>
                    </a:lnTo>
                    <a:lnTo>
                      <a:pt x="362" y="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7" name="Freeform 70"/>
              <p:cNvSpPr/>
              <p:nvPr/>
            </p:nvSpPr>
            <p:spPr bwMode="auto">
              <a:xfrm>
                <a:off x="3136" y="1774"/>
                <a:ext cx="1404" cy="9"/>
              </a:xfrm>
              <a:custGeom>
                <a:avLst/>
                <a:gdLst>
                  <a:gd name="T0" fmla="*/ 1387 w 1404"/>
                  <a:gd name="T1" fmla="*/ 9 h 9"/>
                  <a:gd name="T2" fmla="*/ 1404 w 1404"/>
                  <a:gd name="T3" fmla="*/ 0 h 9"/>
                  <a:gd name="T4" fmla="*/ 0 w 1404"/>
                  <a:gd name="T5" fmla="*/ 0 h 9"/>
                  <a:gd name="T6" fmla="*/ 16 w 1404"/>
                  <a:gd name="T7" fmla="*/ 9 h 9"/>
                  <a:gd name="T8" fmla="*/ 1387 w 1404"/>
                  <a:gd name="T9" fmla="*/ 9 h 9"/>
                </a:gdLst>
                <a:ahLst/>
                <a:cxnLst>
                  <a:cxn ang="0">
                    <a:pos x="T0" y="T1"/>
                  </a:cxn>
                  <a:cxn ang="0">
                    <a:pos x="T2" y="T3"/>
                  </a:cxn>
                  <a:cxn ang="0">
                    <a:pos x="T4" y="T5"/>
                  </a:cxn>
                  <a:cxn ang="0">
                    <a:pos x="T6" y="T7"/>
                  </a:cxn>
                  <a:cxn ang="0">
                    <a:pos x="T8" y="T9"/>
                  </a:cxn>
                </a:cxnLst>
                <a:rect l="0" t="0" r="r" b="b"/>
                <a:pathLst>
                  <a:path w="1404" h="9">
                    <a:moveTo>
                      <a:pt x="1387" y="9"/>
                    </a:moveTo>
                    <a:lnTo>
                      <a:pt x="1404" y="0"/>
                    </a:lnTo>
                    <a:lnTo>
                      <a:pt x="0" y="0"/>
                    </a:lnTo>
                    <a:lnTo>
                      <a:pt x="16" y="9"/>
                    </a:lnTo>
                    <a:lnTo>
                      <a:pt x="1387"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8" name="Freeform 71"/>
              <p:cNvSpPr/>
              <p:nvPr/>
            </p:nvSpPr>
            <p:spPr bwMode="auto">
              <a:xfrm>
                <a:off x="4343" y="1774"/>
                <a:ext cx="197" cy="430"/>
              </a:xfrm>
              <a:custGeom>
                <a:avLst/>
                <a:gdLst>
                  <a:gd name="T0" fmla="*/ 0 w 197"/>
                  <a:gd name="T1" fmla="*/ 418 h 430"/>
                  <a:gd name="T2" fmla="*/ 7 w 197"/>
                  <a:gd name="T3" fmla="*/ 430 h 430"/>
                  <a:gd name="T4" fmla="*/ 197 w 197"/>
                  <a:gd name="T5" fmla="*/ 0 h 430"/>
                  <a:gd name="T6" fmla="*/ 180 w 197"/>
                  <a:gd name="T7" fmla="*/ 9 h 430"/>
                  <a:gd name="T8" fmla="*/ 0 w 197"/>
                  <a:gd name="T9" fmla="*/ 418 h 430"/>
                </a:gdLst>
                <a:ahLst/>
                <a:cxnLst>
                  <a:cxn ang="0">
                    <a:pos x="T0" y="T1"/>
                  </a:cxn>
                  <a:cxn ang="0">
                    <a:pos x="T2" y="T3"/>
                  </a:cxn>
                  <a:cxn ang="0">
                    <a:pos x="T4" y="T5"/>
                  </a:cxn>
                  <a:cxn ang="0">
                    <a:pos x="T6" y="T7"/>
                  </a:cxn>
                  <a:cxn ang="0">
                    <a:pos x="T8" y="T9"/>
                  </a:cxn>
                </a:cxnLst>
                <a:rect l="0" t="0" r="r" b="b"/>
                <a:pathLst>
                  <a:path w="197" h="430">
                    <a:moveTo>
                      <a:pt x="0" y="418"/>
                    </a:moveTo>
                    <a:lnTo>
                      <a:pt x="7" y="430"/>
                    </a:lnTo>
                    <a:lnTo>
                      <a:pt x="197" y="0"/>
                    </a:lnTo>
                    <a:lnTo>
                      <a:pt x="180" y="9"/>
                    </a:lnTo>
                    <a:lnTo>
                      <a:pt x="0" y="4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9" name="Freeform 72"/>
              <p:cNvSpPr/>
              <p:nvPr/>
            </p:nvSpPr>
            <p:spPr bwMode="auto">
              <a:xfrm>
                <a:off x="3326" y="2192"/>
                <a:ext cx="368" cy="12"/>
              </a:xfrm>
              <a:custGeom>
                <a:avLst/>
                <a:gdLst>
                  <a:gd name="T0" fmla="*/ 7 w 368"/>
                  <a:gd name="T1" fmla="*/ 0 h 12"/>
                  <a:gd name="T2" fmla="*/ 0 w 368"/>
                  <a:gd name="T3" fmla="*/ 12 h 12"/>
                  <a:gd name="T4" fmla="*/ 368 w 368"/>
                  <a:gd name="T5" fmla="*/ 12 h 12"/>
                  <a:gd name="T6" fmla="*/ 358 w 368"/>
                  <a:gd name="T7" fmla="*/ 0 h 12"/>
                  <a:gd name="T8" fmla="*/ 7 w 368"/>
                  <a:gd name="T9" fmla="*/ 0 h 12"/>
                </a:gdLst>
                <a:ahLst/>
                <a:cxnLst>
                  <a:cxn ang="0">
                    <a:pos x="T0" y="T1"/>
                  </a:cxn>
                  <a:cxn ang="0">
                    <a:pos x="T2" y="T3"/>
                  </a:cxn>
                  <a:cxn ang="0">
                    <a:pos x="T4" y="T5"/>
                  </a:cxn>
                  <a:cxn ang="0">
                    <a:pos x="T6" y="T7"/>
                  </a:cxn>
                  <a:cxn ang="0">
                    <a:pos x="T8" y="T9"/>
                  </a:cxn>
                </a:cxnLst>
                <a:rect l="0" t="0" r="r" b="b"/>
                <a:pathLst>
                  <a:path w="368" h="12">
                    <a:moveTo>
                      <a:pt x="7" y="0"/>
                    </a:moveTo>
                    <a:lnTo>
                      <a:pt x="0" y="12"/>
                    </a:lnTo>
                    <a:lnTo>
                      <a:pt x="368" y="12"/>
                    </a:lnTo>
                    <a:lnTo>
                      <a:pt x="358" y="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grpSp>
        <p:nvGrpSpPr>
          <p:cNvPr id="102" name="组合 101"/>
          <p:cNvGrpSpPr/>
          <p:nvPr/>
        </p:nvGrpSpPr>
        <p:grpSpPr>
          <a:xfrm>
            <a:off x="7391350" y="5475455"/>
            <a:ext cx="2952328" cy="761857"/>
            <a:chOff x="3040856" y="3532285"/>
            <a:chExt cx="2952328" cy="761857"/>
          </a:xfrm>
        </p:grpSpPr>
        <p:sp>
          <p:nvSpPr>
            <p:cNvPr id="103" name="文本框 131"/>
            <p:cNvSpPr txBox="1"/>
            <p:nvPr/>
          </p:nvSpPr>
          <p:spPr>
            <a:xfrm>
              <a:off x="3040856" y="3532285"/>
              <a:ext cx="1780467" cy="400110"/>
            </a:xfrm>
            <a:prstGeom prst="rect">
              <a:avLst/>
            </a:prstGeom>
            <a:noFill/>
          </p:spPr>
          <p:txBody>
            <a:bodyPr wrap="square" rtlCol="0">
              <a:spAutoFit/>
            </a:bodyPr>
            <a:lstStyle/>
            <a:p>
              <a:r>
                <a:rPr lang="zh-CN" altLang="en-US" sz="2000" dirty="0">
                  <a:solidFill>
                    <a:schemeClr val="bg1">
                      <a:lumMod val="65000"/>
                    </a:schemeClr>
                  </a:solidFill>
                  <a:latin typeface="微软雅黑" panose="020B0503020204020204" pitchFamily="34" charset="-122"/>
                  <a:ea typeface="微软雅黑" panose="020B0503020204020204" pitchFamily="34" charset="-122"/>
                </a:rPr>
                <a:t>在此添加标题</a:t>
              </a:r>
            </a:p>
          </p:txBody>
        </p:sp>
        <p:sp>
          <p:nvSpPr>
            <p:cNvPr id="104" name="文本框 132"/>
            <p:cNvSpPr txBox="1"/>
            <p:nvPr/>
          </p:nvSpPr>
          <p:spPr>
            <a:xfrm>
              <a:off x="3059192" y="3863255"/>
              <a:ext cx="2933992" cy="430887"/>
            </a:xfrm>
            <a:prstGeom prst="rect">
              <a:avLst/>
            </a:prstGeom>
            <a:noFill/>
          </p:spPr>
          <p:txBody>
            <a:bodyPr wrap="square" rtlCol="0">
              <a:spAutoFit/>
            </a:bodyPr>
            <a:lstStyle/>
            <a:p>
              <a:pPr algn="just"/>
              <a:r>
                <a:rPr lang="zh-CN" altLang="en-US" sz="1100" dirty="0">
                  <a:solidFill>
                    <a:schemeClr val="bg1">
                      <a:lumMod val="65000"/>
                    </a:schemeClr>
                  </a:solidFill>
                  <a:latin typeface="微软雅黑" panose="020B0503020204020204" pitchFamily="34" charset="-122"/>
                  <a:ea typeface="微软雅黑" panose="020B0503020204020204" pitchFamily="34" charset="-122"/>
                </a:rPr>
                <a:t>的内容打在这里，或者通过复制您的文本后，在此框中选择粘贴，并选择只保留文字。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3" presetClass="entr" presetSubtype="16" fill="hold" nodeType="afterEffect">
                                  <p:stCondLst>
                                    <p:cond delay="150"/>
                                  </p:stCondLst>
                                  <p:childTnLst>
                                    <p:set>
                                      <p:cBhvr>
                                        <p:cTn id="29" dur="1" fill="hold">
                                          <p:stCondLst>
                                            <p:cond delay="0"/>
                                          </p:stCondLst>
                                        </p:cTn>
                                        <p:tgtEl>
                                          <p:spTgt spid="12"/>
                                        </p:tgtEl>
                                        <p:attrNameLst>
                                          <p:attrName>style.visibility</p:attrName>
                                        </p:attrNameLst>
                                      </p:cBhvr>
                                      <p:to>
                                        <p:strVal val="visible"/>
                                      </p:to>
                                    </p:set>
                                    <p:anim calcmode="lin" valueType="num">
                                      <p:cBhvr>
                                        <p:cTn id="30" dur="400" fill="hold"/>
                                        <p:tgtEl>
                                          <p:spTgt spid="12"/>
                                        </p:tgtEl>
                                        <p:attrNameLst>
                                          <p:attrName>ppt_w</p:attrName>
                                        </p:attrNameLst>
                                      </p:cBhvr>
                                      <p:tavLst>
                                        <p:tav tm="0">
                                          <p:val>
                                            <p:fltVal val="0"/>
                                          </p:val>
                                        </p:tav>
                                        <p:tav tm="100000">
                                          <p:val>
                                            <p:strVal val="#ppt_w"/>
                                          </p:val>
                                        </p:tav>
                                      </p:tavLst>
                                    </p:anim>
                                    <p:anim calcmode="lin" valueType="num">
                                      <p:cBhvr>
                                        <p:cTn id="31" dur="400" fill="hold"/>
                                        <p:tgtEl>
                                          <p:spTgt spid="12"/>
                                        </p:tgtEl>
                                        <p:attrNameLst>
                                          <p:attrName>ppt_h</p:attrName>
                                        </p:attrNameLst>
                                      </p:cBhvr>
                                      <p:tavLst>
                                        <p:tav tm="0">
                                          <p:val>
                                            <p:fltVal val="0"/>
                                          </p:val>
                                        </p:tav>
                                        <p:tav tm="100000">
                                          <p:val>
                                            <p:strVal val="#ppt_h"/>
                                          </p:val>
                                        </p:tav>
                                      </p:tavLst>
                                    </p:anim>
                                  </p:childTnLst>
                                </p:cTn>
                              </p:par>
                              <p:par>
                                <p:cTn id="32" presetID="42" presetClass="path" presetSubtype="0" accel="50000" decel="50000" fill="hold" nodeType="withEffect">
                                  <p:stCondLst>
                                    <p:cond delay="150"/>
                                  </p:stCondLst>
                                  <p:childTnLst>
                                    <p:animMotion origin="layout" path="M -8.33333E-7 -4.44444E-6 L -0.16758 -0.0243 " pathEditMode="relative" rAng="0" ptsTypes="AA">
                                      <p:cBhvr>
                                        <p:cTn id="33" dur="400" spd="-100000" fill="hold"/>
                                        <p:tgtEl>
                                          <p:spTgt spid="12"/>
                                        </p:tgtEl>
                                        <p:attrNameLst>
                                          <p:attrName>ppt_x</p:attrName>
                                          <p:attrName>ppt_y</p:attrName>
                                        </p:attrNameLst>
                                      </p:cBhvr>
                                      <p:rCtr x="-8385" y="-1227"/>
                                    </p:animMotion>
                                  </p:childTnLst>
                                </p:cTn>
                              </p:par>
                            </p:childTnLst>
                          </p:cTn>
                        </p:par>
                        <p:par>
                          <p:cTn id="34" fill="hold">
                            <p:stCondLst>
                              <p:cond delay="3650"/>
                            </p:stCondLst>
                            <p:childTnLst>
                              <p:par>
                                <p:cTn id="35" presetID="6" presetClass="emph" presetSubtype="0" autoRev="1" fill="hold" nodeType="afterEffect">
                                  <p:stCondLst>
                                    <p:cond delay="0"/>
                                  </p:stCondLst>
                                  <p:childTnLst>
                                    <p:animScale>
                                      <p:cBhvr>
                                        <p:cTn id="36" dur="150" fill="hold"/>
                                        <p:tgtEl>
                                          <p:spTgt spid="12"/>
                                        </p:tgtEl>
                                      </p:cBhvr>
                                      <p:by x="110000" y="110000"/>
                                    </p:animScale>
                                  </p:childTnLst>
                                </p:cTn>
                              </p:par>
                            </p:childTnLst>
                          </p:cTn>
                        </p:par>
                        <p:par>
                          <p:cTn id="37" fill="hold">
                            <p:stCondLst>
                              <p:cond delay="4150"/>
                            </p:stCondLst>
                            <p:childTnLst>
                              <p:par>
                                <p:cTn id="38" presetID="22" presetClass="entr" presetSubtype="8" fill="hold" nodeType="after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wipe(left)">
                                      <p:cBhvr>
                                        <p:cTn id="40" dur="500"/>
                                        <p:tgtEl>
                                          <p:spTgt spid="48"/>
                                        </p:tgtEl>
                                      </p:cBhvr>
                                    </p:animEffect>
                                  </p:childTnLst>
                                </p:cTn>
                              </p:par>
                            </p:childTnLst>
                          </p:cTn>
                        </p:par>
                        <p:par>
                          <p:cTn id="41" fill="hold">
                            <p:stCondLst>
                              <p:cond delay="4650"/>
                            </p:stCondLst>
                            <p:childTnLst>
                              <p:par>
                                <p:cTn id="42" presetID="23" presetClass="entr" presetSubtype="16" fill="hold" nodeType="afterEffect">
                                  <p:stCondLst>
                                    <p:cond delay="150"/>
                                  </p:stCondLst>
                                  <p:childTnLst>
                                    <p:set>
                                      <p:cBhvr>
                                        <p:cTn id="43" dur="1" fill="hold">
                                          <p:stCondLst>
                                            <p:cond delay="0"/>
                                          </p:stCondLst>
                                        </p:cTn>
                                        <p:tgtEl>
                                          <p:spTgt spid="34"/>
                                        </p:tgtEl>
                                        <p:attrNameLst>
                                          <p:attrName>style.visibility</p:attrName>
                                        </p:attrNameLst>
                                      </p:cBhvr>
                                      <p:to>
                                        <p:strVal val="visible"/>
                                      </p:to>
                                    </p:set>
                                    <p:anim calcmode="lin" valueType="num">
                                      <p:cBhvr>
                                        <p:cTn id="44" dur="400" fill="hold"/>
                                        <p:tgtEl>
                                          <p:spTgt spid="34"/>
                                        </p:tgtEl>
                                        <p:attrNameLst>
                                          <p:attrName>ppt_w</p:attrName>
                                        </p:attrNameLst>
                                      </p:cBhvr>
                                      <p:tavLst>
                                        <p:tav tm="0">
                                          <p:val>
                                            <p:fltVal val="0"/>
                                          </p:val>
                                        </p:tav>
                                        <p:tav tm="100000">
                                          <p:val>
                                            <p:strVal val="#ppt_w"/>
                                          </p:val>
                                        </p:tav>
                                      </p:tavLst>
                                    </p:anim>
                                    <p:anim calcmode="lin" valueType="num">
                                      <p:cBhvr>
                                        <p:cTn id="45" dur="400" fill="hold"/>
                                        <p:tgtEl>
                                          <p:spTgt spid="34"/>
                                        </p:tgtEl>
                                        <p:attrNameLst>
                                          <p:attrName>ppt_h</p:attrName>
                                        </p:attrNameLst>
                                      </p:cBhvr>
                                      <p:tavLst>
                                        <p:tav tm="0">
                                          <p:val>
                                            <p:fltVal val="0"/>
                                          </p:val>
                                        </p:tav>
                                        <p:tav tm="100000">
                                          <p:val>
                                            <p:strVal val="#ppt_h"/>
                                          </p:val>
                                        </p:tav>
                                      </p:tavLst>
                                    </p:anim>
                                  </p:childTnLst>
                                </p:cTn>
                              </p:par>
                              <p:par>
                                <p:cTn id="46" presetID="42" presetClass="path" presetSubtype="0" accel="50000" decel="50000" fill="hold" nodeType="withEffect">
                                  <p:stCondLst>
                                    <p:cond delay="150"/>
                                  </p:stCondLst>
                                  <p:childTnLst>
                                    <p:animMotion origin="layout" path="M -8.33333E-7 -3.7037E-7 L -0.12565 -0.06458 " pathEditMode="relative" rAng="0" ptsTypes="AA">
                                      <p:cBhvr>
                                        <p:cTn id="47" dur="400" spd="-100000" fill="hold"/>
                                        <p:tgtEl>
                                          <p:spTgt spid="34"/>
                                        </p:tgtEl>
                                        <p:attrNameLst>
                                          <p:attrName>ppt_x</p:attrName>
                                          <p:attrName>ppt_y</p:attrName>
                                        </p:attrNameLst>
                                      </p:cBhvr>
                                      <p:rCtr x="-6289" y="-3241"/>
                                    </p:animMotion>
                                  </p:childTnLst>
                                </p:cTn>
                              </p:par>
                            </p:childTnLst>
                          </p:cTn>
                        </p:par>
                        <p:par>
                          <p:cTn id="48" fill="hold">
                            <p:stCondLst>
                              <p:cond delay="5300"/>
                            </p:stCondLst>
                            <p:childTnLst>
                              <p:par>
                                <p:cTn id="49" presetID="6" presetClass="emph" presetSubtype="0" autoRev="1" fill="hold" nodeType="afterEffect">
                                  <p:stCondLst>
                                    <p:cond delay="0"/>
                                  </p:stCondLst>
                                  <p:childTnLst>
                                    <p:animScale>
                                      <p:cBhvr>
                                        <p:cTn id="50" dur="150" fill="hold"/>
                                        <p:tgtEl>
                                          <p:spTgt spid="34"/>
                                        </p:tgtEl>
                                      </p:cBhvr>
                                      <p:by x="110000" y="110000"/>
                                    </p:animScale>
                                  </p:childTnLst>
                                </p:cTn>
                              </p:par>
                            </p:childTnLst>
                          </p:cTn>
                        </p:par>
                        <p:par>
                          <p:cTn id="51" fill="hold">
                            <p:stCondLst>
                              <p:cond delay="5800"/>
                            </p:stCondLst>
                            <p:childTnLst>
                              <p:par>
                                <p:cTn id="52" presetID="22" presetClass="entr" presetSubtype="8" fill="hold" nodeType="after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wipe(left)">
                                      <p:cBhvr>
                                        <p:cTn id="54" dur="500"/>
                                        <p:tgtEl>
                                          <p:spTgt spid="44"/>
                                        </p:tgtEl>
                                      </p:cBhvr>
                                    </p:animEffect>
                                  </p:childTnLst>
                                </p:cTn>
                              </p:par>
                            </p:childTnLst>
                          </p:cTn>
                        </p:par>
                        <p:par>
                          <p:cTn id="55" fill="hold">
                            <p:stCondLst>
                              <p:cond delay="6300"/>
                            </p:stCondLst>
                            <p:childTnLst>
                              <p:par>
                                <p:cTn id="56" presetID="23" presetClass="entr" presetSubtype="16" fill="hold" nodeType="afterEffect">
                                  <p:stCondLst>
                                    <p:cond delay="150"/>
                                  </p:stCondLst>
                                  <p:childTnLst>
                                    <p:set>
                                      <p:cBhvr>
                                        <p:cTn id="57" dur="1" fill="hold">
                                          <p:stCondLst>
                                            <p:cond delay="0"/>
                                          </p:stCondLst>
                                        </p:cTn>
                                        <p:tgtEl>
                                          <p:spTgt spid="51"/>
                                        </p:tgtEl>
                                        <p:attrNameLst>
                                          <p:attrName>style.visibility</p:attrName>
                                        </p:attrNameLst>
                                      </p:cBhvr>
                                      <p:to>
                                        <p:strVal val="visible"/>
                                      </p:to>
                                    </p:set>
                                    <p:anim calcmode="lin" valueType="num">
                                      <p:cBhvr>
                                        <p:cTn id="58" dur="300" fill="hold"/>
                                        <p:tgtEl>
                                          <p:spTgt spid="51"/>
                                        </p:tgtEl>
                                        <p:attrNameLst>
                                          <p:attrName>ppt_w</p:attrName>
                                        </p:attrNameLst>
                                      </p:cBhvr>
                                      <p:tavLst>
                                        <p:tav tm="0">
                                          <p:val>
                                            <p:fltVal val="0"/>
                                          </p:val>
                                        </p:tav>
                                        <p:tav tm="100000">
                                          <p:val>
                                            <p:strVal val="#ppt_w"/>
                                          </p:val>
                                        </p:tav>
                                      </p:tavLst>
                                    </p:anim>
                                    <p:anim calcmode="lin" valueType="num">
                                      <p:cBhvr>
                                        <p:cTn id="59" dur="300" fill="hold"/>
                                        <p:tgtEl>
                                          <p:spTgt spid="51"/>
                                        </p:tgtEl>
                                        <p:attrNameLst>
                                          <p:attrName>ppt_h</p:attrName>
                                        </p:attrNameLst>
                                      </p:cBhvr>
                                      <p:tavLst>
                                        <p:tav tm="0">
                                          <p:val>
                                            <p:fltVal val="0"/>
                                          </p:val>
                                        </p:tav>
                                        <p:tav tm="100000">
                                          <p:val>
                                            <p:strVal val="#ppt_h"/>
                                          </p:val>
                                        </p:tav>
                                      </p:tavLst>
                                    </p:anim>
                                  </p:childTnLst>
                                </p:cTn>
                              </p:par>
                              <p:par>
                                <p:cTn id="60" presetID="42" presetClass="path" presetSubtype="0" accel="50000" decel="50000" fill="hold" nodeType="withEffect">
                                  <p:stCondLst>
                                    <p:cond delay="150"/>
                                  </p:stCondLst>
                                  <p:childTnLst>
                                    <p:animMotion origin="layout" path="M -1.04167E-6 5.55112E-17 L 0.0638 0.03912 " pathEditMode="relative" rAng="0" ptsTypes="AA">
                                      <p:cBhvr>
                                        <p:cTn id="61" dur="300" spd="-100000" fill="hold"/>
                                        <p:tgtEl>
                                          <p:spTgt spid="51"/>
                                        </p:tgtEl>
                                        <p:attrNameLst>
                                          <p:attrName>ppt_x</p:attrName>
                                          <p:attrName>ppt_y</p:attrName>
                                        </p:attrNameLst>
                                      </p:cBhvr>
                                      <p:rCtr x="3190" y="1944"/>
                                    </p:animMotion>
                                  </p:childTnLst>
                                </p:cTn>
                              </p:par>
                            </p:childTnLst>
                          </p:cTn>
                        </p:par>
                        <p:par>
                          <p:cTn id="62" fill="hold">
                            <p:stCondLst>
                              <p:cond delay="6950"/>
                            </p:stCondLst>
                            <p:childTnLst>
                              <p:par>
                                <p:cTn id="63" presetID="6" presetClass="emph" presetSubtype="0" autoRev="1" fill="hold" nodeType="afterEffect">
                                  <p:stCondLst>
                                    <p:cond delay="0"/>
                                  </p:stCondLst>
                                  <p:childTnLst>
                                    <p:animScale>
                                      <p:cBhvr>
                                        <p:cTn id="64" dur="150" fill="hold"/>
                                        <p:tgtEl>
                                          <p:spTgt spid="51"/>
                                        </p:tgtEl>
                                      </p:cBhvr>
                                      <p:by x="110000" y="110000"/>
                                    </p:animScale>
                                  </p:childTnLst>
                                </p:cTn>
                              </p:par>
                            </p:childTnLst>
                          </p:cTn>
                        </p:par>
                        <p:par>
                          <p:cTn id="65" fill="hold">
                            <p:stCondLst>
                              <p:cond delay="7450"/>
                            </p:stCondLst>
                            <p:childTnLst>
                              <p:par>
                                <p:cTn id="66" presetID="22" presetClass="entr" presetSubtype="8" fill="hold" nodeType="afterEffect">
                                  <p:stCondLst>
                                    <p:cond delay="0"/>
                                  </p:stCondLst>
                                  <p:childTnLst>
                                    <p:set>
                                      <p:cBhvr>
                                        <p:cTn id="67" dur="1" fill="hold">
                                          <p:stCondLst>
                                            <p:cond delay="0"/>
                                          </p:stCondLst>
                                        </p:cTn>
                                        <p:tgtEl>
                                          <p:spTgt spid="60"/>
                                        </p:tgtEl>
                                        <p:attrNameLst>
                                          <p:attrName>style.visibility</p:attrName>
                                        </p:attrNameLst>
                                      </p:cBhvr>
                                      <p:to>
                                        <p:strVal val="visible"/>
                                      </p:to>
                                    </p:set>
                                    <p:animEffect transition="in" filter="wipe(left)">
                                      <p:cBhvr>
                                        <p:cTn id="68" dur="500"/>
                                        <p:tgtEl>
                                          <p:spTgt spid="60"/>
                                        </p:tgtEl>
                                      </p:cBhvr>
                                    </p:animEffect>
                                  </p:childTnLst>
                                </p:cTn>
                              </p:par>
                            </p:childTnLst>
                          </p:cTn>
                        </p:par>
                        <p:par>
                          <p:cTn id="69" fill="hold">
                            <p:stCondLst>
                              <p:cond delay="7950"/>
                            </p:stCondLst>
                            <p:childTnLst>
                              <p:par>
                                <p:cTn id="70" presetID="23" presetClass="entr" presetSubtype="16" fill="hold" nodeType="afterEffect">
                                  <p:stCondLst>
                                    <p:cond delay="150"/>
                                  </p:stCondLst>
                                  <p:childTnLst>
                                    <p:set>
                                      <p:cBhvr>
                                        <p:cTn id="71" dur="1" fill="hold">
                                          <p:stCondLst>
                                            <p:cond delay="0"/>
                                          </p:stCondLst>
                                        </p:cTn>
                                        <p:tgtEl>
                                          <p:spTgt spid="63"/>
                                        </p:tgtEl>
                                        <p:attrNameLst>
                                          <p:attrName>style.visibility</p:attrName>
                                        </p:attrNameLst>
                                      </p:cBhvr>
                                      <p:to>
                                        <p:strVal val="visible"/>
                                      </p:to>
                                    </p:set>
                                    <p:anim calcmode="lin" valueType="num">
                                      <p:cBhvr>
                                        <p:cTn id="72" dur="450" fill="hold"/>
                                        <p:tgtEl>
                                          <p:spTgt spid="63"/>
                                        </p:tgtEl>
                                        <p:attrNameLst>
                                          <p:attrName>ppt_w</p:attrName>
                                        </p:attrNameLst>
                                      </p:cBhvr>
                                      <p:tavLst>
                                        <p:tav tm="0">
                                          <p:val>
                                            <p:fltVal val="0"/>
                                          </p:val>
                                        </p:tav>
                                        <p:tav tm="100000">
                                          <p:val>
                                            <p:strVal val="#ppt_w"/>
                                          </p:val>
                                        </p:tav>
                                      </p:tavLst>
                                    </p:anim>
                                    <p:anim calcmode="lin" valueType="num">
                                      <p:cBhvr>
                                        <p:cTn id="73" dur="450" fill="hold"/>
                                        <p:tgtEl>
                                          <p:spTgt spid="63"/>
                                        </p:tgtEl>
                                        <p:attrNameLst>
                                          <p:attrName>ppt_h</p:attrName>
                                        </p:attrNameLst>
                                      </p:cBhvr>
                                      <p:tavLst>
                                        <p:tav tm="0">
                                          <p:val>
                                            <p:fltVal val="0"/>
                                          </p:val>
                                        </p:tav>
                                        <p:tav tm="100000">
                                          <p:val>
                                            <p:strVal val="#ppt_h"/>
                                          </p:val>
                                        </p:tav>
                                      </p:tavLst>
                                    </p:anim>
                                  </p:childTnLst>
                                </p:cTn>
                              </p:par>
                              <p:par>
                                <p:cTn id="74" presetID="42" presetClass="path" presetSubtype="0" accel="50000" decel="50000" fill="hold" nodeType="withEffect">
                                  <p:stCondLst>
                                    <p:cond delay="150"/>
                                  </p:stCondLst>
                                  <p:childTnLst>
                                    <p:animMotion origin="layout" path="M -1.04167E-6 4.07407E-6 L 0.18867 -0.0007 " pathEditMode="relative" rAng="0" ptsTypes="AA">
                                      <p:cBhvr>
                                        <p:cTn id="75" dur="450" spd="-100000" fill="hold"/>
                                        <p:tgtEl>
                                          <p:spTgt spid="63"/>
                                        </p:tgtEl>
                                        <p:attrNameLst>
                                          <p:attrName>ppt_x</p:attrName>
                                          <p:attrName>ppt_y</p:attrName>
                                        </p:attrNameLst>
                                      </p:cBhvr>
                                      <p:rCtr x="9427" y="-46"/>
                                    </p:animMotion>
                                  </p:childTnLst>
                                </p:cTn>
                              </p:par>
                            </p:childTnLst>
                          </p:cTn>
                        </p:par>
                        <p:par>
                          <p:cTn id="76" fill="hold">
                            <p:stCondLst>
                              <p:cond delay="8600"/>
                            </p:stCondLst>
                            <p:childTnLst>
                              <p:par>
                                <p:cTn id="77" presetID="6" presetClass="emph" presetSubtype="0" autoRev="1" fill="hold" nodeType="afterEffect">
                                  <p:stCondLst>
                                    <p:cond delay="0"/>
                                  </p:stCondLst>
                                  <p:childTnLst>
                                    <p:animScale>
                                      <p:cBhvr>
                                        <p:cTn id="78" dur="150" fill="hold"/>
                                        <p:tgtEl>
                                          <p:spTgt spid="63"/>
                                        </p:tgtEl>
                                      </p:cBhvr>
                                      <p:by x="110000" y="110000"/>
                                    </p:animScale>
                                  </p:childTnLst>
                                </p:cTn>
                              </p:par>
                            </p:childTnLst>
                          </p:cTn>
                        </p:par>
                        <p:par>
                          <p:cTn id="79" fill="hold">
                            <p:stCondLst>
                              <p:cond delay="9100"/>
                            </p:stCondLst>
                            <p:childTnLst>
                              <p:par>
                                <p:cTn id="80" presetID="22" presetClass="entr" presetSubtype="8" fill="hold" nodeType="afterEffect">
                                  <p:stCondLst>
                                    <p:cond delay="0"/>
                                  </p:stCondLst>
                                  <p:childTnLst>
                                    <p:set>
                                      <p:cBhvr>
                                        <p:cTn id="81" dur="1" fill="hold">
                                          <p:stCondLst>
                                            <p:cond delay="0"/>
                                          </p:stCondLst>
                                        </p:cTn>
                                        <p:tgtEl>
                                          <p:spTgt spid="102"/>
                                        </p:tgtEl>
                                        <p:attrNameLst>
                                          <p:attrName>style.visibility</p:attrName>
                                        </p:attrNameLst>
                                      </p:cBhvr>
                                      <p:to>
                                        <p:strVal val="visible"/>
                                      </p:to>
                                    </p:set>
                                    <p:animEffect transition="in" filter="wipe(left)">
                                      <p:cBhvr>
                                        <p:cTn id="82"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Freeform 10"/>
          <p:cNvSpPr>
            <a:spLocks noEditPoints="1"/>
          </p:cNvSpPr>
          <p:nvPr/>
        </p:nvSpPr>
        <p:spPr bwMode="auto">
          <a:xfrm>
            <a:off x="1233982" y="2836526"/>
            <a:ext cx="1224136" cy="1103976"/>
          </a:xfrm>
          <a:custGeom>
            <a:avLst/>
            <a:gdLst>
              <a:gd name="T0" fmla="*/ 250 w 500"/>
              <a:gd name="T1" fmla="*/ 0 h 327"/>
              <a:gd name="T2" fmla="*/ 141 w 500"/>
              <a:gd name="T3" fmla="*/ 58 h 327"/>
              <a:gd name="T4" fmla="*/ 141 w 500"/>
              <a:gd name="T5" fmla="*/ 19 h 327"/>
              <a:gd name="T6" fmla="*/ 91 w 500"/>
              <a:gd name="T7" fmla="*/ 19 h 327"/>
              <a:gd name="T8" fmla="*/ 91 w 500"/>
              <a:gd name="T9" fmla="*/ 84 h 327"/>
              <a:gd name="T10" fmla="*/ 0 w 500"/>
              <a:gd name="T11" fmla="*/ 132 h 327"/>
              <a:gd name="T12" fmla="*/ 0 w 500"/>
              <a:gd name="T13" fmla="*/ 134 h 327"/>
              <a:gd name="T14" fmla="*/ 54 w 500"/>
              <a:gd name="T15" fmla="*/ 134 h 327"/>
              <a:gd name="T16" fmla="*/ 250 w 500"/>
              <a:gd name="T17" fmla="*/ 31 h 327"/>
              <a:gd name="T18" fmla="*/ 446 w 500"/>
              <a:gd name="T19" fmla="*/ 134 h 327"/>
              <a:gd name="T20" fmla="*/ 500 w 500"/>
              <a:gd name="T21" fmla="*/ 134 h 327"/>
              <a:gd name="T22" fmla="*/ 500 w 500"/>
              <a:gd name="T23" fmla="*/ 131 h 327"/>
              <a:gd name="T24" fmla="*/ 250 w 500"/>
              <a:gd name="T25" fmla="*/ 0 h 327"/>
              <a:gd name="T26" fmla="*/ 74 w 500"/>
              <a:gd name="T27" fmla="*/ 153 h 327"/>
              <a:gd name="T28" fmla="*/ 74 w 500"/>
              <a:gd name="T29" fmla="*/ 327 h 327"/>
              <a:gd name="T30" fmla="*/ 174 w 500"/>
              <a:gd name="T31" fmla="*/ 327 h 327"/>
              <a:gd name="T32" fmla="*/ 174 w 500"/>
              <a:gd name="T33" fmla="*/ 224 h 327"/>
              <a:gd name="T34" fmla="*/ 326 w 500"/>
              <a:gd name="T35" fmla="*/ 224 h 327"/>
              <a:gd name="T36" fmla="*/ 326 w 500"/>
              <a:gd name="T37" fmla="*/ 327 h 327"/>
              <a:gd name="T38" fmla="*/ 426 w 500"/>
              <a:gd name="T39" fmla="*/ 327 h 327"/>
              <a:gd name="T40" fmla="*/ 426 w 500"/>
              <a:gd name="T41" fmla="*/ 153 h 327"/>
              <a:gd name="T42" fmla="*/ 250 w 500"/>
              <a:gd name="T43" fmla="*/ 62 h 327"/>
              <a:gd name="T44" fmla="*/ 74 w 500"/>
              <a:gd name="T45" fmla="*/ 153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0" h="327">
                <a:moveTo>
                  <a:pt x="250" y="0"/>
                </a:moveTo>
                <a:lnTo>
                  <a:pt x="141" y="58"/>
                </a:lnTo>
                <a:lnTo>
                  <a:pt x="141" y="19"/>
                </a:lnTo>
                <a:lnTo>
                  <a:pt x="91" y="19"/>
                </a:lnTo>
                <a:lnTo>
                  <a:pt x="91" y="84"/>
                </a:lnTo>
                <a:lnTo>
                  <a:pt x="0" y="132"/>
                </a:lnTo>
                <a:lnTo>
                  <a:pt x="0" y="134"/>
                </a:lnTo>
                <a:lnTo>
                  <a:pt x="54" y="134"/>
                </a:lnTo>
                <a:lnTo>
                  <a:pt x="250" y="31"/>
                </a:lnTo>
                <a:lnTo>
                  <a:pt x="446" y="134"/>
                </a:lnTo>
                <a:lnTo>
                  <a:pt x="500" y="134"/>
                </a:lnTo>
                <a:lnTo>
                  <a:pt x="500" y="131"/>
                </a:lnTo>
                <a:lnTo>
                  <a:pt x="250" y="0"/>
                </a:lnTo>
                <a:close/>
                <a:moveTo>
                  <a:pt x="74" y="153"/>
                </a:moveTo>
                <a:lnTo>
                  <a:pt x="74" y="327"/>
                </a:lnTo>
                <a:lnTo>
                  <a:pt x="174" y="327"/>
                </a:lnTo>
                <a:lnTo>
                  <a:pt x="174" y="224"/>
                </a:lnTo>
                <a:lnTo>
                  <a:pt x="326" y="224"/>
                </a:lnTo>
                <a:lnTo>
                  <a:pt x="326" y="327"/>
                </a:lnTo>
                <a:lnTo>
                  <a:pt x="426" y="327"/>
                </a:lnTo>
                <a:lnTo>
                  <a:pt x="426" y="153"/>
                </a:lnTo>
                <a:lnTo>
                  <a:pt x="250" y="62"/>
                </a:lnTo>
                <a:lnTo>
                  <a:pt x="74" y="153"/>
                </a:lnTo>
                <a:close/>
              </a:path>
            </a:pathLst>
          </a:custGeom>
          <a:solidFill>
            <a:schemeClr val="tx1">
              <a:lumMod val="50000"/>
              <a:lumOff val="5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pic>
        <p:nvPicPr>
          <p:cNvPr id="5" name="Picture 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3360162">
            <a:off x="-534587" y="2625660"/>
            <a:ext cx="2185070" cy="2824370"/>
          </a:xfrm>
          <a:prstGeom prst="rect">
            <a:avLst/>
          </a:prstGeom>
        </p:spPr>
      </p:pic>
      <p:sp>
        <p:nvSpPr>
          <p:cNvPr id="6" name="标题 4"/>
          <p:cNvSpPr txBox="1"/>
          <p:nvPr/>
        </p:nvSpPr>
        <p:spPr>
          <a:xfrm>
            <a:off x="2134766" y="334593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600" dirty="0">
                <a:solidFill>
                  <a:schemeClr val="bg1">
                    <a:lumMod val="65000"/>
                  </a:schemeClr>
                </a:solidFill>
                <a:latin typeface="微软雅黑" panose="020B0503020204020204" pitchFamily="34" charset="-122"/>
                <a:ea typeface="微软雅黑" panose="020B0503020204020204" pitchFamily="34" charset="-122"/>
              </a:rPr>
              <a:t>目  录</a:t>
            </a:r>
            <a:endParaRPr lang="en-US" altLang="zh-CN" sz="3600" dirty="0">
              <a:solidFill>
                <a:schemeClr val="bg1">
                  <a:lumMod val="65000"/>
                </a:schemeClr>
              </a:solidFill>
              <a:latin typeface="微软雅黑" panose="020B0503020204020204" pitchFamily="34" charset="-122"/>
              <a:ea typeface="微软雅黑" panose="020B0503020204020204" pitchFamily="34" charset="-122"/>
            </a:endParaRPr>
          </a:p>
          <a:p>
            <a:r>
              <a:rPr lang="en-US" altLang="zh-CN" sz="1800" dirty="0">
                <a:solidFill>
                  <a:schemeClr val="bg1">
                    <a:lumMod val="65000"/>
                  </a:schemeClr>
                </a:solidFill>
                <a:latin typeface="微软雅黑" panose="020B0503020204020204" pitchFamily="34" charset="-122"/>
                <a:ea typeface="微软雅黑" panose="020B0503020204020204" pitchFamily="34" charset="-122"/>
              </a:rPr>
              <a:t>CONTENTS</a:t>
            </a:r>
            <a:endParaRPr lang="zh-CN" altLang="en-US" sz="1400" dirty="0">
              <a:solidFill>
                <a:schemeClr val="bg1">
                  <a:lumMod val="65000"/>
                </a:schemeClr>
              </a:solidFill>
              <a:latin typeface="微软雅黑" panose="020B0503020204020204" pitchFamily="34" charset="-122"/>
              <a:ea typeface="微软雅黑" panose="020B0503020204020204" pitchFamily="34" charset="-122"/>
            </a:endParaRPr>
          </a:p>
          <a:p>
            <a:endParaRPr lang="en-US" altLang="zh-CN" sz="18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7" name="圆角矩形 6"/>
          <p:cNvSpPr/>
          <p:nvPr/>
        </p:nvSpPr>
        <p:spPr>
          <a:xfrm>
            <a:off x="4843166" y="1412776"/>
            <a:ext cx="5572520" cy="648072"/>
          </a:xfrm>
          <a:prstGeom prst="roundRect">
            <a:avLst>
              <a:gd name="adj" fmla="val 50000"/>
            </a:avLst>
          </a:prstGeom>
          <a:gradFill>
            <a:gsLst>
              <a:gs pos="0">
                <a:srgbClr val="F54337"/>
              </a:gs>
              <a:gs pos="100000">
                <a:srgbClr val="D4180A"/>
              </a:gs>
            </a:gsLst>
            <a:lin ang="5400000" scaled="1"/>
          </a:gradFill>
          <a:ln w="9525">
            <a:noFill/>
          </a:ln>
          <a:effectLst>
            <a:innerShdw blurRad="508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4771158" y="1412776"/>
            <a:ext cx="1144538" cy="648072"/>
          </a:xfrm>
          <a:prstGeom prst="roundRect">
            <a:avLst>
              <a:gd name="adj" fmla="val 50000"/>
            </a:avLst>
          </a:prstGeom>
          <a:gradFill>
            <a:gsLst>
              <a:gs pos="0">
                <a:schemeClr val="bg1">
                  <a:lumMod val="85000"/>
                </a:schemeClr>
              </a:gs>
              <a:gs pos="100000">
                <a:schemeClr val="bg1"/>
              </a:gs>
            </a:gsLst>
            <a:lin ang="4800000" scaled="0"/>
          </a:gra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p:nvSpPr>
          <p:cNvPr id="9" name="矩形 8"/>
          <p:cNvSpPr/>
          <p:nvPr/>
        </p:nvSpPr>
        <p:spPr>
          <a:xfrm>
            <a:off x="4771158" y="1414517"/>
            <a:ext cx="1103133" cy="646331"/>
          </a:xfrm>
          <a:prstGeom prst="rect">
            <a:avLst/>
          </a:prstGeom>
        </p:spPr>
        <p:txBody>
          <a:bodyPr wrap="square">
            <a:spAutoFit/>
          </a:bodyPr>
          <a:lstStyle/>
          <a:p>
            <a:pPr algn="ctr"/>
            <a:r>
              <a:rPr lang="en-US" altLang="zh-CN" sz="3600" dirty="0">
                <a:solidFill>
                  <a:schemeClr val="bg1">
                    <a:lumMod val="65000"/>
                  </a:schemeClr>
                </a:solidFill>
                <a:latin typeface="Impact MT Std" pitchFamily="34" charset="0"/>
                <a:ea typeface="微软雅黑" panose="020B0503020204020204" pitchFamily="34" charset="-122"/>
                <a:cs typeface="Gisha" panose="020B0502040204020203" pitchFamily="34" charset="-79"/>
              </a:rPr>
              <a:t>1</a:t>
            </a:r>
          </a:p>
        </p:txBody>
      </p:sp>
      <p:sp>
        <p:nvSpPr>
          <p:cNvPr id="10" name="文本框 9"/>
          <p:cNvSpPr txBox="1"/>
          <p:nvPr/>
        </p:nvSpPr>
        <p:spPr>
          <a:xfrm>
            <a:off x="6383238" y="1517521"/>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sp>
        <p:nvSpPr>
          <p:cNvPr id="11" name="圆角矩形 10"/>
          <p:cNvSpPr/>
          <p:nvPr/>
        </p:nvSpPr>
        <p:spPr>
          <a:xfrm>
            <a:off x="4843166" y="2276872"/>
            <a:ext cx="5572520" cy="648072"/>
          </a:xfrm>
          <a:prstGeom prst="roundRect">
            <a:avLst>
              <a:gd name="adj" fmla="val 50000"/>
            </a:avLst>
          </a:prstGeom>
          <a:gradFill>
            <a:gsLst>
              <a:gs pos="0">
                <a:srgbClr val="1C9FA7"/>
              </a:gs>
              <a:gs pos="100000">
                <a:srgbClr val="26A2AA"/>
              </a:gs>
            </a:gsLst>
            <a:lin ang="5400000" scaled="1"/>
          </a:gradFill>
          <a:ln w="9525">
            <a:noFill/>
          </a:ln>
          <a:effectLst>
            <a:innerShdw blurRad="508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4771158" y="2276872"/>
            <a:ext cx="1144538" cy="648072"/>
          </a:xfrm>
          <a:prstGeom prst="roundRect">
            <a:avLst>
              <a:gd name="adj" fmla="val 50000"/>
            </a:avLst>
          </a:prstGeom>
          <a:gradFill>
            <a:gsLst>
              <a:gs pos="0">
                <a:schemeClr val="bg1">
                  <a:lumMod val="85000"/>
                </a:schemeClr>
              </a:gs>
              <a:gs pos="100000">
                <a:schemeClr val="bg1"/>
              </a:gs>
            </a:gsLst>
            <a:lin ang="4800000" scaled="0"/>
          </a:gra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p:nvSpPr>
          <p:cNvPr id="13" name="矩形 12"/>
          <p:cNvSpPr/>
          <p:nvPr/>
        </p:nvSpPr>
        <p:spPr>
          <a:xfrm>
            <a:off x="4771158" y="2278613"/>
            <a:ext cx="1103133" cy="646331"/>
          </a:xfrm>
          <a:prstGeom prst="rect">
            <a:avLst/>
          </a:prstGeom>
        </p:spPr>
        <p:txBody>
          <a:bodyPr wrap="square">
            <a:spAutoFit/>
          </a:bodyPr>
          <a:lstStyle/>
          <a:p>
            <a:pPr algn="ctr"/>
            <a:r>
              <a:rPr lang="en-US" altLang="zh-CN" sz="3600" dirty="0">
                <a:solidFill>
                  <a:schemeClr val="bg1">
                    <a:lumMod val="65000"/>
                  </a:schemeClr>
                </a:solidFill>
                <a:latin typeface="Impact MT Std" pitchFamily="34" charset="0"/>
                <a:ea typeface="微软雅黑" panose="020B0503020204020204" pitchFamily="34" charset="-122"/>
                <a:cs typeface="Gisha" panose="020B0502040204020203" pitchFamily="34" charset="-79"/>
              </a:rPr>
              <a:t>2</a:t>
            </a:r>
          </a:p>
        </p:txBody>
      </p:sp>
      <p:sp>
        <p:nvSpPr>
          <p:cNvPr id="14" name="文本框 9"/>
          <p:cNvSpPr txBox="1"/>
          <p:nvPr/>
        </p:nvSpPr>
        <p:spPr>
          <a:xfrm>
            <a:off x="6383238" y="2381617"/>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sp>
        <p:nvSpPr>
          <p:cNvPr id="15" name="圆角矩形 14"/>
          <p:cNvSpPr/>
          <p:nvPr/>
        </p:nvSpPr>
        <p:spPr>
          <a:xfrm>
            <a:off x="4843166" y="3140968"/>
            <a:ext cx="5572520" cy="648072"/>
          </a:xfrm>
          <a:prstGeom prst="roundRect">
            <a:avLst>
              <a:gd name="adj" fmla="val 50000"/>
            </a:avLst>
          </a:prstGeom>
          <a:gradFill>
            <a:gsLst>
              <a:gs pos="0">
                <a:srgbClr val="F58029"/>
              </a:gs>
              <a:gs pos="100000">
                <a:srgbClr val="F27211"/>
              </a:gs>
            </a:gsLst>
            <a:lin ang="5400000" scaled="1"/>
          </a:gradFill>
          <a:ln w="9525">
            <a:noFill/>
          </a:ln>
          <a:effectLst>
            <a:innerShdw blurRad="508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4771158" y="3140968"/>
            <a:ext cx="1144538" cy="648072"/>
          </a:xfrm>
          <a:prstGeom prst="roundRect">
            <a:avLst>
              <a:gd name="adj" fmla="val 50000"/>
            </a:avLst>
          </a:prstGeom>
          <a:gradFill>
            <a:gsLst>
              <a:gs pos="0">
                <a:schemeClr val="bg1">
                  <a:lumMod val="85000"/>
                </a:schemeClr>
              </a:gs>
              <a:gs pos="100000">
                <a:schemeClr val="bg1"/>
              </a:gs>
            </a:gsLst>
            <a:lin ang="4800000" scaled="0"/>
          </a:gra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p:nvSpPr>
          <p:cNvPr id="17" name="矩形 16"/>
          <p:cNvSpPr/>
          <p:nvPr/>
        </p:nvSpPr>
        <p:spPr>
          <a:xfrm>
            <a:off x="4771158" y="3142709"/>
            <a:ext cx="1103133" cy="646331"/>
          </a:xfrm>
          <a:prstGeom prst="rect">
            <a:avLst/>
          </a:prstGeom>
        </p:spPr>
        <p:txBody>
          <a:bodyPr wrap="square">
            <a:spAutoFit/>
          </a:bodyPr>
          <a:lstStyle/>
          <a:p>
            <a:pPr algn="ctr"/>
            <a:r>
              <a:rPr lang="en-US" altLang="zh-CN" sz="3600" dirty="0">
                <a:solidFill>
                  <a:schemeClr val="bg1">
                    <a:lumMod val="65000"/>
                  </a:schemeClr>
                </a:solidFill>
                <a:latin typeface="Impact MT Std" pitchFamily="34" charset="0"/>
                <a:ea typeface="微软雅黑" panose="020B0503020204020204" pitchFamily="34" charset="-122"/>
                <a:cs typeface="Gisha" panose="020B0502040204020203" pitchFamily="34" charset="-79"/>
              </a:rPr>
              <a:t>3</a:t>
            </a:r>
          </a:p>
        </p:txBody>
      </p:sp>
      <p:sp>
        <p:nvSpPr>
          <p:cNvPr id="18" name="文本框 9"/>
          <p:cNvSpPr txBox="1"/>
          <p:nvPr/>
        </p:nvSpPr>
        <p:spPr>
          <a:xfrm>
            <a:off x="6383238" y="3245713"/>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sp>
        <p:nvSpPr>
          <p:cNvPr id="19" name="圆角矩形 18"/>
          <p:cNvSpPr/>
          <p:nvPr/>
        </p:nvSpPr>
        <p:spPr>
          <a:xfrm>
            <a:off x="4843166" y="4005064"/>
            <a:ext cx="5572520" cy="648072"/>
          </a:xfrm>
          <a:prstGeom prst="roundRect">
            <a:avLst>
              <a:gd name="adj" fmla="val 50000"/>
            </a:avLst>
          </a:prstGeom>
          <a:gradFill>
            <a:gsLst>
              <a:gs pos="0">
                <a:srgbClr val="355766"/>
              </a:gs>
              <a:gs pos="100000">
                <a:srgbClr val="294E5E"/>
              </a:gs>
            </a:gsLst>
            <a:lin ang="5400000" scaled="1"/>
          </a:gradFill>
          <a:ln w="9525">
            <a:noFill/>
          </a:ln>
          <a:effectLst>
            <a:innerShdw blurRad="508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4771158" y="4005064"/>
            <a:ext cx="1144538" cy="648072"/>
          </a:xfrm>
          <a:prstGeom prst="roundRect">
            <a:avLst>
              <a:gd name="adj" fmla="val 50000"/>
            </a:avLst>
          </a:prstGeom>
          <a:gradFill>
            <a:gsLst>
              <a:gs pos="0">
                <a:schemeClr val="bg1">
                  <a:lumMod val="85000"/>
                </a:schemeClr>
              </a:gs>
              <a:gs pos="100000">
                <a:schemeClr val="bg1"/>
              </a:gs>
            </a:gsLst>
            <a:lin ang="4800000" scaled="0"/>
          </a:gra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p:nvSpPr>
          <p:cNvPr id="21" name="矩形 20"/>
          <p:cNvSpPr/>
          <p:nvPr/>
        </p:nvSpPr>
        <p:spPr>
          <a:xfrm>
            <a:off x="4771158" y="4006805"/>
            <a:ext cx="1103133" cy="646331"/>
          </a:xfrm>
          <a:prstGeom prst="rect">
            <a:avLst/>
          </a:prstGeom>
        </p:spPr>
        <p:txBody>
          <a:bodyPr wrap="square">
            <a:spAutoFit/>
          </a:bodyPr>
          <a:lstStyle/>
          <a:p>
            <a:pPr algn="ctr"/>
            <a:r>
              <a:rPr lang="en-US" altLang="zh-CN" sz="3600" dirty="0">
                <a:solidFill>
                  <a:schemeClr val="bg1">
                    <a:lumMod val="65000"/>
                  </a:schemeClr>
                </a:solidFill>
                <a:latin typeface="Impact MT Std" pitchFamily="34" charset="0"/>
                <a:ea typeface="微软雅黑" panose="020B0503020204020204" pitchFamily="34" charset="-122"/>
                <a:cs typeface="Gisha" panose="020B0502040204020203" pitchFamily="34" charset="-79"/>
              </a:rPr>
              <a:t>4</a:t>
            </a:r>
          </a:p>
        </p:txBody>
      </p:sp>
      <p:sp>
        <p:nvSpPr>
          <p:cNvPr id="22" name="文本框 9"/>
          <p:cNvSpPr txBox="1"/>
          <p:nvPr/>
        </p:nvSpPr>
        <p:spPr>
          <a:xfrm>
            <a:off x="6383238" y="4109809"/>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sp>
        <p:nvSpPr>
          <p:cNvPr id="23" name="圆角矩形 22"/>
          <p:cNvSpPr/>
          <p:nvPr/>
        </p:nvSpPr>
        <p:spPr>
          <a:xfrm>
            <a:off x="4843166" y="4869160"/>
            <a:ext cx="5572520" cy="648072"/>
          </a:xfrm>
          <a:prstGeom prst="roundRect">
            <a:avLst>
              <a:gd name="adj" fmla="val 50000"/>
            </a:avLst>
          </a:prstGeom>
          <a:gradFill>
            <a:gsLst>
              <a:gs pos="0">
                <a:srgbClr val="0070C0"/>
              </a:gs>
              <a:gs pos="100000">
                <a:srgbClr val="00B0F0"/>
              </a:gs>
            </a:gsLst>
            <a:lin ang="3600000" scaled="0"/>
          </a:gradFill>
          <a:ln w="9525">
            <a:noFill/>
          </a:ln>
          <a:effectLst>
            <a:innerShdw blurRad="508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4771158" y="4869160"/>
            <a:ext cx="1144538" cy="648072"/>
          </a:xfrm>
          <a:prstGeom prst="roundRect">
            <a:avLst>
              <a:gd name="adj" fmla="val 50000"/>
            </a:avLst>
          </a:prstGeom>
          <a:gradFill>
            <a:gsLst>
              <a:gs pos="0">
                <a:schemeClr val="bg1">
                  <a:lumMod val="85000"/>
                </a:schemeClr>
              </a:gs>
              <a:gs pos="100000">
                <a:schemeClr val="bg1"/>
              </a:gs>
            </a:gsLst>
            <a:lin ang="4800000" scaled="0"/>
          </a:gra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p:nvSpPr>
          <p:cNvPr id="25" name="矩形 24"/>
          <p:cNvSpPr/>
          <p:nvPr/>
        </p:nvSpPr>
        <p:spPr>
          <a:xfrm>
            <a:off x="4771158" y="4870901"/>
            <a:ext cx="1103133" cy="646331"/>
          </a:xfrm>
          <a:prstGeom prst="rect">
            <a:avLst/>
          </a:prstGeom>
        </p:spPr>
        <p:txBody>
          <a:bodyPr wrap="square">
            <a:spAutoFit/>
          </a:bodyPr>
          <a:lstStyle/>
          <a:p>
            <a:pPr algn="ctr"/>
            <a:r>
              <a:rPr lang="en-US" altLang="zh-CN" sz="3600" dirty="0">
                <a:solidFill>
                  <a:schemeClr val="bg1">
                    <a:lumMod val="65000"/>
                  </a:schemeClr>
                </a:solidFill>
                <a:latin typeface="Impact MT Std" pitchFamily="34" charset="0"/>
                <a:ea typeface="微软雅黑" panose="020B0503020204020204" pitchFamily="34" charset="-122"/>
                <a:cs typeface="Gisha" panose="020B0502040204020203" pitchFamily="34" charset="-79"/>
              </a:rPr>
              <a:t>5</a:t>
            </a:r>
          </a:p>
        </p:txBody>
      </p:sp>
      <p:sp>
        <p:nvSpPr>
          <p:cNvPr id="26" name="文本框 9"/>
          <p:cNvSpPr txBox="1"/>
          <p:nvPr/>
        </p:nvSpPr>
        <p:spPr>
          <a:xfrm>
            <a:off x="6383238" y="4973905"/>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50" fill="hold"/>
                                        <p:tgtEl>
                                          <p:spTgt spid="5"/>
                                        </p:tgtEl>
                                        <p:attrNameLst>
                                          <p:attrName>ppt_x</p:attrName>
                                        </p:attrNameLst>
                                      </p:cBhvr>
                                      <p:tavLst>
                                        <p:tav tm="0">
                                          <p:val>
                                            <p:strVal val="0-#ppt_w/2"/>
                                          </p:val>
                                        </p:tav>
                                        <p:tav tm="100000">
                                          <p:val>
                                            <p:strVal val="#ppt_x"/>
                                          </p:val>
                                        </p:tav>
                                      </p:tavLst>
                                    </p:anim>
                                    <p:anim calcmode="lin" valueType="num">
                                      <p:cBhvr additive="base">
                                        <p:cTn id="8" dur="25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6"/>
                                        </p:tgtEl>
                                        <p:attrNameLst>
                                          <p:attrName>ppt_y</p:attrName>
                                        </p:attrNameLst>
                                      </p:cBhvr>
                                      <p:tavLst>
                                        <p:tav tm="0">
                                          <p:val>
                                            <p:strVal val="#ppt_y"/>
                                          </p:val>
                                        </p:tav>
                                        <p:tav tm="100000">
                                          <p:val>
                                            <p:strVal val="#ppt_y"/>
                                          </p:val>
                                        </p:tav>
                                      </p:tavLst>
                                    </p:anim>
                                    <p:anim calcmode="lin" valueType="num">
                                      <p:cBhvr>
                                        <p:cTn id="20"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6"/>
                                        </p:tgtEl>
                                      </p:cBhvr>
                                    </p:animEffect>
                                  </p:childTnLst>
                                </p:cTn>
                              </p:par>
                            </p:childTnLst>
                          </p:cTn>
                        </p:par>
                        <p:par>
                          <p:cTn id="23" fill="hold">
                            <p:stCondLst>
                              <p:cond delay="1799"/>
                            </p:stCondLst>
                            <p:childTnLst>
                              <p:par>
                                <p:cTn id="24" presetID="16" presetClass="entr" presetSubtype="21"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500"/>
                                        <p:tgtEl>
                                          <p:spTgt spid="7"/>
                                        </p:tgtEl>
                                      </p:cBhvr>
                                    </p:animEffect>
                                  </p:childTnLst>
                                </p:cTn>
                              </p:par>
                            </p:childTnLst>
                          </p:cTn>
                        </p:par>
                        <p:par>
                          <p:cTn id="27" fill="hold">
                            <p:stCondLst>
                              <p:cond delay="2299"/>
                            </p:stCondLst>
                            <p:childTnLst>
                              <p:par>
                                <p:cTn id="28" presetID="10"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par>
                          <p:cTn id="31" fill="hold">
                            <p:stCondLst>
                              <p:cond delay="2799"/>
                            </p:stCondLst>
                            <p:childTnLst>
                              <p:par>
                                <p:cTn id="32" presetID="10" presetClass="entr" presetSubtype="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childTnLst>
                          </p:cTn>
                        </p:par>
                        <p:par>
                          <p:cTn id="35" fill="hold">
                            <p:stCondLst>
                              <p:cond delay="3299"/>
                            </p:stCondLst>
                            <p:childTnLst>
                              <p:par>
                                <p:cTn id="36" presetID="12" presetClass="entr" presetSubtype="4"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p:tgtEl>
                                          <p:spTgt spid="10"/>
                                        </p:tgtEl>
                                        <p:attrNameLst>
                                          <p:attrName>ppt_y</p:attrName>
                                        </p:attrNameLst>
                                      </p:cBhvr>
                                      <p:tavLst>
                                        <p:tav tm="0">
                                          <p:val>
                                            <p:strVal val="#ppt_y+#ppt_h*1.125000"/>
                                          </p:val>
                                        </p:tav>
                                        <p:tav tm="100000">
                                          <p:val>
                                            <p:strVal val="#ppt_y"/>
                                          </p:val>
                                        </p:tav>
                                      </p:tavLst>
                                    </p:anim>
                                    <p:animEffect transition="in" filter="wipe(up)">
                                      <p:cBhvr>
                                        <p:cTn id="39" dur="500"/>
                                        <p:tgtEl>
                                          <p:spTgt spid="10"/>
                                        </p:tgtEl>
                                      </p:cBhvr>
                                    </p:animEffect>
                                  </p:childTnLst>
                                </p:cTn>
                              </p:par>
                            </p:childTnLst>
                          </p:cTn>
                        </p:par>
                        <p:par>
                          <p:cTn id="40" fill="hold">
                            <p:stCondLst>
                              <p:cond delay="3799"/>
                            </p:stCondLst>
                            <p:childTnLst>
                              <p:par>
                                <p:cTn id="41" presetID="16" presetClass="entr" presetSubtype="21"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barn(inVertical)">
                                      <p:cBhvr>
                                        <p:cTn id="43" dur="500"/>
                                        <p:tgtEl>
                                          <p:spTgt spid="11"/>
                                        </p:tgtEl>
                                      </p:cBhvr>
                                    </p:animEffect>
                                  </p:childTnLst>
                                </p:cTn>
                              </p:par>
                            </p:childTnLst>
                          </p:cTn>
                        </p:par>
                        <p:par>
                          <p:cTn id="44" fill="hold">
                            <p:stCondLst>
                              <p:cond delay="4299"/>
                            </p:stCondLst>
                            <p:childTnLst>
                              <p:par>
                                <p:cTn id="45" presetID="10"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par>
                          <p:cTn id="48" fill="hold">
                            <p:stCondLst>
                              <p:cond delay="4799"/>
                            </p:stCondLst>
                            <p:childTnLst>
                              <p:par>
                                <p:cTn id="49" presetID="10"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childTnLst>
                          </p:cTn>
                        </p:par>
                        <p:par>
                          <p:cTn id="52" fill="hold">
                            <p:stCondLst>
                              <p:cond delay="5299"/>
                            </p:stCondLst>
                            <p:childTnLst>
                              <p:par>
                                <p:cTn id="53" presetID="12" presetClass="entr" presetSubtype="4"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p:tgtEl>
                                          <p:spTgt spid="14"/>
                                        </p:tgtEl>
                                        <p:attrNameLst>
                                          <p:attrName>ppt_y</p:attrName>
                                        </p:attrNameLst>
                                      </p:cBhvr>
                                      <p:tavLst>
                                        <p:tav tm="0">
                                          <p:val>
                                            <p:strVal val="#ppt_y+#ppt_h*1.125000"/>
                                          </p:val>
                                        </p:tav>
                                        <p:tav tm="100000">
                                          <p:val>
                                            <p:strVal val="#ppt_y"/>
                                          </p:val>
                                        </p:tav>
                                      </p:tavLst>
                                    </p:anim>
                                    <p:animEffect transition="in" filter="wipe(up)">
                                      <p:cBhvr>
                                        <p:cTn id="56" dur="500"/>
                                        <p:tgtEl>
                                          <p:spTgt spid="14"/>
                                        </p:tgtEl>
                                      </p:cBhvr>
                                    </p:animEffect>
                                  </p:childTnLst>
                                </p:cTn>
                              </p:par>
                            </p:childTnLst>
                          </p:cTn>
                        </p:par>
                        <p:par>
                          <p:cTn id="57" fill="hold">
                            <p:stCondLst>
                              <p:cond delay="5799"/>
                            </p:stCondLst>
                            <p:childTnLst>
                              <p:par>
                                <p:cTn id="58" presetID="16" presetClass="entr" presetSubtype="21"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barn(inVertical)">
                                      <p:cBhvr>
                                        <p:cTn id="60" dur="500"/>
                                        <p:tgtEl>
                                          <p:spTgt spid="15"/>
                                        </p:tgtEl>
                                      </p:cBhvr>
                                    </p:animEffect>
                                  </p:childTnLst>
                                </p:cTn>
                              </p:par>
                            </p:childTnLst>
                          </p:cTn>
                        </p:par>
                        <p:par>
                          <p:cTn id="61" fill="hold">
                            <p:stCondLst>
                              <p:cond delay="6299"/>
                            </p:stCondLst>
                            <p:childTnLst>
                              <p:par>
                                <p:cTn id="62" presetID="10" presetClass="entr" presetSubtype="0"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500"/>
                                        <p:tgtEl>
                                          <p:spTgt spid="16"/>
                                        </p:tgtEl>
                                      </p:cBhvr>
                                    </p:animEffect>
                                  </p:childTnLst>
                                </p:cTn>
                              </p:par>
                            </p:childTnLst>
                          </p:cTn>
                        </p:par>
                        <p:par>
                          <p:cTn id="65" fill="hold">
                            <p:stCondLst>
                              <p:cond delay="6799"/>
                            </p:stCondLst>
                            <p:childTnLst>
                              <p:par>
                                <p:cTn id="66" presetID="10" presetClass="entr" presetSubtype="0" fill="hold" grpId="0" nodeType="after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fade">
                                      <p:cBhvr>
                                        <p:cTn id="68" dur="500"/>
                                        <p:tgtEl>
                                          <p:spTgt spid="17"/>
                                        </p:tgtEl>
                                      </p:cBhvr>
                                    </p:animEffect>
                                  </p:childTnLst>
                                </p:cTn>
                              </p:par>
                            </p:childTnLst>
                          </p:cTn>
                        </p:par>
                        <p:par>
                          <p:cTn id="69" fill="hold">
                            <p:stCondLst>
                              <p:cond delay="7299"/>
                            </p:stCondLst>
                            <p:childTnLst>
                              <p:par>
                                <p:cTn id="70" presetID="12" presetClass="entr" presetSubtype="4" fill="hold" grpId="0" nodeType="afterEffect">
                                  <p:stCondLst>
                                    <p:cond delay="0"/>
                                  </p:stCondLst>
                                  <p:childTnLst>
                                    <p:set>
                                      <p:cBhvr>
                                        <p:cTn id="71" dur="1" fill="hold">
                                          <p:stCondLst>
                                            <p:cond delay="0"/>
                                          </p:stCondLst>
                                        </p:cTn>
                                        <p:tgtEl>
                                          <p:spTgt spid="18"/>
                                        </p:tgtEl>
                                        <p:attrNameLst>
                                          <p:attrName>style.visibility</p:attrName>
                                        </p:attrNameLst>
                                      </p:cBhvr>
                                      <p:to>
                                        <p:strVal val="visible"/>
                                      </p:to>
                                    </p:set>
                                    <p:anim calcmode="lin" valueType="num">
                                      <p:cBhvr additive="base">
                                        <p:cTn id="72" dur="500"/>
                                        <p:tgtEl>
                                          <p:spTgt spid="18"/>
                                        </p:tgtEl>
                                        <p:attrNameLst>
                                          <p:attrName>ppt_y</p:attrName>
                                        </p:attrNameLst>
                                      </p:cBhvr>
                                      <p:tavLst>
                                        <p:tav tm="0">
                                          <p:val>
                                            <p:strVal val="#ppt_y+#ppt_h*1.125000"/>
                                          </p:val>
                                        </p:tav>
                                        <p:tav tm="100000">
                                          <p:val>
                                            <p:strVal val="#ppt_y"/>
                                          </p:val>
                                        </p:tav>
                                      </p:tavLst>
                                    </p:anim>
                                    <p:animEffect transition="in" filter="wipe(up)">
                                      <p:cBhvr>
                                        <p:cTn id="73" dur="500"/>
                                        <p:tgtEl>
                                          <p:spTgt spid="18"/>
                                        </p:tgtEl>
                                      </p:cBhvr>
                                    </p:animEffect>
                                  </p:childTnLst>
                                </p:cTn>
                              </p:par>
                            </p:childTnLst>
                          </p:cTn>
                        </p:par>
                        <p:par>
                          <p:cTn id="74" fill="hold">
                            <p:stCondLst>
                              <p:cond delay="7799"/>
                            </p:stCondLst>
                            <p:childTnLst>
                              <p:par>
                                <p:cTn id="75" presetID="16" presetClass="entr" presetSubtype="21" fill="hold" grpId="0" nodeType="after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barn(inVertical)">
                                      <p:cBhvr>
                                        <p:cTn id="77" dur="500"/>
                                        <p:tgtEl>
                                          <p:spTgt spid="19"/>
                                        </p:tgtEl>
                                      </p:cBhvr>
                                    </p:animEffect>
                                  </p:childTnLst>
                                </p:cTn>
                              </p:par>
                            </p:childTnLst>
                          </p:cTn>
                        </p:par>
                        <p:par>
                          <p:cTn id="78" fill="hold">
                            <p:stCondLst>
                              <p:cond delay="8299"/>
                            </p:stCondLst>
                            <p:childTnLst>
                              <p:par>
                                <p:cTn id="79" presetID="10" presetClass="entr" presetSubtype="0" fill="hold" grpId="0" nodeType="after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fade">
                                      <p:cBhvr>
                                        <p:cTn id="81" dur="500"/>
                                        <p:tgtEl>
                                          <p:spTgt spid="20"/>
                                        </p:tgtEl>
                                      </p:cBhvr>
                                    </p:animEffect>
                                  </p:childTnLst>
                                </p:cTn>
                              </p:par>
                            </p:childTnLst>
                          </p:cTn>
                        </p:par>
                        <p:par>
                          <p:cTn id="82" fill="hold">
                            <p:stCondLst>
                              <p:cond delay="8799"/>
                            </p:stCondLst>
                            <p:childTnLst>
                              <p:par>
                                <p:cTn id="83" presetID="10" presetClass="entr" presetSubtype="0" fill="hold" grpId="0" nodeType="after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fade">
                                      <p:cBhvr>
                                        <p:cTn id="85" dur="500"/>
                                        <p:tgtEl>
                                          <p:spTgt spid="21"/>
                                        </p:tgtEl>
                                      </p:cBhvr>
                                    </p:animEffect>
                                  </p:childTnLst>
                                </p:cTn>
                              </p:par>
                            </p:childTnLst>
                          </p:cTn>
                        </p:par>
                        <p:par>
                          <p:cTn id="86" fill="hold">
                            <p:stCondLst>
                              <p:cond delay="9299"/>
                            </p:stCondLst>
                            <p:childTnLst>
                              <p:par>
                                <p:cTn id="87" presetID="12" presetClass="entr" presetSubtype="4" fill="hold" grpId="0" nodeType="afterEffect">
                                  <p:stCondLst>
                                    <p:cond delay="0"/>
                                  </p:stCondLst>
                                  <p:childTnLst>
                                    <p:set>
                                      <p:cBhvr>
                                        <p:cTn id="88" dur="1" fill="hold">
                                          <p:stCondLst>
                                            <p:cond delay="0"/>
                                          </p:stCondLst>
                                        </p:cTn>
                                        <p:tgtEl>
                                          <p:spTgt spid="22"/>
                                        </p:tgtEl>
                                        <p:attrNameLst>
                                          <p:attrName>style.visibility</p:attrName>
                                        </p:attrNameLst>
                                      </p:cBhvr>
                                      <p:to>
                                        <p:strVal val="visible"/>
                                      </p:to>
                                    </p:set>
                                    <p:anim calcmode="lin" valueType="num">
                                      <p:cBhvr additive="base">
                                        <p:cTn id="89" dur="500"/>
                                        <p:tgtEl>
                                          <p:spTgt spid="22"/>
                                        </p:tgtEl>
                                        <p:attrNameLst>
                                          <p:attrName>ppt_y</p:attrName>
                                        </p:attrNameLst>
                                      </p:cBhvr>
                                      <p:tavLst>
                                        <p:tav tm="0">
                                          <p:val>
                                            <p:strVal val="#ppt_y+#ppt_h*1.125000"/>
                                          </p:val>
                                        </p:tav>
                                        <p:tav tm="100000">
                                          <p:val>
                                            <p:strVal val="#ppt_y"/>
                                          </p:val>
                                        </p:tav>
                                      </p:tavLst>
                                    </p:anim>
                                    <p:animEffect transition="in" filter="wipe(up)">
                                      <p:cBhvr>
                                        <p:cTn id="90" dur="500"/>
                                        <p:tgtEl>
                                          <p:spTgt spid="22"/>
                                        </p:tgtEl>
                                      </p:cBhvr>
                                    </p:animEffect>
                                  </p:childTnLst>
                                </p:cTn>
                              </p:par>
                            </p:childTnLst>
                          </p:cTn>
                        </p:par>
                        <p:par>
                          <p:cTn id="91" fill="hold">
                            <p:stCondLst>
                              <p:cond delay="9799"/>
                            </p:stCondLst>
                            <p:childTnLst>
                              <p:par>
                                <p:cTn id="92" presetID="16" presetClass="entr" presetSubtype="21" fill="hold" grpId="0" nodeType="afterEffect">
                                  <p:stCondLst>
                                    <p:cond delay="0"/>
                                  </p:stCondLst>
                                  <p:childTnLst>
                                    <p:set>
                                      <p:cBhvr>
                                        <p:cTn id="93" dur="1" fill="hold">
                                          <p:stCondLst>
                                            <p:cond delay="0"/>
                                          </p:stCondLst>
                                        </p:cTn>
                                        <p:tgtEl>
                                          <p:spTgt spid="23"/>
                                        </p:tgtEl>
                                        <p:attrNameLst>
                                          <p:attrName>style.visibility</p:attrName>
                                        </p:attrNameLst>
                                      </p:cBhvr>
                                      <p:to>
                                        <p:strVal val="visible"/>
                                      </p:to>
                                    </p:set>
                                    <p:animEffect transition="in" filter="barn(inVertical)">
                                      <p:cBhvr>
                                        <p:cTn id="94" dur="500"/>
                                        <p:tgtEl>
                                          <p:spTgt spid="23"/>
                                        </p:tgtEl>
                                      </p:cBhvr>
                                    </p:animEffect>
                                  </p:childTnLst>
                                </p:cTn>
                              </p:par>
                            </p:childTnLst>
                          </p:cTn>
                        </p:par>
                        <p:par>
                          <p:cTn id="95" fill="hold">
                            <p:stCondLst>
                              <p:cond delay="10299"/>
                            </p:stCondLst>
                            <p:childTnLst>
                              <p:par>
                                <p:cTn id="96" presetID="10" presetClass="entr" presetSubtype="0" fill="hold" grpId="0" nodeType="afterEffect">
                                  <p:stCondLst>
                                    <p:cond delay="0"/>
                                  </p:stCondLst>
                                  <p:childTnLst>
                                    <p:set>
                                      <p:cBhvr>
                                        <p:cTn id="97" dur="1" fill="hold">
                                          <p:stCondLst>
                                            <p:cond delay="0"/>
                                          </p:stCondLst>
                                        </p:cTn>
                                        <p:tgtEl>
                                          <p:spTgt spid="24"/>
                                        </p:tgtEl>
                                        <p:attrNameLst>
                                          <p:attrName>style.visibility</p:attrName>
                                        </p:attrNameLst>
                                      </p:cBhvr>
                                      <p:to>
                                        <p:strVal val="visible"/>
                                      </p:to>
                                    </p:set>
                                    <p:animEffect transition="in" filter="fade">
                                      <p:cBhvr>
                                        <p:cTn id="98" dur="500"/>
                                        <p:tgtEl>
                                          <p:spTgt spid="24"/>
                                        </p:tgtEl>
                                      </p:cBhvr>
                                    </p:animEffect>
                                  </p:childTnLst>
                                </p:cTn>
                              </p:par>
                            </p:childTnLst>
                          </p:cTn>
                        </p:par>
                        <p:par>
                          <p:cTn id="99" fill="hold">
                            <p:stCondLst>
                              <p:cond delay="10799"/>
                            </p:stCondLst>
                            <p:childTnLst>
                              <p:par>
                                <p:cTn id="100" presetID="10" presetClass="entr" presetSubtype="0" fill="hold" grpId="0" nodeType="afterEffect">
                                  <p:stCondLst>
                                    <p:cond delay="0"/>
                                  </p:stCondLst>
                                  <p:childTnLst>
                                    <p:set>
                                      <p:cBhvr>
                                        <p:cTn id="101" dur="1" fill="hold">
                                          <p:stCondLst>
                                            <p:cond delay="0"/>
                                          </p:stCondLst>
                                        </p:cTn>
                                        <p:tgtEl>
                                          <p:spTgt spid="25"/>
                                        </p:tgtEl>
                                        <p:attrNameLst>
                                          <p:attrName>style.visibility</p:attrName>
                                        </p:attrNameLst>
                                      </p:cBhvr>
                                      <p:to>
                                        <p:strVal val="visible"/>
                                      </p:to>
                                    </p:set>
                                    <p:animEffect transition="in" filter="fade">
                                      <p:cBhvr>
                                        <p:cTn id="102" dur="500"/>
                                        <p:tgtEl>
                                          <p:spTgt spid="25"/>
                                        </p:tgtEl>
                                      </p:cBhvr>
                                    </p:animEffect>
                                  </p:childTnLst>
                                </p:cTn>
                              </p:par>
                            </p:childTnLst>
                          </p:cTn>
                        </p:par>
                        <p:par>
                          <p:cTn id="103" fill="hold">
                            <p:stCondLst>
                              <p:cond delay="11299"/>
                            </p:stCondLst>
                            <p:childTnLst>
                              <p:par>
                                <p:cTn id="104" presetID="12" presetClass="entr" presetSubtype="4" fill="hold" grpId="0" nodeType="afterEffect">
                                  <p:stCondLst>
                                    <p:cond delay="0"/>
                                  </p:stCondLst>
                                  <p:childTnLst>
                                    <p:set>
                                      <p:cBhvr>
                                        <p:cTn id="105" dur="1" fill="hold">
                                          <p:stCondLst>
                                            <p:cond delay="0"/>
                                          </p:stCondLst>
                                        </p:cTn>
                                        <p:tgtEl>
                                          <p:spTgt spid="26"/>
                                        </p:tgtEl>
                                        <p:attrNameLst>
                                          <p:attrName>style.visibility</p:attrName>
                                        </p:attrNameLst>
                                      </p:cBhvr>
                                      <p:to>
                                        <p:strVal val="visible"/>
                                      </p:to>
                                    </p:set>
                                    <p:anim calcmode="lin" valueType="num">
                                      <p:cBhvr additive="base">
                                        <p:cTn id="106" dur="500"/>
                                        <p:tgtEl>
                                          <p:spTgt spid="26"/>
                                        </p:tgtEl>
                                        <p:attrNameLst>
                                          <p:attrName>ppt_y</p:attrName>
                                        </p:attrNameLst>
                                      </p:cBhvr>
                                      <p:tavLst>
                                        <p:tav tm="0">
                                          <p:val>
                                            <p:strVal val="#ppt_y+#ppt_h*1.125000"/>
                                          </p:val>
                                        </p:tav>
                                        <p:tav tm="100000">
                                          <p:val>
                                            <p:strVal val="#ppt_y"/>
                                          </p:val>
                                        </p:tav>
                                      </p:tavLst>
                                    </p:anim>
                                    <p:animEffect transition="in" filter="wipe(up)">
                                      <p:cBhvr>
                                        <p:cTn id="10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7" grpId="0" animBg="1"/>
      <p:bldP spid="8" grpId="0" animBg="1"/>
      <p:bldP spid="9" grpId="0"/>
      <p:bldP spid="10" grpId="0"/>
      <p:bldP spid="11" grpId="0" animBg="1"/>
      <p:bldP spid="12" grpId="0" animBg="1"/>
      <p:bldP spid="13" grpId="0"/>
      <p:bldP spid="14" grpId="0"/>
      <p:bldP spid="15" grpId="0" animBg="1"/>
      <p:bldP spid="16" grpId="0" animBg="1"/>
      <p:bldP spid="17" grpId="0"/>
      <p:bldP spid="18" grpId="0"/>
      <p:bldP spid="19" grpId="0" animBg="1"/>
      <p:bldP spid="20" grpId="0" animBg="1"/>
      <p:bldP spid="21" grpId="0"/>
      <p:bldP spid="22" grpId="0"/>
      <p:bldP spid="23" grpId="0" animBg="1"/>
      <p:bldP spid="24" grpId="0" animBg="1"/>
      <p:bldP spid="25" grpId="0"/>
      <p:bldP spid="2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20">
            <a:extLst>
              <a:ext uri="{BEBA8EAE-BF5A-486C-A8C5-ECC9F3942E4B}">
                <a14:imgProps xmlns:a14="http://schemas.microsoft.com/office/drawing/2010/main">
                  <a14:imgLayer r:embed="rId21">
                    <a14:imgEffect>
                      <a14:brightnessContrast bright="3000"/>
                    </a14:imgEffect>
                  </a14:imgLayer>
                </a14:imgProps>
              </a:ext>
              <a:ext uri="{28A0092B-C50C-407E-A947-70E740481C1C}">
                <a14:useLocalDpi xmlns:a14="http://schemas.microsoft.com/office/drawing/2010/main"/>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sp>
        <p:nvSpPr>
          <p:cNvPr id="5" name="MH_SubTitle_1"/>
          <p:cNvSpPr>
            <a:spLocks noChangeArrowheads="1"/>
          </p:cNvSpPr>
          <p:nvPr>
            <p:custDataLst>
              <p:tags r:id="rId1"/>
            </p:custDataLst>
          </p:nvPr>
        </p:nvSpPr>
        <p:spPr bwMode="auto">
          <a:xfrm>
            <a:off x="1865578" y="2328358"/>
            <a:ext cx="1190187" cy="1190187"/>
          </a:xfrm>
          <a:prstGeom prst="ellipse">
            <a:avLst/>
          </a:prstGeom>
          <a:gradFill>
            <a:gsLst>
              <a:gs pos="0">
                <a:srgbClr val="F58029"/>
              </a:gs>
              <a:gs pos="100000">
                <a:srgbClr val="F27211"/>
              </a:gs>
            </a:gsLst>
            <a:lin ang="5400000" scaled="1"/>
          </a:gradFill>
          <a:ln w="28575" cap="flat">
            <a:no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ctr" anchorCtr="1" compatLnSpc="1"/>
          <a:lstStyle/>
          <a:p>
            <a:r>
              <a:rPr lang="zh-CN" altLang="en-US" sz="2400" dirty="0">
                <a:solidFill>
                  <a:schemeClr val="bg1"/>
                </a:solidFill>
                <a:latin typeface="微软雅黑" panose="020B0503020204020204" pitchFamily="34" charset="-122"/>
                <a:ea typeface="微软雅黑" panose="020B0503020204020204" pitchFamily="34" charset="-122"/>
              </a:rPr>
              <a:t>实施</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1001790" y="2923451"/>
            <a:ext cx="1458881" cy="806081"/>
            <a:chOff x="1001790" y="2546063"/>
            <a:chExt cx="1458881" cy="806081"/>
          </a:xfrm>
        </p:grpSpPr>
        <p:cxnSp>
          <p:nvCxnSpPr>
            <p:cNvPr id="7" name="MH_Other_1"/>
            <p:cNvCxnSpPr/>
            <p:nvPr>
              <p:custDataLst>
                <p:tags r:id="rId16"/>
              </p:custDataLst>
            </p:nvPr>
          </p:nvCxnSpPr>
          <p:spPr>
            <a:xfrm>
              <a:off x="1001790" y="2546063"/>
              <a:ext cx="652799" cy="0"/>
            </a:xfrm>
            <a:prstGeom prst="line">
              <a:avLst/>
            </a:prstGeom>
            <a:ln w="25400">
              <a:solidFill>
                <a:srgbClr val="D5D5D5"/>
              </a:solidFill>
              <a:headEnd type="oval"/>
            </a:ln>
          </p:spPr>
          <p:style>
            <a:lnRef idx="1">
              <a:schemeClr val="accent1"/>
            </a:lnRef>
            <a:fillRef idx="0">
              <a:schemeClr val="accent1"/>
            </a:fillRef>
            <a:effectRef idx="0">
              <a:schemeClr val="accent1"/>
            </a:effectRef>
            <a:fontRef idx="minor">
              <a:schemeClr val="tx1"/>
            </a:fontRef>
          </p:style>
        </p:cxnSp>
        <p:sp>
          <p:nvSpPr>
            <p:cNvPr id="8" name="MH_Other_3"/>
            <p:cNvSpPr/>
            <p:nvPr>
              <p:custDataLst>
                <p:tags r:id="rId17"/>
              </p:custDataLst>
            </p:nvPr>
          </p:nvSpPr>
          <p:spPr bwMode="auto">
            <a:xfrm flipV="1">
              <a:off x="1641967" y="2546063"/>
              <a:ext cx="818704" cy="806081"/>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2400">
                <a:latin typeface="微软雅黑" panose="020B0503020204020204" pitchFamily="34" charset="-122"/>
                <a:ea typeface="微软雅黑" panose="020B0503020204020204" pitchFamily="34" charset="-122"/>
              </a:endParaRPr>
            </a:p>
          </p:txBody>
        </p:sp>
      </p:grpSp>
      <p:sp>
        <p:nvSpPr>
          <p:cNvPr id="9" name="MH_SubTitle_2"/>
          <p:cNvSpPr>
            <a:spLocks noChangeArrowheads="1"/>
          </p:cNvSpPr>
          <p:nvPr>
            <p:custDataLst>
              <p:tags r:id="rId2"/>
            </p:custDataLst>
          </p:nvPr>
        </p:nvSpPr>
        <p:spPr bwMode="auto">
          <a:xfrm>
            <a:off x="4301854" y="2328358"/>
            <a:ext cx="1188384" cy="1190187"/>
          </a:xfrm>
          <a:prstGeom prst="ellipse">
            <a:avLst/>
          </a:prstGeom>
          <a:gradFill>
            <a:gsLst>
              <a:gs pos="0">
                <a:srgbClr val="F54337"/>
              </a:gs>
              <a:gs pos="100000">
                <a:srgbClr val="D4180A"/>
              </a:gs>
            </a:gsLst>
            <a:lin ang="5400000" scaled="1"/>
          </a:gradFill>
          <a:ln w="28575" cap="flat">
            <a:no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ctr" anchorCtr="1" compatLnSpc="1"/>
          <a:lstStyle/>
          <a:p>
            <a:r>
              <a:rPr lang="zh-CN" altLang="en-US" sz="2400" dirty="0">
                <a:solidFill>
                  <a:schemeClr val="bg1"/>
                </a:solidFill>
                <a:latin typeface="微软雅黑" panose="020B0503020204020204" pitchFamily="34" charset="-122"/>
                <a:ea typeface="微软雅黑" panose="020B0503020204020204" pitchFamily="34" charset="-122"/>
              </a:rPr>
              <a:t>调整</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0" name="MH_SubTitle_3"/>
          <p:cNvSpPr>
            <a:spLocks noChangeArrowheads="1"/>
          </p:cNvSpPr>
          <p:nvPr>
            <p:custDataLst>
              <p:tags r:id="rId3"/>
            </p:custDataLst>
          </p:nvPr>
        </p:nvSpPr>
        <p:spPr bwMode="auto">
          <a:xfrm>
            <a:off x="6736327" y="2328358"/>
            <a:ext cx="1188384" cy="1190187"/>
          </a:xfrm>
          <a:prstGeom prst="ellipse">
            <a:avLst/>
          </a:prstGeom>
          <a:gradFill>
            <a:gsLst>
              <a:gs pos="0">
                <a:srgbClr val="1C9FA7"/>
              </a:gs>
              <a:gs pos="100000">
                <a:srgbClr val="26A2AA"/>
              </a:gs>
            </a:gsLst>
            <a:lin ang="5400000" scaled="1"/>
          </a:gradFill>
          <a:ln w="28575" cap="flat">
            <a:no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ctr" anchorCtr="1" compatLnSpc="1"/>
          <a:lstStyle/>
          <a:p>
            <a:r>
              <a:rPr lang="zh-CN" altLang="en-US" sz="2400" dirty="0">
                <a:solidFill>
                  <a:schemeClr val="bg1"/>
                </a:solidFill>
                <a:latin typeface="微软雅黑" panose="020B0503020204020204" pitchFamily="34" charset="-122"/>
                <a:ea typeface="微软雅黑" panose="020B0503020204020204" pitchFamily="34" charset="-122"/>
              </a:rPr>
              <a:t>深化</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1" name="MH_SubTitle_4"/>
          <p:cNvSpPr>
            <a:spLocks noChangeArrowheads="1"/>
          </p:cNvSpPr>
          <p:nvPr>
            <p:custDataLst>
              <p:tags r:id="rId4"/>
            </p:custDataLst>
          </p:nvPr>
        </p:nvSpPr>
        <p:spPr bwMode="auto">
          <a:xfrm>
            <a:off x="9178013" y="2328358"/>
            <a:ext cx="1188384" cy="1190187"/>
          </a:xfrm>
          <a:prstGeom prst="ellipse">
            <a:avLst/>
          </a:prstGeom>
          <a:gradFill>
            <a:gsLst>
              <a:gs pos="0">
                <a:srgbClr val="0070C0"/>
              </a:gs>
              <a:gs pos="100000">
                <a:srgbClr val="00B0F0"/>
              </a:gs>
            </a:gsLst>
            <a:lin ang="2700000" scaled="1"/>
          </a:gradFill>
          <a:ln w="28575" cap="flat">
            <a:no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ctr" anchorCtr="1" compatLnSpc="1"/>
          <a:lstStyle/>
          <a:p>
            <a:r>
              <a:rPr lang="zh-CN" altLang="en-US" sz="2400" dirty="0">
                <a:solidFill>
                  <a:schemeClr val="bg1"/>
                </a:solidFill>
                <a:latin typeface="微软雅黑" panose="020B0503020204020204" pitchFamily="34" charset="-122"/>
                <a:ea typeface="微软雅黑" panose="020B0503020204020204" pitchFamily="34" charset="-122"/>
              </a:rPr>
              <a:t>冲刺</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7329618" y="2117371"/>
            <a:ext cx="2441686" cy="1612161"/>
            <a:chOff x="7329618" y="1739983"/>
            <a:chExt cx="2441686" cy="1612161"/>
          </a:xfrm>
        </p:grpSpPr>
        <p:sp>
          <p:nvSpPr>
            <p:cNvPr id="13" name="MH_Other_6"/>
            <p:cNvSpPr/>
            <p:nvPr>
              <p:custDataLst>
                <p:tags r:id="rId13"/>
              </p:custDataLst>
            </p:nvPr>
          </p:nvSpPr>
          <p:spPr bwMode="auto">
            <a:xfrm flipH="1">
              <a:off x="7329618" y="1739983"/>
              <a:ext cx="818704" cy="806080"/>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2400">
                <a:latin typeface="微软雅黑" panose="020B0503020204020204" pitchFamily="34" charset="-122"/>
                <a:ea typeface="微软雅黑" panose="020B0503020204020204" pitchFamily="34" charset="-122"/>
              </a:endParaRPr>
            </a:p>
          </p:txBody>
        </p:sp>
        <p:cxnSp>
          <p:nvCxnSpPr>
            <p:cNvPr id="14" name="MH_Other_8"/>
            <p:cNvCxnSpPr/>
            <p:nvPr>
              <p:custDataLst>
                <p:tags r:id="rId14"/>
              </p:custDataLst>
            </p:nvPr>
          </p:nvCxnSpPr>
          <p:spPr>
            <a:xfrm>
              <a:off x="8135698" y="2546063"/>
              <a:ext cx="825918" cy="0"/>
            </a:xfrm>
            <a:prstGeom prst="line">
              <a:avLst/>
            </a:prstGeom>
            <a:ln w="25400">
              <a:solidFill>
                <a:srgbClr val="D5D5D5"/>
              </a:solidFill>
              <a:headEnd type="none"/>
            </a:ln>
          </p:spPr>
          <p:style>
            <a:lnRef idx="1">
              <a:schemeClr val="accent1"/>
            </a:lnRef>
            <a:fillRef idx="0">
              <a:schemeClr val="accent1"/>
            </a:fillRef>
            <a:effectRef idx="0">
              <a:schemeClr val="accent1"/>
            </a:effectRef>
            <a:fontRef idx="minor">
              <a:schemeClr val="tx1"/>
            </a:fontRef>
          </p:style>
        </p:cxnSp>
        <p:sp>
          <p:nvSpPr>
            <p:cNvPr id="15" name="MH_Other_10"/>
            <p:cNvSpPr/>
            <p:nvPr>
              <p:custDataLst>
                <p:tags r:id="rId15"/>
              </p:custDataLst>
            </p:nvPr>
          </p:nvSpPr>
          <p:spPr bwMode="auto">
            <a:xfrm flipV="1">
              <a:off x="8952600" y="2546063"/>
              <a:ext cx="818704" cy="806081"/>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2400">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9771304" y="2117371"/>
            <a:ext cx="1458880" cy="806080"/>
            <a:chOff x="9771304" y="1739983"/>
            <a:chExt cx="1458880" cy="806080"/>
          </a:xfrm>
        </p:grpSpPr>
        <p:sp>
          <p:nvSpPr>
            <p:cNvPr id="17" name="MH_Other_9"/>
            <p:cNvSpPr/>
            <p:nvPr>
              <p:custDataLst>
                <p:tags r:id="rId11"/>
              </p:custDataLst>
            </p:nvPr>
          </p:nvSpPr>
          <p:spPr bwMode="auto">
            <a:xfrm flipH="1">
              <a:off x="9771304" y="1739983"/>
              <a:ext cx="818704" cy="806080"/>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2400">
                <a:latin typeface="微软雅黑" panose="020B0503020204020204" pitchFamily="34" charset="-122"/>
                <a:ea typeface="微软雅黑" panose="020B0503020204020204" pitchFamily="34" charset="-122"/>
              </a:endParaRPr>
            </a:p>
          </p:txBody>
        </p:sp>
        <p:cxnSp>
          <p:nvCxnSpPr>
            <p:cNvPr id="18" name="MH_Other_11"/>
            <p:cNvCxnSpPr/>
            <p:nvPr>
              <p:custDataLst>
                <p:tags r:id="rId12"/>
              </p:custDataLst>
            </p:nvPr>
          </p:nvCxnSpPr>
          <p:spPr>
            <a:xfrm>
              <a:off x="10577385" y="2546063"/>
              <a:ext cx="652799" cy="0"/>
            </a:xfrm>
            <a:prstGeom prst="line">
              <a:avLst/>
            </a:prstGeom>
            <a:ln w="25400">
              <a:solidFill>
                <a:srgbClr val="D5D5D5"/>
              </a:solidFill>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2460671" y="2117371"/>
            <a:ext cx="2436276" cy="1612161"/>
            <a:chOff x="2460671" y="1739983"/>
            <a:chExt cx="2436276" cy="1612161"/>
          </a:xfrm>
        </p:grpSpPr>
        <p:sp>
          <p:nvSpPr>
            <p:cNvPr id="20" name="MH_Other_2"/>
            <p:cNvSpPr/>
            <p:nvPr>
              <p:custDataLst>
                <p:tags r:id="rId8"/>
              </p:custDataLst>
            </p:nvPr>
          </p:nvSpPr>
          <p:spPr bwMode="auto">
            <a:xfrm flipH="1">
              <a:off x="2460671" y="1739983"/>
              <a:ext cx="818704" cy="806080"/>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2400">
                <a:latin typeface="微软雅黑" panose="020B0503020204020204" pitchFamily="34" charset="-122"/>
                <a:ea typeface="微软雅黑" panose="020B0503020204020204" pitchFamily="34" charset="-122"/>
              </a:endParaRPr>
            </a:p>
          </p:txBody>
        </p:sp>
        <p:sp>
          <p:nvSpPr>
            <p:cNvPr id="21" name="MH_Other_5"/>
            <p:cNvSpPr/>
            <p:nvPr>
              <p:custDataLst>
                <p:tags r:id="rId9"/>
              </p:custDataLst>
            </p:nvPr>
          </p:nvSpPr>
          <p:spPr bwMode="auto">
            <a:xfrm flipV="1">
              <a:off x="4078243" y="2546063"/>
              <a:ext cx="818704" cy="806081"/>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2400">
                <a:latin typeface="微软雅黑" panose="020B0503020204020204" pitchFamily="34" charset="-122"/>
                <a:ea typeface="微软雅黑" panose="020B0503020204020204" pitchFamily="34" charset="-122"/>
              </a:endParaRPr>
            </a:p>
          </p:txBody>
        </p:sp>
        <p:cxnSp>
          <p:nvCxnSpPr>
            <p:cNvPr id="22" name="MH_Other_12"/>
            <p:cNvCxnSpPr/>
            <p:nvPr>
              <p:custDataLst>
                <p:tags r:id="rId10"/>
              </p:custDataLst>
            </p:nvPr>
          </p:nvCxnSpPr>
          <p:spPr>
            <a:xfrm>
              <a:off x="3264949" y="2546063"/>
              <a:ext cx="827720" cy="0"/>
            </a:xfrm>
            <a:prstGeom prst="line">
              <a:avLst/>
            </a:prstGeom>
            <a:ln w="25400">
              <a:solidFill>
                <a:srgbClr val="D5D5D5"/>
              </a:solidFill>
              <a:headEnd type="none"/>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4896947" y="2117371"/>
            <a:ext cx="2432670" cy="1612161"/>
            <a:chOff x="4896947" y="1739983"/>
            <a:chExt cx="2432670" cy="1612161"/>
          </a:xfrm>
        </p:grpSpPr>
        <p:sp>
          <p:nvSpPr>
            <p:cNvPr id="24" name="MH_Other_4"/>
            <p:cNvSpPr/>
            <p:nvPr>
              <p:custDataLst>
                <p:tags r:id="rId5"/>
              </p:custDataLst>
            </p:nvPr>
          </p:nvSpPr>
          <p:spPr bwMode="auto">
            <a:xfrm flipH="1">
              <a:off x="4896947" y="1739983"/>
              <a:ext cx="818704" cy="806080"/>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2400">
                <a:latin typeface="微软雅黑" panose="020B0503020204020204" pitchFamily="34" charset="-122"/>
                <a:ea typeface="微软雅黑" panose="020B0503020204020204" pitchFamily="34" charset="-122"/>
              </a:endParaRPr>
            </a:p>
          </p:txBody>
        </p:sp>
        <p:sp>
          <p:nvSpPr>
            <p:cNvPr id="25" name="MH_Other_7"/>
            <p:cNvSpPr/>
            <p:nvPr>
              <p:custDataLst>
                <p:tags r:id="rId6"/>
              </p:custDataLst>
            </p:nvPr>
          </p:nvSpPr>
          <p:spPr bwMode="auto">
            <a:xfrm flipV="1">
              <a:off x="6510913" y="2546063"/>
              <a:ext cx="818704" cy="806081"/>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2400">
                <a:latin typeface="微软雅黑" panose="020B0503020204020204" pitchFamily="34" charset="-122"/>
                <a:ea typeface="微软雅黑" panose="020B0503020204020204" pitchFamily="34" charset="-122"/>
              </a:endParaRPr>
            </a:p>
          </p:txBody>
        </p:sp>
        <p:cxnSp>
          <p:nvCxnSpPr>
            <p:cNvPr id="26" name="MH_Other_13"/>
            <p:cNvCxnSpPr/>
            <p:nvPr>
              <p:custDataLst>
                <p:tags r:id="rId7"/>
              </p:custDataLst>
            </p:nvPr>
          </p:nvCxnSpPr>
          <p:spPr>
            <a:xfrm>
              <a:off x="5701225" y="2546063"/>
              <a:ext cx="825918" cy="0"/>
            </a:xfrm>
            <a:prstGeom prst="line">
              <a:avLst/>
            </a:prstGeom>
            <a:ln w="25400">
              <a:solidFill>
                <a:srgbClr val="D5D5D5"/>
              </a:solidFill>
              <a:headEnd type="none"/>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1394883" y="4094420"/>
            <a:ext cx="2128142" cy="1638836"/>
            <a:chOff x="1394883" y="3923764"/>
            <a:chExt cx="2128142" cy="1638836"/>
          </a:xfrm>
        </p:grpSpPr>
        <p:sp>
          <p:nvSpPr>
            <p:cNvPr id="28" name="TextBox 27"/>
            <p:cNvSpPr txBox="1"/>
            <p:nvPr/>
          </p:nvSpPr>
          <p:spPr>
            <a:xfrm>
              <a:off x="1611473" y="3923764"/>
              <a:ext cx="1608134" cy="369332"/>
            </a:xfrm>
            <a:prstGeom prst="rect">
              <a:avLst/>
            </a:prstGeom>
            <a:noFill/>
          </p:spPr>
          <p:txBody>
            <a:bodyPr wrap="none" rtlCol="0">
              <a:spAutoFit/>
            </a:bodyPr>
            <a:lstStyle/>
            <a:p>
              <a:pPr algn="ctr"/>
              <a:r>
                <a:rPr lang="zh-CN" altLang="en-US" dirty="0">
                  <a:solidFill>
                    <a:schemeClr val="bg1">
                      <a:lumMod val="65000"/>
                    </a:schemeClr>
                  </a:solidFill>
                  <a:latin typeface="微软雅黑" panose="020B0503020204020204" pitchFamily="34" charset="-122"/>
                  <a:ea typeface="微软雅黑" panose="020B0503020204020204" pitchFamily="34" charset="-122"/>
                </a:rPr>
                <a:t>单击添加标题</a:t>
              </a:r>
            </a:p>
          </p:txBody>
        </p:sp>
        <p:sp>
          <p:nvSpPr>
            <p:cNvPr id="29" name="Rectangle 5"/>
            <p:cNvSpPr/>
            <p:nvPr/>
          </p:nvSpPr>
          <p:spPr bwMode="auto">
            <a:xfrm>
              <a:off x="1394883" y="4246938"/>
              <a:ext cx="2128142" cy="131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sz="11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30" name="组合 29"/>
          <p:cNvGrpSpPr/>
          <p:nvPr/>
        </p:nvGrpSpPr>
        <p:grpSpPr>
          <a:xfrm>
            <a:off x="3931858" y="4094420"/>
            <a:ext cx="2128142" cy="1638836"/>
            <a:chOff x="3931858" y="3923764"/>
            <a:chExt cx="2128142" cy="1638836"/>
          </a:xfrm>
        </p:grpSpPr>
        <p:sp>
          <p:nvSpPr>
            <p:cNvPr id="31" name="TextBox 30"/>
            <p:cNvSpPr txBox="1"/>
            <p:nvPr/>
          </p:nvSpPr>
          <p:spPr>
            <a:xfrm>
              <a:off x="4191862" y="3923764"/>
              <a:ext cx="1608134" cy="369332"/>
            </a:xfrm>
            <a:prstGeom prst="rect">
              <a:avLst/>
            </a:prstGeom>
            <a:noFill/>
          </p:spPr>
          <p:txBody>
            <a:bodyPr wrap="none" rtlCol="0">
              <a:spAutoFit/>
            </a:bodyPr>
            <a:lstStyle/>
            <a:p>
              <a:pPr algn="ctr"/>
              <a:r>
                <a:rPr lang="zh-CN" altLang="en-US" dirty="0">
                  <a:solidFill>
                    <a:schemeClr val="bg1">
                      <a:lumMod val="65000"/>
                    </a:schemeClr>
                  </a:solidFill>
                  <a:latin typeface="微软雅黑" panose="020B0503020204020204" pitchFamily="34" charset="-122"/>
                  <a:ea typeface="微软雅黑" panose="020B0503020204020204" pitchFamily="34" charset="-122"/>
                </a:rPr>
                <a:t>单击添加标题</a:t>
              </a:r>
            </a:p>
          </p:txBody>
        </p:sp>
        <p:sp>
          <p:nvSpPr>
            <p:cNvPr id="32" name="Rectangle 5"/>
            <p:cNvSpPr/>
            <p:nvPr/>
          </p:nvSpPr>
          <p:spPr bwMode="auto">
            <a:xfrm>
              <a:off x="3931858" y="4246938"/>
              <a:ext cx="2128142" cy="131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sz="11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33" name="组合 32"/>
          <p:cNvGrpSpPr/>
          <p:nvPr/>
        </p:nvGrpSpPr>
        <p:grpSpPr>
          <a:xfrm>
            <a:off x="6366331" y="4094420"/>
            <a:ext cx="2128142" cy="1638836"/>
            <a:chOff x="6366331" y="3923764"/>
            <a:chExt cx="2128142" cy="1638836"/>
          </a:xfrm>
        </p:grpSpPr>
        <p:sp>
          <p:nvSpPr>
            <p:cNvPr id="34" name="TextBox 33"/>
            <p:cNvSpPr txBox="1"/>
            <p:nvPr/>
          </p:nvSpPr>
          <p:spPr>
            <a:xfrm>
              <a:off x="6626335" y="3923764"/>
              <a:ext cx="1608134" cy="369332"/>
            </a:xfrm>
            <a:prstGeom prst="rect">
              <a:avLst/>
            </a:prstGeom>
            <a:noFill/>
          </p:spPr>
          <p:txBody>
            <a:bodyPr wrap="none" rtlCol="0">
              <a:spAutoFit/>
            </a:bodyPr>
            <a:lstStyle/>
            <a:p>
              <a:pPr algn="ctr"/>
              <a:r>
                <a:rPr lang="zh-CN" altLang="en-US" dirty="0">
                  <a:solidFill>
                    <a:schemeClr val="bg1">
                      <a:lumMod val="65000"/>
                    </a:schemeClr>
                  </a:solidFill>
                  <a:latin typeface="微软雅黑" panose="020B0503020204020204" pitchFamily="34" charset="-122"/>
                  <a:ea typeface="微软雅黑" panose="020B0503020204020204" pitchFamily="34" charset="-122"/>
                </a:rPr>
                <a:t>单击添加标题</a:t>
              </a:r>
            </a:p>
          </p:txBody>
        </p:sp>
        <p:sp>
          <p:nvSpPr>
            <p:cNvPr id="35" name="Rectangle 5"/>
            <p:cNvSpPr/>
            <p:nvPr/>
          </p:nvSpPr>
          <p:spPr bwMode="auto">
            <a:xfrm>
              <a:off x="6366331" y="4246938"/>
              <a:ext cx="2128142" cy="131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sz="11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36" name="组合 35"/>
          <p:cNvGrpSpPr/>
          <p:nvPr/>
        </p:nvGrpSpPr>
        <p:grpSpPr>
          <a:xfrm>
            <a:off x="8902642" y="4094420"/>
            <a:ext cx="2128142" cy="1638836"/>
            <a:chOff x="8902642" y="3923764"/>
            <a:chExt cx="2128142" cy="1638836"/>
          </a:xfrm>
        </p:grpSpPr>
        <p:sp>
          <p:nvSpPr>
            <p:cNvPr id="37" name="TextBox 36"/>
            <p:cNvSpPr txBox="1"/>
            <p:nvPr/>
          </p:nvSpPr>
          <p:spPr>
            <a:xfrm>
              <a:off x="9162646" y="3923764"/>
              <a:ext cx="1608134" cy="369332"/>
            </a:xfrm>
            <a:prstGeom prst="rect">
              <a:avLst/>
            </a:prstGeom>
            <a:noFill/>
          </p:spPr>
          <p:txBody>
            <a:bodyPr wrap="none" rtlCol="0">
              <a:spAutoFit/>
            </a:bodyPr>
            <a:lstStyle/>
            <a:p>
              <a:pPr algn="ctr"/>
              <a:r>
                <a:rPr lang="zh-CN" altLang="en-US" dirty="0">
                  <a:solidFill>
                    <a:schemeClr val="bg1">
                      <a:lumMod val="65000"/>
                    </a:schemeClr>
                  </a:solidFill>
                  <a:latin typeface="微软雅黑" panose="020B0503020204020204" pitchFamily="34" charset="-122"/>
                  <a:ea typeface="微软雅黑" panose="020B0503020204020204" pitchFamily="34" charset="-122"/>
                </a:rPr>
                <a:t>单击添加标题</a:t>
              </a:r>
            </a:p>
          </p:txBody>
        </p:sp>
        <p:sp>
          <p:nvSpPr>
            <p:cNvPr id="39" name="Rectangle 5"/>
            <p:cNvSpPr/>
            <p:nvPr/>
          </p:nvSpPr>
          <p:spPr bwMode="auto">
            <a:xfrm>
              <a:off x="8902642" y="4246938"/>
              <a:ext cx="2128142" cy="131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sz="11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childTnLst>
                          </p:cTn>
                        </p:par>
                        <p:par>
                          <p:cTn id="18" fill="hold">
                            <p:stCondLst>
                              <p:cond delay="1000"/>
                            </p:stCondLst>
                            <p:childTnLst>
                              <p:par>
                                <p:cTn id="19" presetID="2" presetClass="entr" presetSubtype="4" decel="100000" fill="hold"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500" fill="hold"/>
                                        <p:tgtEl>
                                          <p:spTgt spid="27"/>
                                        </p:tgtEl>
                                        <p:attrNameLst>
                                          <p:attrName>ppt_x</p:attrName>
                                        </p:attrNameLst>
                                      </p:cBhvr>
                                      <p:tavLst>
                                        <p:tav tm="0">
                                          <p:val>
                                            <p:strVal val="#ppt_x"/>
                                          </p:val>
                                        </p:tav>
                                        <p:tav tm="100000">
                                          <p:val>
                                            <p:strVal val="#ppt_x"/>
                                          </p:val>
                                        </p:tav>
                                      </p:tavLst>
                                    </p:anim>
                                    <p:anim calcmode="lin" valueType="num">
                                      <p:cBhvr additive="base">
                                        <p:cTn id="22" dur="500" fill="hold"/>
                                        <p:tgtEl>
                                          <p:spTgt spid="27"/>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left)">
                                      <p:cBhvr>
                                        <p:cTn id="26" dur="500"/>
                                        <p:tgtEl>
                                          <p:spTgt spid="19"/>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Effect transition="in" filter="fade">
                                      <p:cBhvr>
                                        <p:cTn id="31" dur="500"/>
                                        <p:tgtEl>
                                          <p:spTgt spid="9"/>
                                        </p:tgtEl>
                                      </p:cBhvr>
                                    </p:animEffect>
                                  </p:childTnLst>
                                </p:cTn>
                              </p:par>
                            </p:childTnLst>
                          </p:cTn>
                        </p:par>
                        <p:par>
                          <p:cTn id="32" fill="hold">
                            <p:stCondLst>
                              <p:cond delay="2000"/>
                            </p:stCondLst>
                            <p:childTnLst>
                              <p:par>
                                <p:cTn id="33" presetID="2" presetClass="entr" presetSubtype="4" decel="100000" fill="hold" nodeType="after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ppt_x"/>
                                          </p:val>
                                        </p:tav>
                                        <p:tav tm="100000">
                                          <p:val>
                                            <p:strVal val="#ppt_x"/>
                                          </p:val>
                                        </p:tav>
                                      </p:tavLst>
                                    </p:anim>
                                    <p:anim calcmode="lin" valueType="num">
                                      <p:cBhvr additive="base">
                                        <p:cTn id="36" dur="500" fill="hold"/>
                                        <p:tgtEl>
                                          <p:spTgt spid="30"/>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500"/>
                                        <p:tgtEl>
                                          <p:spTgt spid="23"/>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fill="hold"/>
                                        <p:tgtEl>
                                          <p:spTgt spid="10"/>
                                        </p:tgtEl>
                                        <p:attrNameLst>
                                          <p:attrName>ppt_w</p:attrName>
                                        </p:attrNameLst>
                                      </p:cBhvr>
                                      <p:tavLst>
                                        <p:tav tm="0">
                                          <p:val>
                                            <p:fltVal val="0"/>
                                          </p:val>
                                        </p:tav>
                                        <p:tav tm="100000">
                                          <p:val>
                                            <p:strVal val="#ppt_w"/>
                                          </p:val>
                                        </p:tav>
                                      </p:tavLst>
                                    </p:anim>
                                    <p:anim calcmode="lin" valueType="num">
                                      <p:cBhvr>
                                        <p:cTn id="44" dur="500" fill="hold"/>
                                        <p:tgtEl>
                                          <p:spTgt spid="10"/>
                                        </p:tgtEl>
                                        <p:attrNameLst>
                                          <p:attrName>ppt_h</p:attrName>
                                        </p:attrNameLst>
                                      </p:cBhvr>
                                      <p:tavLst>
                                        <p:tav tm="0">
                                          <p:val>
                                            <p:fltVal val="0"/>
                                          </p:val>
                                        </p:tav>
                                        <p:tav tm="100000">
                                          <p:val>
                                            <p:strVal val="#ppt_h"/>
                                          </p:val>
                                        </p:tav>
                                      </p:tavLst>
                                    </p:anim>
                                    <p:animEffect transition="in" filter="fade">
                                      <p:cBhvr>
                                        <p:cTn id="45" dur="500"/>
                                        <p:tgtEl>
                                          <p:spTgt spid="10"/>
                                        </p:tgtEl>
                                      </p:cBhvr>
                                    </p:animEffect>
                                  </p:childTnLst>
                                </p:cTn>
                              </p:par>
                            </p:childTnLst>
                          </p:cTn>
                        </p:par>
                        <p:par>
                          <p:cTn id="46" fill="hold">
                            <p:stCondLst>
                              <p:cond delay="3000"/>
                            </p:stCondLst>
                            <p:childTnLst>
                              <p:par>
                                <p:cTn id="47" presetID="2" presetClass="entr" presetSubtype="4" decel="100000" fill="hold" nodeType="after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additive="base">
                                        <p:cTn id="49" dur="500" fill="hold"/>
                                        <p:tgtEl>
                                          <p:spTgt spid="33"/>
                                        </p:tgtEl>
                                        <p:attrNameLst>
                                          <p:attrName>ppt_x</p:attrName>
                                        </p:attrNameLst>
                                      </p:cBhvr>
                                      <p:tavLst>
                                        <p:tav tm="0">
                                          <p:val>
                                            <p:strVal val="#ppt_x"/>
                                          </p:val>
                                        </p:tav>
                                        <p:tav tm="100000">
                                          <p:val>
                                            <p:strVal val="#ppt_x"/>
                                          </p:val>
                                        </p:tav>
                                      </p:tavLst>
                                    </p:anim>
                                    <p:anim calcmode="lin" valueType="num">
                                      <p:cBhvr additive="base">
                                        <p:cTn id="50" dur="500" fill="hold"/>
                                        <p:tgtEl>
                                          <p:spTgt spid="33"/>
                                        </p:tgtEl>
                                        <p:attrNameLst>
                                          <p:attrName>ppt_y</p:attrName>
                                        </p:attrNameLst>
                                      </p:cBhvr>
                                      <p:tavLst>
                                        <p:tav tm="0">
                                          <p:val>
                                            <p:strVal val="1+#ppt_h/2"/>
                                          </p:val>
                                        </p:tav>
                                        <p:tav tm="100000">
                                          <p:val>
                                            <p:strVal val="#ppt_y"/>
                                          </p:val>
                                        </p:tav>
                                      </p:tavLst>
                                    </p:anim>
                                  </p:childTnLst>
                                </p:cTn>
                              </p:par>
                            </p:childTnLst>
                          </p:cTn>
                        </p:par>
                        <p:par>
                          <p:cTn id="51" fill="hold">
                            <p:stCondLst>
                              <p:cond delay="3500"/>
                            </p:stCondLst>
                            <p:childTnLst>
                              <p:par>
                                <p:cTn id="52" presetID="22" presetClass="entr" presetSubtype="8" fill="hold"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500" fill="hold"/>
                                        <p:tgtEl>
                                          <p:spTgt spid="11"/>
                                        </p:tgtEl>
                                        <p:attrNameLst>
                                          <p:attrName>ppt_w</p:attrName>
                                        </p:attrNameLst>
                                      </p:cBhvr>
                                      <p:tavLst>
                                        <p:tav tm="0">
                                          <p:val>
                                            <p:fltVal val="0"/>
                                          </p:val>
                                        </p:tav>
                                        <p:tav tm="100000">
                                          <p:val>
                                            <p:strVal val="#ppt_w"/>
                                          </p:val>
                                        </p:tav>
                                      </p:tavLst>
                                    </p:anim>
                                    <p:anim calcmode="lin" valueType="num">
                                      <p:cBhvr>
                                        <p:cTn id="58" dur="500" fill="hold"/>
                                        <p:tgtEl>
                                          <p:spTgt spid="11"/>
                                        </p:tgtEl>
                                        <p:attrNameLst>
                                          <p:attrName>ppt_h</p:attrName>
                                        </p:attrNameLst>
                                      </p:cBhvr>
                                      <p:tavLst>
                                        <p:tav tm="0">
                                          <p:val>
                                            <p:fltVal val="0"/>
                                          </p:val>
                                        </p:tav>
                                        <p:tav tm="100000">
                                          <p:val>
                                            <p:strVal val="#ppt_h"/>
                                          </p:val>
                                        </p:tav>
                                      </p:tavLst>
                                    </p:anim>
                                    <p:animEffect transition="in" filter="fade">
                                      <p:cBhvr>
                                        <p:cTn id="59" dur="500"/>
                                        <p:tgtEl>
                                          <p:spTgt spid="11"/>
                                        </p:tgtEl>
                                      </p:cBhvr>
                                    </p:animEffect>
                                  </p:childTnLst>
                                </p:cTn>
                              </p:par>
                            </p:childTnLst>
                          </p:cTn>
                        </p:par>
                        <p:par>
                          <p:cTn id="60" fill="hold">
                            <p:stCondLst>
                              <p:cond delay="4000"/>
                            </p:stCondLst>
                            <p:childTnLst>
                              <p:par>
                                <p:cTn id="61" presetID="2" presetClass="entr" presetSubtype="4" decel="100000" fill="hold" nodeType="after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additive="base">
                                        <p:cTn id="63" dur="500" fill="hold"/>
                                        <p:tgtEl>
                                          <p:spTgt spid="36"/>
                                        </p:tgtEl>
                                        <p:attrNameLst>
                                          <p:attrName>ppt_x</p:attrName>
                                        </p:attrNameLst>
                                      </p:cBhvr>
                                      <p:tavLst>
                                        <p:tav tm="0">
                                          <p:val>
                                            <p:strVal val="#ppt_x"/>
                                          </p:val>
                                        </p:tav>
                                        <p:tav tm="100000">
                                          <p:val>
                                            <p:strVal val="#ppt_x"/>
                                          </p:val>
                                        </p:tav>
                                      </p:tavLst>
                                    </p:anim>
                                    <p:anim calcmode="lin" valueType="num">
                                      <p:cBhvr additive="base">
                                        <p:cTn id="64" dur="500" fill="hold"/>
                                        <p:tgtEl>
                                          <p:spTgt spid="36"/>
                                        </p:tgtEl>
                                        <p:attrNameLst>
                                          <p:attrName>ppt_y</p:attrName>
                                        </p:attrNameLst>
                                      </p:cBhvr>
                                      <p:tavLst>
                                        <p:tav tm="0">
                                          <p:val>
                                            <p:strVal val="1+#ppt_h/2"/>
                                          </p:val>
                                        </p:tav>
                                        <p:tav tm="100000">
                                          <p:val>
                                            <p:strVal val="#ppt_y"/>
                                          </p:val>
                                        </p:tav>
                                      </p:tavLst>
                                    </p:anim>
                                  </p:childTnLst>
                                </p:cTn>
                              </p:par>
                            </p:childTnLst>
                          </p:cTn>
                        </p:par>
                        <p:par>
                          <p:cTn id="65" fill="hold">
                            <p:stCondLst>
                              <p:cond delay="4500"/>
                            </p:stCondLst>
                            <p:childTnLst>
                              <p:par>
                                <p:cTn id="66" presetID="22" presetClass="entr" presetSubtype="8" fill="hold"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wipe(left)">
                                      <p:cBhvr>
                                        <p:cTn id="6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 grpId="0" animBg="1"/>
      <p:bldP spid="9" grpId="0" animBg="1"/>
      <p:bldP spid="10" grpId="0" animBg="1"/>
      <p:bldP spid="1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grpSp>
        <p:nvGrpSpPr>
          <p:cNvPr id="5" name="组合 4"/>
          <p:cNvGrpSpPr/>
          <p:nvPr/>
        </p:nvGrpSpPr>
        <p:grpSpPr>
          <a:xfrm>
            <a:off x="3888330" y="3162273"/>
            <a:ext cx="1594285" cy="1019928"/>
            <a:chOff x="3888330" y="3162273"/>
            <a:chExt cx="1594285" cy="1019928"/>
          </a:xfrm>
        </p:grpSpPr>
        <p:sp>
          <p:nvSpPr>
            <p:cNvPr id="6" name="Freeform 41"/>
            <p:cNvSpPr/>
            <p:nvPr/>
          </p:nvSpPr>
          <p:spPr bwMode="auto">
            <a:xfrm>
              <a:off x="4163758" y="3162273"/>
              <a:ext cx="1318857" cy="1019928"/>
            </a:xfrm>
            <a:custGeom>
              <a:avLst/>
              <a:gdLst>
                <a:gd name="T0" fmla="*/ 672 w 805"/>
                <a:gd name="T1" fmla="*/ 179 h 622"/>
                <a:gd name="T2" fmla="*/ 622 w 805"/>
                <a:gd name="T3" fmla="*/ 189 h 622"/>
                <a:gd name="T4" fmla="*/ 622 w 805"/>
                <a:gd name="T5" fmla="*/ 90 h 622"/>
                <a:gd name="T6" fmla="*/ 531 w 805"/>
                <a:gd name="T7" fmla="*/ 0 h 622"/>
                <a:gd name="T8" fmla="*/ 90 w 805"/>
                <a:gd name="T9" fmla="*/ 0 h 622"/>
                <a:gd name="T10" fmla="*/ 0 w 805"/>
                <a:gd name="T11" fmla="*/ 90 h 622"/>
                <a:gd name="T12" fmla="*/ 0 w 805"/>
                <a:gd name="T13" fmla="*/ 532 h 622"/>
                <a:gd name="T14" fmla="*/ 90 w 805"/>
                <a:gd name="T15" fmla="*/ 622 h 622"/>
                <a:gd name="T16" fmla="*/ 188 w 805"/>
                <a:gd name="T17" fmla="*/ 622 h 622"/>
                <a:gd name="T18" fmla="*/ 178 w 805"/>
                <a:gd name="T19" fmla="*/ 571 h 622"/>
                <a:gd name="T20" fmla="*/ 311 w 805"/>
                <a:gd name="T21" fmla="*/ 439 h 622"/>
                <a:gd name="T22" fmla="*/ 443 w 805"/>
                <a:gd name="T23" fmla="*/ 571 h 622"/>
                <a:gd name="T24" fmla="*/ 433 w 805"/>
                <a:gd name="T25" fmla="*/ 622 h 622"/>
                <a:gd name="T26" fmla="*/ 622 w 805"/>
                <a:gd name="T27" fmla="*/ 622 h 622"/>
                <a:gd name="T28" fmla="*/ 622 w 805"/>
                <a:gd name="T29" fmla="*/ 535 h 622"/>
                <a:gd name="T30" fmla="*/ 622 w 805"/>
                <a:gd name="T31" fmla="*/ 532 h 622"/>
                <a:gd name="T32" fmla="*/ 622 w 805"/>
                <a:gd name="T33" fmla="*/ 433 h 622"/>
                <a:gd name="T34" fmla="*/ 672 w 805"/>
                <a:gd name="T35" fmla="*/ 443 h 622"/>
                <a:gd name="T36" fmla="*/ 805 w 805"/>
                <a:gd name="T37" fmla="*/ 311 h 622"/>
                <a:gd name="T38" fmla="*/ 672 w 805"/>
                <a:gd name="T39" fmla="*/ 179 h 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05" h="622">
                  <a:moveTo>
                    <a:pt x="672" y="179"/>
                  </a:moveTo>
                  <a:cubicBezTo>
                    <a:pt x="654" y="179"/>
                    <a:pt x="637" y="182"/>
                    <a:pt x="622" y="189"/>
                  </a:cubicBezTo>
                  <a:cubicBezTo>
                    <a:pt x="622" y="90"/>
                    <a:pt x="622" y="90"/>
                    <a:pt x="622" y="90"/>
                  </a:cubicBezTo>
                  <a:cubicBezTo>
                    <a:pt x="622" y="41"/>
                    <a:pt x="581" y="0"/>
                    <a:pt x="531" y="0"/>
                  </a:cubicBezTo>
                  <a:cubicBezTo>
                    <a:pt x="90" y="0"/>
                    <a:pt x="90" y="0"/>
                    <a:pt x="90" y="0"/>
                  </a:cubicBezTo>
                  <a:cubicBezTo>
                    <a:pt x="40" y="0"/>
                    <a:pt x="0" y="41"/>
                    <a:pt x="0" y="90"/>
                  </a:cubicBezTo>
                  <a:cubicBezTo>
                    <a:pt x="0" y="532"/>
                    <a:pt x="0" y="532"/>
                    <a:pt x="0" y="532"/>
                  </a:cubicBezTo>
                  <a:cubicBezTo>
                    <a:pt x="0" y="582"/>
                    <a:pt x="40" y="622"/>
                    <a:pt x="90" y="622"/>
                  </a:cubicBezTo>
                  <a:cubicBezTo>
                    <a:pt x="188" y="622"/>
                    <a:pt x="188" y="622"/>
                    <a:pt x="188" y="622"/>
                  </a:cubicBezTo>
                  <a:cubicBezTo>
                    <a:pt x="182" y="606"/>
                    <a:pt x="178" y="589"/>
                    <a:pt x="178" y="571"/>
                  </a:cubicBezTo>
                  <a:cubicBezTo>
                    <a:pt x="178" y="498"/>
                    <a:pt x="238" y="439"/>
                    <a:pt x="311" y="439"/>
                  </a:cubicBezTo>
                  <a:cubicBezTo>
                    <a:pt x="384" y="439"/>
                    <a:pt x="443" y="498"/>
                    <a:pt x="443" y="571"/>
                  </a:cubicBezTo>
                  <a:cubicBezTo>
                    <a:pt x="443" y="589"/>
                    <a:pt x="440" y="606"/>
                    <a:pt x="433" y="622"/>
                  </a:cubicBezTo>
                  <a:cubicBezTo>
                    <a:pt x="622" y="622"/>
                    <a:pt x="622" y="622"/>
                    <a:pt x="622" y="622"/>
                  </a:cubicBezTo>
                  <a:cubicBezTo>
                    <a:pt x="622" y="535"/>
                    <a:pt x="622" y="535"/>
                    <a:pt x="622" y="535"/>
                  </a:cubicBezTo>
                  <a:cubicBezTo>
                    <a:pt x="622" y="534"/>
                    <a:pt x="622" y="533"/>
                    <a:pt x="622" y="532"/>
                  </a:cubicBezTo>
                  <a:cubicBezTo>
                    <a:pt x="622" y="433"/>
                    <a:pt x="622" y="433"/>
                    <a:pt x="622" y="433"/>
                  </a:cubicBezTo>
                  <a:cubicBezTo>
                    <a:pt x="637" y="440"/>
                    <a:pt x="654" y="443"/>
                    <a:pt x="672" y="443"/>
                  </a:cubicBezTo>
                  <a:cubicBezTo>
                    <a:pt x="746" y="443"/>
                    <a:pt x="805" y="384"/>
                    <a:pt x="805" y="311"/>
                  </a:cubicBezTo>
                  <a:cubicBezTo>
                    <a:pt x="805" y="238"/>
                    <a:pt x="746" y="179"/>
                    <a:pt x="672" y="179"/>
                  </a:cubicBezTo>
                </a:path>
              </a:pathLst>
            </a:custGeom>
            <a:gradFill>
              <a:gsLst>
                <a:gs pos="0">
                  <a:srgbClr val="1C9FA7"/>
                </a:gs>
                <a:gs pos="100000">
                  <a:srgbClr val="26A2AA"/>
                </a:gs>
              </a:gsLst>
              <a:lin ang="5400000" scaled="1"/>
            </a:gradFill>
            <a:ln>
              <a:noFill/>
            </a:ln>
            <a:effectLst>
              <a:outerShdw blurRad="241300" dist="63500" dir="5400000" algn="t"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7" name="Freeform 63"/>
            <p:cNvSpPr/>
            <p:nvPr/>
          </p:nvSpPr>
          <p:spPr bwMode="auto">
            <a:xfrm>
              <a:off x="3888330" y="3267557"/>
              <a:ext cx="789622" cy="736041"/>
            </a:xfrm>
            <a:custGeom>
              <a:avLst/>
              <a:gdLst>
                <a:gd name="T0" fmla="*/ 170 w 482"/>
                <a:gd name="T1" fmla="*/ 258 h 449"/>
                <a:gd name="T2" fmla="*/ 423 w 482"/>
                <a:gd name="T3" fmla="*/ 219 h 449"/>
                <a:gd name="T4" fmla="*/ 478 w 482"/>
                <a:gd name="T5" fmla="*/ 186 h 449"/>
                <a:gd name="T6" fmla="*/ 446 w 482"/>
                <a:gd name="T7" fmla="*/ 160 h 449"/>
                <a:gd name="T8" fmla="*/ 170 w 482"/>
                <a:gd name="T9" fmla="*/ 193 h 449"/>
                <a:gd name="T10" fmla="*/ 165 w 482"/>
                <a:gd name="T11" fmla="*/ 177 h 449"/>
                <a:gd name="T12" fmla="*/ 385 w 482"/>
                <a:gd name="T13" fmla="*/ 146 h 449"/>
                <a:gd name="T14" fmla="*/ 450 w 482"/>
                <a:gd name="T15" fmla="*/ 104 h 449"/>
                <a:gd name="T16" fmla="*/ 391 w 482"/>
                <a:gd name="T17" fmla="*/ 78 h 449"/>
                <a:gd name="T18" fmla="*/ 150 w 482"/>
                <a:gd name="T19" fmla="*/ 106 h 449"/>
                <a:gd name="T20" fmla="*/ 153 w 482"/>
                <a:gd name="T21" fmla="*/ 94 h 449"/>
                <a:gd name="T22" fmla="*/ 345 w 482"/>
                <a:gd name="T23" fmla="*/ 64 h 449"/>
                <a:gd name="T24" fmla="*/ 401 w 482"/>
                <a:gd name="T25" fmla="*/ 21 h 449"/>
                <a:gd name="T26" fmla="*/ 358 w 482"/>
                <a:gd name="T27" fmla="*/ 0 h 449"/>
                <a:gd name="T28" fmla="*/ 59 w 482"/>
                <a:gd name="T29" fmla="*/ 34 h 449"/>
                <a:gd name="T30" fmla="*/ 0 w 482"/>
                <a:gd name="T31" fmla="*/ 43 h 449"/>
                <a:gd name="T32" fmla="*/ 0 w 482"/>
                <a:gd name="T33" fmla="*/ 441 h 449"/>
                <a:gd name="T34" fmla="*/ 168 w 482"/>
                <a:gd name="T35" fmla="*/ 446 h 449"/>
                <a:gd name="T36" fmla="*/ 168 w 482"/>
                <a:gd name="T37" fmla="*/ 371 h 449"/>
                <a:gd name="T38" fmla="*/ 102 w 482"/>
                <a:gd name="T39" fmla="*/ 361 h 449"/>
                <a:gd name="T40" fmla="*/ 84 w 482"/>
                <a:gd name="T41" fmla="*/ 353 h 449"/>
                <a:gd name="T42" fmla="*/ 163 w 482"/>
                <a:gd name="T43" fmla="*/ 343 h 449"/>
                <a:gd name="T44" fmla="*/ 420 w 482"/>
                <a:gd name="T45" fmla="*/ 306 h 449"/>
                <a:gd name="T46" fmla="*/ 467 w 482"/>
                <a:gd name="T47" fmla="*/ 265 h 449"/>
                <a:gd name="T48" fmla="*/ 423 w 482"/>
                <a:gd name="T49" fmla="*/ 242 h 449"/>
                <a:gd name="T50" fmla="*/ 172 w 482"/>
                <a:gd name="T51" fmla="*/ 272 h 449"/>
                <a:gd name="T52" fmla="*/ 170 w 482"/>
                <a:gd name="T53" fmla="*/ 258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2" h="449">
                  <a:moveTo>
                    <a:pt x="170" y="258"/>
                  </a:moveTo>
                  <a:cubicBezTo>
                    <a:pt x="188" y="255"/>
                    <a:pt x="393" y="224"/>
                    <a:pt x="423" y="219"/>
                  </a:cubicBezTo>
                  <a:cubicBezTo>
                    <a:pt x="453" y="214"/>
                    <a:pt x="482" y="207"/>
                    <a:pt x="478" y="186"/>
                  </a:cubicBezTo>
                  <a:cubicBezTo>
                    <a:pt x="475" y="167"/>
                    <a:pt x="460" y="160"/>
                    <a:pt x="446" y="160"/>
                  </a:cubicBezTo>
                  <a:cubicBezTo>
                    <a:pt x="432" y="161"/>
                    <a:pt x="198" y="191"/>
                    <a:pt x="170" y="193"/>
                  </a:cubicBezTo>
                  <a:cubicBezTo>
                    <a:pt x="142" y="195"/>
                    <a:pt x="151" y="179"/>
                    <a:pt x="165" y="177"/>
                  </a:cubicBezTo>
                  <a:cubicBezTo>
                    <a:pt x="179" y="174"/>
                    <a:pt x="341" y="152"/>
                    <a:pt x="385" y="146"/>
                  </a:cubicBezTo>
                  <a:cubicBezTo>
                    <a:pt x="428" y="139"/>
                    <a:pt x="455" y="126"/>
                    <a:pt x="450" y="104"/>
                  </a:cubicBezTo>
                  <a:cubicBezTo>
                    <a:pt x="445" y="83"/>
                    <a:pt x="427" y="75"/>
                    <a:pt x="391" y="78"/>
                  </a:cubicBezTo>
                  <a:cubicBezTo>
                    <a:pt x="356" y="81"/>
                    <a:pt x="200" y="100"/>
                    <a:pt x="150" y="106"/>
                  </a:cubicBezTo>
                  <a:cubicBezTo>
                    <a:pt x="99" y="112"/>
                    <a:pt x="112" y="100"/>
                    <a:pt x="153" y="94"/>
                  </a:cubicBezTo>
                  <a:cubicBezTo>
                    <a:pt x="194" y="88"/>
                    <a:pt x="306" y="70"/>
                    <a:pt x="345" y="64"/>
                  </a:cubicBezTo>
                  <a:cubicBezTo>
                    <a:pt x="385" y="57"/>
                    <a:pt x="407" y="41"/>
                    <a:pt x="401" y="21"/>
                  </a:cubicBezTo>
                  <a:cubicBezTo>
                    <a:pt x="396" y="1"/>
                    <a:pt x="374" y="0"/>
                    <a:pt x="358" y="0"/>
                  </a:cubicBezTo>
                  <a:cubicBezTo>
                    <a:pt x="343" y="1"/>
                    <a:pt x="243" y="10"/>
                    <a:pt x="59" y="34"/>
                  </a:cubicBezTo>
                  <a:cubicBezTo>
                    <a:pt x="38" y="36"/>
                    <a:pt x="19" y="39"/>
                    <a:pt x="0" y="43"/>
                  </a:cubicBezTo>
                  <a:cubicBezTo>
                    <a:pt x="0" y="441"/>
                    <a:pt x="0" y="441"/>
                    <a:pt x="0" y="441"/>
                  </a:cubicBezTo>
                  <a:cubicBezTo>
                    <a:pt x="63" y="449"/>
                    <a:pt x="125" y="444"/>
                    <a:pt x="168" y="446"/>
                  </a:cubicBezTo>
                  <a:cubicBezTo>
                    <a:pt x="168" y="371"/>
                    <a:pt x="168" y="371"/>
                    <a:pt x="168" y="371"/>
                  </a:cubicBezTo>
                  <a:cubicBezTo>
                    <a:pt x="143" y="365"/>
                    <a:pt x="118" y="361"/>
                    <a:pt x="102" y="361"/>
                  </a:cubicBezTo>
                  <a:cubicBezTo>
                    <a:pt x="65" y="359"/>
                    <a:pt x="66" y="354"/>
                    <a:pt x="84" y="353"/>
                  </a:cubicBezTo>
                  <a:cubicBezTo>
                    <a:pt x="103" y="352"/>
                    <a:pt x="138" y="348"/>
                    <a:pt x="163" y="343"/>
                  </a:cubicBezTo>
                  <a:cubicBezTo>
                    <a:pt x="189" y="338"/>
                    <a:pt x="384" y="314"/>
                    <a:pt x="420" y="306"/>
                  </a:cubicBezTo>
                  <a:cubicBezTo>
                    <a:pt x="456" y="298"/>
                    <a:pt x="471" y="284"/>
                    <a:pt x="467" y="265"/>
                  </a:cubicBezTo>
                  <a:cubicBezTo>
                    <a:pt x="462" y="245"/>
                    <a:pt x="438" y="238"/>
                    <a:pt x="423" y="242"/>
                  </a:cubicBezTo>
                  <a:cubicBezTo>
                    <a:pt x="407" y="246"/>
                    <a:pt x="193" y="271"/>
                    <a:pt x="172" y="272"/>
                  </a:cubicBezTo>
                  <a:cubicBezTo>
                    <a:pt x="150" y="272"/>
                    <a:pt x="152" y="261"/>
                    <a:pt x="170" y="258"/>
                  </a:cubicBezTo>
                  <a:close/>
                </a:path>
              </a:pathLst>
            </a:cu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8" name="矩形 7"/>
            <p:cNvSpPr/>
            <p:nvPr/>
          </p:nvSpPr>
          <p:spPr>
            <a:xfrm>
              <a:off x="4545275" y="3400402"/>
              <a:ext cx="758771" cy="461665"/>
            </a:xfrm>
            <a:prstGeom prst="rect">
              <a:avLst/>
            </a:prstGeom>
          </p:spPr>
          <p:txBody>
            <a:bodyPr wrap="square">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01</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5497655" y="1559529"/>
            <a:ext cx="1018048" cy="1530361"/>
            <a:chOff x="5497655" y="1559529"/>
            <a:chExt cx="1018048" cy="1530361"/>
          </a:xfrm>
        </p:grpSpPr>
        <p:sp>
          <p:nvSpPr>
            <p:cNvPr id="10" name="Freeform 23"/>
            <p:cNvSpPr/>
            <p:nvPr/>
          </p:nvSpPr>
          <p:spPr bwMode="auto">
            <a:xfrm>
              <a:off x="5497655" y="1771034"/>
              <a:ext cx="1018048" cy="1318856"/>
            </a:xfrm>
            <a:custGeom>
              <a:avLst/>
              <a:gdLst>
                <a:gd name="T0" fmla="*/ 531 w 621"/>
                <a:gd name="T1" fmla="*/ 0 h 805"/>
                <a:gd name="T2" fmla="*/ 90 w 621"/>
                <a:gd name="T3" fmla="*/ 0 h 805"/>
                <a:gd name="T4" fmla="*/ 0 w 621"/>
                <a:gd name="T5" fmla="*/ 90 h 805"/>
                <a:gd name="T6" fmla="*/ 0 w 621"/>
                <a:gd name="T7" fmla="*/ 188 h 805"/>
                <a:gd name="T8" fmla="*/ 50 w 621"/>
                <a:gd name="T9" fmla="*/ 178 h 805"/>
                <a:gd name="T10" fmla="*/ 183 w 621"/>
                <a:gd name="T11" fmla="*/ 311 h 805"/>
                <a:gd name="T12" fmla="*/ 50 w 621"/>
                <a:gd name="T13" fmla="*/ 443 h 805"/>
                <a:gd name="T14" fmla="*/ 0 w 621"/>
                <a:gd name="T15" fmla="*/ 433 h 805"/>
                <a:gd name="T16" fmla="*/ 0 w 621"/>
                <a:gd name="T17" fmla="*/ 513 h 805"/>
                <a:gd name="T18" fmla="*/ 0 w 621"/>
                <a:gd name="T19" fmla="*/ 531 h 805"/>
                <a:gd name="T20" fmla="*/ 0 w 621"/>
                <a:gd name="T21" fmla="*/ 621 h 805"/>
                <a:gd name="T22" fmla="*/ 188 w 621"/>
                <a:gd name="T23" fmla="*/ 622 h 805"/>
                <a:gd name="T24" fmla="*/ 178 w 621"/>
                <a:gd name="T25" fmla="*/ 672 h 805"/>
                <a:gd name="T26" fmla="*/ 310 w 621"/>
                <a:gd name="T27" fmla="*/ 805 h 805"/>
                <a:gd name="T28" fmla="*/ 443 w 621"/>
                <a:gd name="T29" fmla="*/ 672 h 805"/>
                <a:gd name="T30" fmla="*/ 433 w 621"/>
                <a:gd name="T31" fmla="*/ 622 h 805"/>
                <a:gd name="T32" fmla="*/ 531 w 621"/>
                <a:gd name="T33" fmla="*/ 622 h 805"/>
                <a:gd name="T34" fmla="*/ 621 w 621"/>
                <a:gd name="T35" fmla="*/ 531 h 805"/>
                <a:gd name="T36" fmla="*/ 621 w 621"/>
                <a:gd name="T37" fmla="*/ 90 h 805"/>
                <a:gd name="T38" fmla="*/ 531 w 621"/>
                <a:gd name="T39" fmla="*/ 0 h 8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1" h="805">
                  <a:moveTo>
                    <a:pt x="531" y="0"/>
                  </a:moveTo>
                  <a:cubicBezTo>
                    <a:pt x="90" y="0"/>
                    <a:pt x="90" y="0"/>
                    <a:pt x="90" y="0"/>
                  </a:cubicBezTo>
                  <a:cubicBezTo>
                    <a:pt x="40" y="0"/>
                    <a:pt x="0" y="40"/>
                    <a:pt x="0" y="90"/>
                  </a:cubicBezTo>
                  <a:cubicBezTo>
                    <a:pt x="0" y="188"/>
                    <a:pt x="0" y="188"/>
                    <a:pt x="0" y="188"/>
                  </a:cubicBezTo>
                  <a:cubicBezTo>
                    <a:pt x="15" y="182"/>
                    <a:pt x="32" y="178"/>
                    <a:pt x="50" y="178"/>
                  </a:cubicBezTo>
                  <a:cubicBezTo>
                    <a:pt x="123" y="178"/>
                    <a:pt x="183" y="237"/>
                    <a:pt x="183" y="311"/>
                  </a:cubicBezTo>
                  <a:cubicBezTo>
                    <a:pt x="183" y="384"/>
                    <a:pt x="123" y="443"/>
                    <a:pt x="50" y="443"/>
                  </a:cubicBezTo>
                  <a:cubicBezTo>
                    <a:pt x="32" y="443"/>
                    <a:pt x="15" y="439"/>
                    <a:pt x="0" y="433"/>
                  </a:cubicBezTo>
                  <a:cubicBezTo>
                    <a:pt x="0" y="513"/>
                    <a:pt x="0" y="513"/>
                    <a:pt x="0" y="513"/>
                  </a:cubicBezTo>
                  <a:cubicBezTo>
                    <a:pt x="0" y="531"/>
                    <a:pt x="0" y="531"/>
                    <a:pt x="0" y="531"/>
                  </a:cubicBezTo>
                  <a:cubicBezTo>
                    <a:pt x="0" y="621"/>
                    <a:pt x="0" y="621"/>
                    <a:pt x="0" y="621"/>
                  </a:cubicBezTo>
                  <a:cubicBezTo>
                    <a:pt x="188" y="622"/>
                    <a:pt x="188" y="622"/>
                    <a:pt x="188" y="622"/>
                  </a:cubicBezTo>
                  <a:cubicBezTo>
                    <a:pt x="182" y="637"/>
                    <a:pt x="178" y="654"/>
                    <a:pt x="178" y="672"/>
                  </a:cubicBezTo>
                  <a:cubicBezTo>
                    <a:pt x="178" y="745"/>
                    <a:pt x="237" y="805"/>
                    <a:pt x="310" y="805"/>
                  </a:cubicBezTo>
                  <a:cubicBezTo>
                    <a:pt x="384" y="805"/>
                    <a:pt x="443" y="745"/>
                    <a:pt x="443" y="672"/>
                  </a:cubicBezTo>
                  <a:cubicBezTo>
                    <a:pt x="443" y="654"/>
                    <a:pt x="439" y="637"/>
                    <a:pt x="433" y="622"/>
                  </a:cubicBezTo>
                  <a:cubicBezTo>
                    <a:pt x="531" y="622"/>
                    <a:pt x="531" y="622"/>
                    <a:pt x="531" y="622"/>
                  </a:cubicBezTo>
                  <a:cubicBezTo>
                    <a:pt x="581" y="622"/>
                    <a:pt x="621" y="581"/>
                    <a:pt x="621" y="531"/>
                  </a:cubicBezTo>
                  <a:cubicBezTo>
                    <a:pt x="621" y="90"/>
                    <a:pt x="621" y="90"/>
                    <a:pt x="621" y="90"/>
                  </a:cubicBezTo>
                  <a:cubicBezTo>
                    <a:pt x="621" y="40"/>
                    <a:pt x="581" y="0"/>
                    <a:pt x="531" y="0"/>
                  </a:cubicBezTo>
                </a:path>
              </a:pathLst>
            </a:custGeom>
            <a:gradFill>
              <a:gsLst>
                <a:gs pos="0">
                  <a:srgbClr val="355766"/>
                </a:gs>
                <a:gs pos="100000">
                  <a:srgbClr val="294E5E"/>
                </a:gs>
              </a:gsLst>
              <a:lin ang="5400000" scaled="1"/>
            </a:gradFill>
            <a:ln>
              <a:noFill/>
            </a:ln>
            <a:effectLst>
              <a:outerShdw blurRad="241300" dist="63500" dir="5400000" algn="t"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1" name="Freeform 40"/>
            <p:cNvSpPr/>
            <p:nvPr/>
          </p:nvSpPr>
          <p:spPr bwMode="auto">
            <a:xfrm>
              <a:off x="5678140" y="1559529"/>
              <a:ext cx="734161" cy="725700"/>
            </a:xfrm>
            <a:custGeom>
              <a:avLst/>
              <a:gdLst>
                <a:gd name="T0" fmla="*/ 447 w 448"/>
                <a:gd name="T1" fmla="*/ 319 h 443"/>
                <a:gd name="T2" fmla="*/ 414 w 448"/>
                <a:gd name="T3" fmla="*/ 20 h 443"/>
                <a:gd name="T4" fmla="*/ 411 w 448"/>
                <a:gd name="T5" fmla="*/ 0 h 443"/>
                <a:gd name="T6" fmla="*/ 3 w 448"/>
                <a:gd name="T7" fmla="*/ 0 h 443"/>
                <a:gd name="T8" fmla="*/ 1 w 448"/>
                <a:gd name="T9" fmla="*/ 129 h 443"/>
                <a:gd name="T10" fmla="*/ 77 w 448"/>
                <a:gd name="T11" fmla="*/ 129 h 443"/>
                <a:gd name="T12" fmla="*/ 87 w 448"/>
                <a:gd name="T13" fmla="*/ 62 h 443"/>
                <a:gd name="T14" fmla="*/ 94 w 448"/>
                <a:gd name="T15" fmla="*/ 45 h 443"/>
                <a:gd name="T16" fmla="*/ 104 w 448"/>
                <a:gd name="T17" fmla="*/ 124 h 443"/>
                <a:gd name="T18" fmla="*/ 142 w 448"/>
                <a:gd name="T19" fmla="*/ 381 h 443"/>
                <a:gd name="T20" fmla="*/ 183 w 448"/>
                <a:gd name="T21" fmla="*/ 427 h 443"/>
                <a:gd name="T22" fmla="*/ 206 w 448"/>
                <a:gd name="T23" fmla="*/ 383 h 443"/>
                <a:gd name="T24" fmla="*/ 176 w 448"/>
                <a:gd name="T25" fmla="*/ 132 h 443"/>
                <a:gd name="T26" fmla="*/ 189 w 448"/>
                <a:gd name="T27" fmla="*/ 131 h 443"/>
                <a:gd name="T28" fmla="*/ 229 w 448"/>
                <a:gd name="T29" fmla="*/ 383 h 443"/>
                <a:gd name="T30" fmla="*/ 262 w 448"/>
                <a:gd name="T31" fmla="*/ 439 h 443"/>
                <a:gd name="T32" fmla="*/ 287 w 448"/>
                <a:gd name="T33" fmla="*/ 407 h 443"/>
                <a:gd name="T34" fmla="*/ 255 w 448"/>
                <a:gd name="T35" fmla="*/ 131 h 443"/>
                <a:gd name="T36" fmla="*/ 271 w 448"/>
                <a:gd name="T37" fmla="*/ 126 h 443"/>
                <a:gd name="T38" fmla="*/ 302 w 448"/>
                <a:gd name="T39" fmla="*/ 346 h 443"/>
                <a:gd name="T40" fmla="*/ 343 w 448"/>
                <a:gd name="T41" fmla="*/ 411 h 443"/>
                <a:gd name="T42" fmla="*/ 369 w 448"/>
                <a:gd name="T43" fmla="*/ 352 h 443"/>
                <a:gd name="T44" fmla="*/ 341 w 448"/>
                <a:gd name="T45" fmla="*/ 111 h 443"/>
                <a:gd name="T46" fmla="*/ 353 w 448"/>
                <a:gd name="T47" fmla="*/ 114 h 443"/>
                <a:gd name="T48" fmla="*/ 384 w 448"/>
                <a:gd name="T49" fmla="*/ 306 h 443"/>
                <a:gd name="T50" fmla="*/ 427 w 448"/>
                <a:gd name="T51" fmla="*/ 362 h 443"/>
                <a:gd name="T52" fmla="*/ 447 w 448"/>
                <a:gd name="T53" fmla="*/ 319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8" h="443">
                  <a:moveTo>
                    <a:pt x="447" y="319"/>
                  </a:moveTo>
                  <a:cubicBezTo>
                    <a:pt x="446" y="303"/>
                    <a:pt x="438" y="204"/>
                    <a:pt x="414" y="20"/>
                  </a:cubicBezTo>
                  <a:cubicBezTo>
                    <a:pt x="413" y="13"/>
                    <a:pt x="412" y="6"/>
                    <a:pt x="411" y="0"/>
                  </a:cubicBezTo>
                  <a:cubicBezTo>
                    <a:pt x="3" y="0"/>
                    <a:pt x="3" y="0"/>
                    <a:pt x="3" y="0"/>
                  </a:cubicBezTo>
                  <a:cubicBezTo>
                    <a:pt x="0" y="49"/>
                    <a:pt x="3" y="95"/>
                    <a:pt x="1" y="129"/>
                  </a:cubicBezTo>
                  <a:cubicBezTo>
                    <a:pt x="77" y="129"/>
                    <a:pt x="77" y="129"/>
                    <a:pt x="77" y="129"/>
                  </a:cubicBezTo>
                  <a:cubicBezTo>
                    <a:pt x="82" y="104"/>
                    <a:pt x="86" y="79"/>
                    <a:pt x="87" y="62"/>
                  </a:cubicBezTo>
                  <a:cubicBezTo>
                    <a:pt x="88" y="26"/>
                    <a:pt x="93" y="27"/>
                    <a:pt x="94" y="45"/>
                  </a:cubicBezTo>
                  <a:cubicBezTo>
                    <a:pt x="95" y="64"/>
                    <a:pt x="99" y="99"/>
                    <a:pt x="104" y="124"/>
                  </a:cubicBezTo>
                  <a:cubicBezTo>
                    <a:pt x="109" y="149"/>
                    <a:pt x="133" y="345"/>
                    <a:pt x="142" y="381"/>
                  </a:cubicBezTo>
                  <a:cubicBezTo>
                    <a:pt x="150" y="417"/>
                    <a:pt x="163" y="431"/>
                    <a:pt x="183" y="427"/>
                  </a:cubicBezTo>
                  <a:cubicBezTo>
                    <a:pt x="202" y="423"/>
                    <a:pt x="210" y="399"/>
                    <a:pt x="206" y="383"/>
                  </a:cubicBezTo>
                  <a:cubicBezTo>
                    <a:pt x="202" y="368"/>
                    <a:pt x="177" y="154"/>
                    <a:pt x="176" y="132"/>
                  </a:cubicBezTo>
                  <a:cubicBezTo>
                    <a:pt x="175" y="111"/>
                    <a:pt x="187" y="113"/>
                    <a:pt x="189" y="131"/>
                  </a:cubicBezTo>
                  <a:cubicBezTo>
                    <a:pt x="192" y="149"/>
                    <a:pt x="223" y="353"/>
                    <a:pt x="229" y="383"/>
                  </a:cubicBezTo>
                  <a:cubicBezTo>
                    <a:pt x="234" y="413"/>
                    <a:pt x="241" y="443"/>
                    <a:pt x="262" y="439"/>
                  </a:cubicBezTo>
                  <a:cubicBezTo>
                    <a:pt x="280" y="436"/>
                    <a:pt x="288" y="420"/>
                    <a:pt x="287" y="407"/>
                  </a:cubicBezTo>
                  <a:cubicBezTo>
                    <a:pt x="287" y="393"/>
                    <a:pt x="257" y="159"/>
                    <a:pt x="255" y="131"/>
                  </a:cubicBezTo>
                  <a:cubicBezTo>
                    <a:pt x="253" y="103"/>
                    <a:pt x="268" y="112"/>
                    <a:pt x="271" y="126"/>
                  </a:cubicBezTo>
                  <a:cubicBezTo>
                    <a:pt x="273" y="140"/>
                    <a:pt x="295" y="302"/>
                    <a:pt x="302" y="346"/>
                  </a:cubicBezTo>
                  <a:cubicBezTo>
                    <a:pt x="309" y="389"/>
                    <a:pt x="322" y="416"/>
                    <a:pt x="343" y="411"/>
                  </a:cubicBezTo>
                  <a:cubicBezTo>
                    <a:pt x="364" y="406"/>
                    <a:pt x="373" y="388"/>
                    <a:pt x="369" y="352"/>
                  </a:cubicBezTo>
                  <a:cubicBezTo>
                    <a:pt x="366" y="317"/>
                    <a:pt x="347" y="161"/>
                    <a:pt x="341" y="111"/>
                  </a:cubicBezTo>
                  <a:cubicBezTo>
                    <a:pt x="336" y="60"/>
                    <a:pt x="348" y="73"/>
                    <a:pt x="353" y="114"/>
                  </a:cubicBezTo>
                  <a:cubicBezTo>
                    <a:pt x="359" y="154"/>
                    <a:pt x="377" y="267"/>
                    <a:pt x="384" y="306"/>
                  </a:cubicBezTo>
                  <a:cubicBezTo>
                    <a:pt x="390" y="346"/>
                    <a:pt x="407" y="367"/>
                    <a:pt x="427" y="362"/>
                  </a:cubicBezTo>
                  <a:cubicBezTo>
                    <a:pt x="447" y="357"/>
                    <a:pt x="448" y="335"/>
                    <a:pt x="447" y="319"/>
                  </a:cubicBezTo>
                  <a:close/>
                </a:path>
              </a:pathLst>
            </a:cu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2" name="矩形 11"/>
            <p:cNvSpPr/>
            <p:nvPr/>
          </p:nvSpPr>
          <p:spPr>
            <a:xfrm>
              <a:off x="5653530" y="2314687"/>
              <a:ext cx="758771" cy="461665"/>
            </a:xfrm>
            <a:prstGeom prst="rect">
              <a:avLst/>
            </a:prstGeom>
          </p:spPr>
          <p:txBody>
            <a:bodyPr wrap="square">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02</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6515704" y="3301396"/>
            <a:ext cx="1598044" cy="1018988"/>
            <a:chOff x="6515704" y="3301396"/>
            <a:chExt cx="1598044" cy="1018988"/>
          </a:xfrm>
        </p:grpSpPr>
        <p:sp>
          <p:nvSpPr>
            <p:cNvPr id="14" name="Freeform 5"/>
            <p:cNvSpPr/>
            <p:nvPr/>
          </p:nvSpPr>
          <p:spPr bwMode="auto">
            <a:xfrm>
              <a:off x="6515704" y="3301396"/>
              <a:ext cx="1320737" cy="1018988"/>
            </a:xfrm>
            <a:custGeom>
              <a:avLst/>
              <a:gdLst>
                <a:gd name="T0" fmla="*/ 715 w 806"/>
                <a:gd name="T1" fmla="*/ 0 h 622"/>
                <a:gd name="T2" fmla="*/ 617 w 806"/>
                <a:gd name="T3" fmla="*/ 0 h 622"/>
                <a:gd name="T4" fmla="*/ 627 w 806"/>
                <a:gd name="T5" fmla="*/ 51 h 622"/>
                <a:gd name="T6" fmla="*/ 495 w 806"/>
                <a:gd name="T7" fmla="*/ 183 h 622"/>
                <a:gd name="T8" fmla="*/ 362 w 806"/>
                <a:gd name="T9" fmla="*/ 51 h 622"/>
                <a:gd name="T10" fmla="*/ 372 w 806"/>
                <a:gd name="T11" fmla="*/ 0 h 622"/>
                <a:gd name="T12" fmla="*/ 184 w 806"/>
                <a:gd name="T13" fmla="*/ 0 h 622"/>
                <a:gd name="T14" fmla="*/ 184 w 806"/>
                <a:gd name="T15" fmla="*/ 90 h 622"/>
                <a:gd name="T16" fmla="*/ 184 w 806"/>
                <a:gd name="T17" fmla="*/ 189 h 622"/>
                <a:gd name="T18" fmla="*/ 133 w 806"/>
                <a:gd name="T19" fmla="*/ 179 h 622"/>
                <a:gd name="T20" fmla="*/ 0 w 806"/>
                <a:gd name="T21" fmla="*/ 311 h 622"/>
                <a:gd name="T22" fmla="*/ 133 w 806"/>
                <a:gd name="T23" fmla="*/ 443 h 622"/>
                <a:gd name="T24" fmla="*/ 184 w 806"/>
                <a:gd name="T25" fmla="*/ 433 h 622"/>
                <a:gd name="T26" fmla="*/ 184 w 806"/>
                <a:gd name="T27" fmla="*/ 532 h 622"/>
                <a:gd name="T28" fmla="*/ 274 w 806"/>
                <a:gd name="T29" fmla="*/ 622 h 622"/>
                <a:gd name="T30" fmla="*/ 715 w 806"/>
                <a:gd name="T31" fmla="*/ 622 h 622"/>
                <a:gd name="T32" fmla="*/ 806 w 806"/>
                <a:gd name="T33" fmla="*/ 532 h 622"/>
                <a:gd name="T34" fmla="*/ 806 w 806"/>
                <a:gd name="T35" fmla="*/ 90 h 622"/>
                <a:gd name="T36" fmla="*/ 715 w 806"/>
                <a:gd name="T37" fmla="*/ 0 h 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6" h="622">
                  <a:moveTo>
                    <a:pt x="715" y="0"/>
                  </a:moveTo>
                  <a:cubicBezTo>
                    <a:pt x="617" y="0"/>
                    <a:pt x="617" y="0"/>
                    <a:pt x="617" y="0"/>
                  </a:cubicBezTo>
                  <a:cubicBezTo>
                    <a:pt x="623" y="16"/>
                    <a:pt x="627" y="33"/>
                    <a:pt x="627" y="51"/>
                  </a:cubicBezTo>
                  <a:cubicBezTo>
                    <a:pt x="627" y="124"/>
                    <a:pt x="568" y="183"/>
                    <a:pt x="495" y="183"/>
                  </a:cubicBezTo>
                  <a:cubicBezTo>
                    <a:pt x="421" y="183"/>
                    <a:pt x="362" y="124"/>
                    <a:pt x="362" y="51"/>
                  </a:cubicBezTo>
                  <a:cubicBezTo>
                    <a:pt x="362" y="33"/>
                    <a:pt x="366" y="16"/>
                    <a:pt x="372" y="0"/>
                  </a:cubicBezTo>
                  <a:cubicBezTo>
                    <a:pt x="184" y="0"/>
                    <a:pt x="184" y="0"/>
                    <a:pt x="184" y="0"/>
                  </a:cubicBezTo>
                  <a:cubicBezTo>
                    <a:pt x="184" y="90"/>
                    <a:pt x="184" y="90"/>
                    <a:pt x="184" y="90"/>
                  </a:cubicBezTo>
                  <a:cubicBezTo>
                    <a:pt x="184" y="189"/>
                    <a:pt x="184" y="189"/>
                    <a:pt x="184" y="189"/>
                  </a:cubicBezTo>
                  <a:cubicBezTo>
                    <a:pt x="168" y="182"/>
                    <a:pt x="151" y="179"/>
                    <a:pt x="133" y="179"/>
                  </a:cubicBezTo>
                  <a:cubicBezTo>
                    <a:pt x="60" y="179"/>
                    <a:pt x="0" y="238"/>
                    <a:pt x="0" y="311"/>
                  </a:cubicBezTo>
                  <a:cubicBezTo>
                    <a:pt x="0" y="384"/>
                    <a:pt x="60" y="443"/>
                    <a:pt x="133" y="443"/>
                  </a:cubicBezTo>
                  <a:cubicBezTo>
                    <a:pt x="151" y="443"/>
                    <a:pt x="168" y="440"/>
                    <a:pt x="184" y="433"/>
                  </a:cubicBezTo>
                  <a:cubicBezTo>
                    <a:pt x="184" y="532"/>
                    <a:pt x="184" y="532"/>
                    <a:pt x="184" y="532"/>
                  </a:cubicBezTo>
                  <a:cubicBezTo>
                    <a:pt x="184" y="582"/>
                    <a:pt x="224" y="622"/>
                    <a:pt x="274" y="622"/>
                  </a:cubicBezTo>
                  <a:cubicBezTo>
                    <a:pt x="715" y="622"/>
                    <a:pt x="715" y="622"/>
                    <a:pt x="715" y="622"/>
                  </a:cubicBezTo>
                  <a:cubicBezTo>
                    <a:pt x="765" y="622"/>
                    <a:pt x="806" y="582"/>
                    <a:pt x="806" y="532"/>
                  </a:cubicBezTo>
                  <a:cubicBezTo>
                    <a:pt x="806" y="90"/>
                    <a:pt x="806" y="90"/>
                    <a:pt x="806" y="90"/>
                  </a:cubicBezTo>
                  <a:cubicBezTo>
                    <a:pt x="806" y="41"/>
                    <a:pt x="765" y="0"/>
                    <a:pt x="715" y="0"/>
                  </a:cubicBezTo>
                </a:path>
              </a:pathLst>
            </a:custGeom>
            <a:gradFill>
              <a:gsLst>
                <a:gs pos="0">
                  <a:srgbClr val="F58029"/>
                </a:gs>
                <a:gs pos="100000">
                  <a:srgbClr val="F27211"/>
                </a:gs>
              </a:gsLst>
              <a:lin ang="5400000" scaled="1"/>
            </a:gradFill>
            <a:ln>
              <a:noFill/>
            </a:ln>
            <a:effectLst>
              <a:outerShdw blurRad="241300" dist="63500" dir="5400000" algn="t"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5" name="Freeform 22"/>
            <p:cNvSpPr/>
            <p:nvPr/>
          </p:nvSpPr>
          <p:spPr bwMode="auto">
            <a:xfrm>
              <a:off x="7320365" y="3480001"/>
              <a:ext cx="793383" cy="736980"/>
            </a:xfrm>
            <a:custGeom>
              <a:avLst/>
              <a:gdLst>
                <a:gd name="T0" fmla="*/ 484 w 484"/>
                <a:gd name="T1" fmla="*/ 8 h 450"/>
                <a:gd name="T2" fmla="*/ 315 w 484"/>
                <a:gd name="T3" fmla="*/ 3 h 450"/>
                <a:gd name="T4" fmla="*/ 315 w 484"/>
                <a:gd name="T5" fmla="*/ 78 h 450"/>
                <a:gd name="T6" fmla="*/ 381 w 484"/>
                <a:gd name="T7" fmla="*/ 88 h 450"/>
                <a:gd name="T8" fmla="*/ 398 w 484"/>
                <a:gd name="T9" fmla="*/ 96 h 450"/>
                <a:gd name="T10" fmla="*/ 319 w 484"/>
                <a:gd name="T11" fmla="*/ 106 h 450"/>
                <a:gd name="T12" fmla="*/ 62 w 484"/>
                <a:gd name="T13" fmla="*/ 143 h 450"/>
                <a:gd name="T14" fmla="*/ 16 w 484"/>
                <a:gd name="T15" fmla="*/ 184 h 450"/>
                <a:gd name="T16" fmla="*/ 60 w 484"/>
                <a:gd name="T17" fmla="*/ 207 h 450"/>
                <a:gd name="T18" fmla="*/ 311 w 484"/>
                <a:gd name="T19" fmla="*/ 178 h 450"/>
                <a:gd name="T20" fmla="*/ 312 w 484"/>
                <a:gd name="T21" fmla="*/ 191 h 450"/>
                <a:gd name="T22" fmla="*/ 60 w 484"/>
                <a:gd name="T23" fmla="*/ 230 h 450"/>
                <a:gd name="T24" fmla="*/ 4 w 484"/>
                <a:gd name="T25" fmla="*/ 263 h 450"/>
                <a:gd name="T26" fmla="*/ 36 w 484"/>
                <a:gd name="T27" fmla="*/ 289 h 450"/>
                <a:gd name="T28" fmla="*/ 312 w 484"/>
                <a:gd name="T29" fmla="*/ 256 h 450"/>
                <a:gd name="T30" fmla="*/ 317 w 484"/>
                <a:gd name="T31" fmla="*/ 272 h 450"/>
                <a:gd name="T32" fmla="*/ 97 w 484"/>
                <a:gd name="T33" fmla="*/ 303 h 450"/>
                <a:gd name="T34" fmla="*/ 32 w 484"/>
                <a:gd name="T35" fmla="*/ 345 h 450"/>
                <a:gd name="T36" fmla="*/ 91 w 484"/>
                <a:gd name="T37" fmla="*/ 371 h 450"/>
                <a:gd name="T38" fmla="*/ 332 w 484"/>
                <a:gd name="T39" fmla="*/ 343 h 450"/>
                <a:gd name="T40" fmla="*/ 329 w 484"/>
                <a:gd name="T41" fmla="*/ 355 h 450"/>
                <a:gd name="T42" fmla="*/ 137 w 484"/>
                <a:gd name="T43" fmla="*/ 385 h 450"/>
                <a:gd name="T44" fmla="*/ 81 w 484"/>
                <a:gd name="T45" fmla="*/ 428 h 450"/>
                <a:gd name="T46" fmla="*/ 124 w 484"/>
                <a:gd name="T47" fmla="*/ 449 h 450"/>
                <a:gd name="T48" fmla="*/ 423 w 484"/>
                <a:gd name="T49" fmla="*/ 415 h 450"/>
                <a:gd name="T50" fmla="*/ 484 w 484"/>
                <a:gd name="T51" fmla="*/ 406 h 450"/>
                <a:gd name="T52" fmla="*/ 484 w 484"/>
                <a:gd name="T53" fmla="*/ 8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4" h="450">
                  <a:moveTo>
                    <a:pt x="484" y="8"/>
                  </a:moveTo>
                  <a:cubicBezTo>
                    <a:pt x="420" y="0"/>
                    <a:pt x="357" y="5"/>
                    <a:pt x="315" y="3"/>
                  </a:cubicBezTo>
                  <a:cubicBezTo>
                    <a:pt x="315" y="78"/>
                    <a:pt x="315" y="78"/>
                    <a:pt x="315" y="78"/>
                  </a:cubicBezTo>
                  <a:cubicBezTo>
                    <a:pt x="339" y="84"/>
                    <a:pt x="364" y="88"/>
                    <a:pt x="381" y="88"/>
                  </a:cubicBezTo>
                  <a:cubicBezTo>
                    <a:pt x="417" y="90"/>
                    <a:pt x="416" y="95"/>
                    <a:pt x="398" y="96"/>
                  </a:cubicBezTo>
                  <a:cubicBezTo>
                    <a:pt x="379" y="97"/>
                    <a:pt x="344" y="101"/>
                    <a:pt x="319" y="106"/>
                  </a:cubicBezTo>
                  <a:cubicBezTo>
                    <a:pt x="294" y="111"/>
                    <a:pt x="98" y="135"/>
                    <a:pt x="62" y="143"/>
                  </a:cubicBezTo>
                  <a:cubicBezTo>
                    <a:pt x="26" y="151"/>
                    <a:pt x="12" y="165"/>
                    <a:pt x="16" y="184"/>
                  </a:cubicBezTo>
                  <a:cubicBezTo>
                    <a:pt x="20" y="204"/>
                    <a:pt x="44" y="211"/>
                    <a:pt x="60" y="207"/>
                  </a:cubicBezTo>
                  <a:cubicBezTo>
                    <a:pt x="75" y="204"/>
                    <a:pt x="289" y="178"/>
                    <a:pt x="311" y="178"/>
                  </a:cubicBezTo>
                  <a:cubicBezTo>
                    <a:pt x="332" y="177"/>
                    <a:pt x="330" y="188"/>
                    <a:pt x="312" y="191"/>
                  </a:cubicBezTo>
                  <a:cubicBezTo>
                    <a:pt x="294" y="194"/>
                    <a:pt x="90" y="225"/>
                    <a:pt x="60" y="230"/>
                  </a:cubicBezTo>
                  <a:cubicBezTo>
                    <a:pt x="30" y="236"/>
                    <a:pt x="0" y="242"/>
                    <a:pt x="4" y="263"/>
                  </a:cubicBezTo>
                  <a:cubicBezTo>
                    <a:pt x="7" y="282"/>
                    <a:pt x="23" y="289"/>
                    <a:pt x="36" y="289"/>
                  </a:cubicBezTo>
                  <a:cubicBezTo>
                    <a:pt x="50" y="289"/>
                    <a:pt x="284" y="258"/>
                    <a:pt x="312" y="256"/>
                  </a:cubicBezTo>
                  <a:cubicBezTo>
                    <a:pt x="340" y="254"/>
                    <a:pt x="331" y="270"/>
                    <a:pt x="317" y="272"/>
                  </a:cubicBezTo>
                  <a:cubicBezTo>
                    <a:pt x="303" y="275"/>
                    <a:pt x="141" y="297"/>
                    <a:pt x="97" y="303"/>
                  </a:cubicBezTo>
                  <a:cubicBezTo>
                    <a:pt x="54" y="310"/>
                    <a:pt x="27" y="323"/>
                    <a:pt x="32" y="345"/>
                  </a:cubicBezTo>
                  <a:cubicBezTo>
                    <a:pt x="37" y="366"/>
                    <a:pt x="55" y="374"/>
                    <a:pt x="91" y="371"/>
                  </a:cubicBezTo>
                  <a:cubicBezTo>
                    <a:pt x="126" y="368"/>
                    <a:pt x="282" y="349"/>
                    <a:pt x="332" y="343"/>
                  </a:cubicBezTo>
                  <a:cubicBezTo>
                    <a:pt x="383" y="337"/>
                    <a:pt x="370" y="349"/>
                    <a:pt x="329" y="355"/>
                  </a:cubicBezTo>
                  <a:cubicBezTo>
                    <a:pt x="289" y="361"/>
                    <a:pt x="176" y="379"/>
                    <a:pt x="137" y="385"/>
                  </a:cubicBezTo>
                  <a:cubicBezTo>
                    <a:pt x="97" y="392"/>
                    <a:pt x="76" y="408"/>
                    <a:pt x="81" y="428"/>
                  </a:cubicBezTo>
                  <a:cubicBezTo>
                    <a:pt x="86" y="449"/>
                    <a:pt x="108" y="450"/>
                    <a:pt x="124" y="449"/>
                  </a:cubicBezTo>
                  <a:cubicBezTo>
                    <a:pt x="140" y="448"/>
                    <a:pt x="239" y="439"/>
                    <a:pt x="423" y="415"/>
                  </a:cubicBezTo>
                  <a:cubicBezTo>
                    <a:pt x="445" y="413"/>
                    <a:pt x="465" y="409"/>
                    <a:pt x="484" y="406"/>
                  </a:cubicBezTo>
                  <a:lnTo>
                    <a:pt x="484" y="8"/>
                  </a:lnTo>
                  <a:close/>
                </a:path>
              </a:pathLst>
            </a:cu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6" name="矩形 15"/>
            <p:cNvSpPr/>
            <p:nvPr/>
          </p:nvSpPr>
          <p:spPr>
            <a:xfrm>
              <a:off x="6678853" y="3631234"/>
              <a:ext cx="758771" cy="461665"/>
            </a:xfrm>
            <a:prstGeom prst="rect">
              <a:avLst/>
            </a:prstGeom>
          </p:spPr>
          <p:txBody>
            <a:bodyPr wrap="square">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03</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5495775" y="4392766"/>
            <a:ext cx="1019928" cy="1530363"/>
            <a:chOff x="5495775" y="4392766"/>
            <a:chExt cx="1019928" cy="1530363"/>
          </a:xfrm>
        </p:grpSpPr>
        <p:sp>
          <p:nvSpPr>
            <p:cNvPr id="18" name="Freeform 64"/>
            <p:cNvSpPr/>
            <p:nvPr/>
          </p:nvSpPr>
          <p:spPr bwMode="auto">
            <a:xfrm>
              <a:off x="5495775" y="4392766"/>
              <a:ext cx="1019928" cy="1320736"/>
            </a:xfrm>
            <a:custGeom>
              <a:avLst/>
              <a:gdLst>
                <a:gd name="T0" fmla="*/ 571 w 622"/>
                <a:gd name="T1" fmla="*/ 362 h 806"/>
                <a:gd name="T2" fmla="*/ 622 w 622"/>
                <a:gd name="T3" fmla="*/ 372 h 806"/>
                <a:gd name="T4" fmla="*/ 622 w 622"/>
                <a:gd name="T5" fmla="*/ 274 h 806"/>
                <a:gd name="T6" fmla="*/ 622 w 622"/>
                <a:gd name="T7" fmla="*/ 270 h 806"/>
                <a:gd name="T8" fmla="*/ 622 w 622"/>
                <a:gd name="T9" fmla="*/ 184 h 806"/>
                <a:gd name="T10" fmla="*/ 433 w 622"/>
                <a:gd name="T11" fmla="*/ 184 h 806"/>
                <a:gd name="T12" fmla="*/ 443 w 622"/>
                <a:gd name="T13" fmla="*/ 133 h 806"/>
                <a:gd name="T14" fmla="*/ 311 w 622"/>
                <a:gd name="T15" fmla="*/ 0 h 806"/>
                <a:gd name="T16" fmla="*/ 178 w 622"/>
                <a:gd name="T17" fmla="*/ 133 h 806"/>
                <a:gd name="T18" fmla="*/ 188 w 622"/>
                <a:gd name="T19" fmla="*/ 184 h 806"/>
                <a:gd name="T20" fmla="*/ 90 w 622"/>
                <a:gd name="T21" fmla="*/ 184 h 806"/>
                <a:gd name="T22" fmla="*/ 0 w 622"/>
                <a:gd name="T23" fmla="*/ 274 h 806"/>
                <a:gd name="T24" fmla="*/ 0 w 622"/>
                <a:gd name="T25" fmla="*/ 715 h 806"/>
                <a:gd name="T26" fmla="*/ 90 w 622"/>
                <a:gd name="T27" fmla="*/ 806 h 806"/>
                <a:gd name="T28" fmla="*/ 531 w 622"/>
                <a:gd name="T29" fmla="*/ 806 h 806"/>
                <a:gd name="T30" fmla="*/ 622 w 622"/>
                <a:gd name="T31" fmla="*/ 715 h 806"/>
                <a:gd name="T32" fmla="*/ 622 w 622"/>
                <a:gd name="T33" fmla="*/ 617 h 806"/>
                <a:gd name="T34" fmla="*/ 571 w 622"/>
                <a:gd name="T35" fmla="*/ 627 h 806"/>
                <a:gd name="T36" fmla="*/ 438 w 622"/>
                <a:gd name="T37" fmla="*/ 495 h 806"/>
                <a:gd name="T38" fmla="*/ 571 w 622"/>
                <a:gd name="T39" fmla="*/ 362 h 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2" h="806">
                  <a:moveTo>
                    <a:pt x="571" y="362"/>
                  </a:moveTo>
                  <a:cubicBezTo>
                    <a:pt x="589" y="362"/>
                    <a:pt x="606" y="366"/>
                    <a:pt x="622" y="372"/>
                  </a:cubicBezTo>
                  <a:cubicBezTo>
                    <a:pt x="622" y="274"/>
                    <a:pt x="622" y="274"/>
                    <a:pt x="622" y="274"/>
                  </a:cubicBezTo>
                  <a:cubicBezTo>
                    <a:pt x="622" y="273"/>
                    <a:pt x="622" y="272"/>
                    <a:pt x="622" y="270"/>
                  </a:cubicBezTo>
                  <a:cubicBezTo>
                    <a:pt x="622" y="184"/>
                    <a:pt x="622" y="184"/>
                    <a:pt x="622" y="184"/>
                  </a:cubicBezTo>
                  <a:cubicBezTo>
                    <a:pt x="433" y="184"/>
                    <a:pt x="433" y="184"/>
                    <a:pt x="433" y="184"/>
                  </a:cubicBezTo>
                  <a:cubicBezTo>
                    <a:pt x="439" y="168"/>
                    <a:pt x="443" y="151"/>
                    <a:pt x="443" y="133"/>
                  </a:cubicBezTo>
                  <a:cubicBezTo>
                    <a:pt x="443" y="60"/>
                    <a:pt x="384" y="0"/>
                    <a:pt x="311" y="0"/>
                  </a:cubicBezTo>
                  <a:cubicBezTo>
                    <a:pt x="237" y="0"/>
                    <a:pt x="178" y="60"/>
                    <a:pt x="178" y="133"/>
                  </a:cubicBezTo>
                  <a:cubicBezTo>
                    <a:pt x="178" y="151"/>
                    <a:pt x="182" y="168"/>
                    <a:pt x="188" y="184"/>
                  </a:cubicBezTo>
                  <a:cubicBezTo>
                    <a:pt x="90" y="184"/>
                    <a:pt x="90" y="184"/>
                    <a:pt x="90" y="184"/>
                  </a:cubicBezTo>
                  <a:cubicBezTo>
                    <a:pt x="40" y="184"/>
                    <a:pt x="0" y="224"/>
                    <a:pt x="0" y="274"/>
                  </a:cubicBezTo>
                  <a:cubicBezTo>
                    <a:pt x="0" y="715"/>
                    <a:pt x="0" y="715"/>
                    <a:pt x="0" y="715"/>
                  </a:cubicBezTo>
                  <a:cubicBezTo>
                    <a:pt x="0" y="765"/>
                    <a:pt x="40" y="806"/>
                    <a:pt x="90" y="806"/>
                  </a:cubicBezTo>
                  <a:cubicBezTo>
                    <a:pt x="531" y="806"/>
                    <a:pt x="531" y="806"/>
                    <a:pt x="531" y="806"/>
                  </a:cubicBezTo>
                  <a:cubicBezTo>
                    <a:pt x="581" y="806"/>
                    <a:pt x="622" y="765"/>
                    <a:pt x="622" y="715"/>
                  </a:cubicBezTo>
                  <a:cubicBezTo>
                    <a:pt x="622" y="617"/>
                    <a:pt x="622" y="617"/>
                    <a:pt x="622" y="617"/>
                  </a:cubicBezTo>
                  <a:cubicBezTo>
                    <a:pt x="606" y="623"/>
                    <a:pt x="589" y="627"/>
                    <a:pt x="571" y="627"/>
                  </a:cubicBezTo>
                  <a:cubicBezTo>
                    <a:pt x="498" y="627"/>
                    <a:pt x="438" y="568"/>
                    <a:pt x="438" y="495"/>
                  </a:cubicBezTo>
                  <a:cubicBezTo>
                    <a:pt x="438" y="421"/>
                    <a:pt x="498" y="362"/>
                    <a:pt x="571" y="362"/>
                  </a:cubicBezTo>
                </a:path>
              </a:pathLst>
            </a:custGeom>
            <a:gradFill>
              <a:gsLst>
                <a:gs pos="0">
                  <a:srgbClr val="F54337"/>
                </a:gs>
                <a:gs pos="100000">
                  <a:srgbClr val="D4180A"/>
                </a:gs>
              </a:gsLst>
              <a:lin ang="5400000" scaled="1"/>
            </a:gradFill>
            <a:ln>
              <a:noFill/>
            </a:ln>
            <a:effectLst>
              <a:outerShdw blurRad="241300" dist="63500" dir="5400000" algn="t"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9" name="Freeform 83"/>
            <p:cNvSpPr/>
            <p:nvPr/>
          </p:nvSpPr>
          <p:spPr bwMode="auto">
            <a:xfrm>
              <a:off x="5599178" y="5197429"/>
              <a:ext cx="734161" cy="725700"/>
            </a:xfrm>
            <a:custGeom>
              <a:avLst/>
              <a:gdLst>
                <a:gd name="T0" fmla="*/ 371 w 448"/>
                <a:gd name="T1" fmla="*/ 315 h 443"/>
                <a:gd name="T2" fmla="*/ 361 w 448"/>
                <a:gd name="T3" fmla="*/ 381 h 443"/>
                <a:gd name="T4" fmla="*/ 354 w 448"/>
                <a:gd name="T5" fmla="*/ 398 h 443"/>
                <a:gd name="T6" fmla="*/ 344 w 448"/>
                <a:gd name="T7" fmla="*/ 319 h 443"/>
                <a:gd name="T8" fmla="*/ 306 w 448"/>
                <a:gd name="T9" fmla="*/ 62 h 443"/>
                <a:gd name="T10" fmla="*/ 265 w 448"/>
                <a:gd name="T11" fmla="*/ 16 h 443"/>
                <a:gd name="T12" fmla="*/ 242 w 448"/>
                <a:gd name="T13" fmla="*/ 60 h 443"/>
                <a:gd name="T14" fmla="*/ 272 w 448"/>
                <a:gd name="T15" fmla="*/ 311 h 443"/>
                <a:gd name="T16" fmla="*/ 259 w 448"/>
                <a:gd name="T17" fmla="*/ 312 h 443"/>
                <a:gd name="T18" fmla="*/ 219 w 448"/>
                <a:gd name="T19" fmla="*/ 60 h 443"/>
                <a:gd name="T20" fmla="*/ 186 w 448"/>
                <a:gd name="T21" fmla="*/ 4 h 443"/>
                <a:gd name="T22" fmla="*/ 161 w 448"/>
                <a:gd name="T23" fmla="*/ 36 h 443"/>
                <a:gd name="T24" fmla="*/ 193 w 448"/>
                <a:gd name="T25" fmla="*/ 312 h 443"/>
                <a:gd name="T26" fmla="*/ 177 w 448"/>
                <a:gd name="T27" fmla="*/ 317 h 443"/>
                <a:gd name="T28" fmla="*/ 146 w 448"/>
                <a:gd name="T29" fmla="*/ 97 h 443"/>
                <a:gd name="T30" fmla="*/ 105 w 448"/>
                <a:gd name="T31" fmla="*/ 32 h 443"/>
                <a:gd name="T32" fmla="*/ 79 w 448"/>
                <a:gd name="T33" fmla="*/ 91 h 443"/>
                <a:gd name="T34" fmla="*/ 107 w 448"/>
                <a:gd name="T35" fmla="*/ 333 h 443"/>
                <a:gd name="T36" fmla="*/ 95 w 448"/>
                <a:gd name="T37" fmla="*/ 329 h 443"/>
                <a:gd name="T38" fmla="*/ 64 w 448"/>
                <a:gd name="T39" fmla="*/ 137 h 443"/>
                <a:gd name="T40" fmla="*/ 21 w 448"/>
                <a:gd name="T41" fmla="*/ 81 h 443"/>
                <a:gd name="T42" fmla="*/ 1 w 448"/>
                <a:gd name="T43" fmla="*/ 124 h 443"/>
                <a:gd name="T44" fmla="*/ 34 w 448"/>
                <a:gd name="T45" fmla="*/ 423 h 443"/>
                <a:gd name="T46" fmla="*/ 37 w 448"/>
                <a:gd name="T47" fmla="*/ 443 h 443"/>
                <a:gd name="T48" fmla="*/ 445 w 448"/>
                <a:gd name="T49" fmla="*/ 443 h 443"/>
                <a:gd name="T50" fmla="*/ 447 w 448"/>
                <a:gd name="T51" fmla="*/ 315 h 443"/>
                <a:gd name="T52" fmla="*/ 371 w 448"/>
                <a:gd name="T53" fmla="*/ 315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8" h="443">
                  <a:moveTo>
                    <a:pt x="371" y="315"/>
                  </a:moveTo>
                  <a:cubicBezTo>
                    <a:pt x="366" y="339"/>
                    <a:pt x="362" y="364"/>
                    <a:pt x="361" y="381"/>
                  </a:cubicBezTo>
                  <a:cubicBezTo>
                    <a:pt x="360" y="417"/>
                    <a:pt x="355" y="416"/>
                    <a:pt x="354" y="398"/>
                  </a:cubicBezTo>
                  <a:cubicBezTo>
                    <a:pt x="353" y="379"/>
                    <a:pt x="349" y="344"/>
                    <a:pt x="344" y="319"/>
                  </a:cubicBezTo>
                  <a:cubicBezTo>
                    <a:pt x="339" y="294"/>
                    <a:pt x="315" y="98"/>
                    <a:pt x="306" y="62"/>
                  </a:cubicBezTo>
                  <a:cubicBezTo>
                    <a:pt x="298" y="26"/>
                    <a:pt x="285" y="12"/>
                    <a:pt x="265" y="16"/>
                  </a:cubicBezTo>
                  <a:cubicBezTo>
                    <a:pt x="246" y="20"/>
                    <a:pt x="238" y="44"/>
                    <a:pt x="242" y="60"/>
                  </a:cubicBezTo>
                  <a:cubicBezTo>
                    <a:pt x="246" y="75"/>
                    <a:pt x="271" y="289"/>
                    <a:pt x="272" y="311"/>
                  </a:cubicBezTo>
                  <a:cubicBezTo>
                    <a:pt x="273" y="332"/>
                    <a:pt x="261" y="330"/>
                    <a:pt x="259" y="312"/>
                  </a:cubicBezTo>
                  <a:cubicBezTo>
                    <a:pt x="256" y="294"/>
                    <a:pt x="225" y="90"/>
                    <a:pt x="219" y="60"/>
                  </a:cubicBezTo>
                  <a:cubicBezTo>
                    <a:pt x="214" y="30"/>
                    <a:pt x="207" y="0"/>
                    <a:pt x="186" y="4"/>
                  </a:cubicBezTo>
                  <a:cubicBezTo>
                    <a:pt x="168" y="7"/>
                    <a:pt x="160" y="23"/>
                    <a:pt x="161" y="36"/>
                  </a:cubicBezTo>
                  <a:cubicBezTo>
                    <a:pt x="161" y="50"/>
                    <a:pt x="192" y="284"/>
                    <a:pt x="193" y="312"/>
                  </a:cubicBezTo>
                  <a:cubicBezTo>
                    <a:pt x="195" y="340"/>
                    <a:pt x="180" y="332"/>
                    <a:pt x="177" y="317"/>
                  </a:cubicBezTo>
                  <a:cubicBezTo>
                    <a:pt x="175" y="303"/>
                    <a:pt x="153" y="141"/>
                    <a:pt x="146" y="97"/>
                  </a:cubicBezTo>
                  <a:cubicBezTo>
                    <a:pt x="139" y="54"/>
                    <a:pt x="126" y="27"/>
                    <a:pt x="105" y="32"/>
                  </a:cubicBezTo>
                  <a:cubicBezTo>
                    <a:pt x="84" y="37"/>
                    <a:pt x="75" y="55"/>
                    <a:pt x="79" y="91"/>
                  </a:cubicBezTo>
                  <a:cubicBezTo>
                    <a:pt x="82" y="126"/>
                    <a:pt x="101" y="282"/>
                    <a:pt x="107" y="333"/>
                  </a:cubicBezTo>
                  <a:cubicBezTo>
                    <a:pt x="113" y="383"/>
                    <a:pt x="101" y="370"/>
                    <a:pt x="95" y="329"/>
                  </a:cubicBezTo>
                  <a:cubicBezTo>
                    <a:pt x="89" y="289"/>
                    <a:pt x="71" y="176"/>
                    <a:pt x="64" y="137"/>
                  </a:cubicBezTo>
                  <a:cubicBezTo>
                    <a:pt x="58" y="97"/>
                    <a:pt x="41" y="76"/>
                    <a:pt x="21" y="81"/>
                  </a:cubicBezTo>
                  <a:cubicBezTo>
                    <a:pt x="1" y="86"/>
                    <a:pt x="0" y="108"/>
                    <a:pt x="1" y="124"/>
                  </a:cubicBezTo>
                  <a:cubicBezTo>
                    <a:pt x="2" y="140"/>
                    <a:pt x="10" y="239"/>
                    <a:pt x="34" y="423"/>
                  </a:cubicBezTo>
                  <a:cubicBezTo>
                    <a:pt x="35" y="430"/>
                    <a:pt x="36" y="437"/>
                    <a:pt x="37" y="443"/>
                  </a:cubicBezTo>
                  <a:cubicBezTo>
                    <a:pt x="445" y="443"/>
                    <a:pt x="445" y="443"/>
                    <a:pt x="445" y="443"/>
                  </a:cubicBezTo>
                  <a:cubicBezTo>
                    <a:pt x="448" y="394"/>
                    <a:pt x="445" y="348"/>
                    <a:pt x="447" y="315"/>
                  </a:cubicBezTo>
                  <a:lnTo>
                    <a:pt x="371" y="315"/>
                  </a:lnTo>
                  <a:close/>
                </a:path>
              </a:pathLst>
            </a:cu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20" name="矩形 19"/>
            <p:cNvSpPr/>
            <p:nvPr/>
          </p:nvSpPr>
          <p:spPr>
            <a:xfrm>
              <a:off x="5495775" y="4735764"/>
              <a:ext cx="758771" cy="461665"/>
            </a:xfrm>
            <a:prstGeom prst="rect">
              <a:avLst/>
            </a:prstGeom>
          </p:spPr>
          <p:txBody>
            <a:bodyPr wrap="square">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04</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
        <p:nvSpPr>
          <p:cNvPr id="21" name="TextBox 20"/>
          <p:cNvSpPr txBox="1"/>
          <p:nvPr/>
        </p:nvSpPr>
        <p:spPr>
          <a:xfrm>
            <a:off x="5015087" y="3356992"/>
            <a:ext cx="2016224" cy="861774"/>
          </a:xfrm>
          <a:prstGeom prst="rect">
            <a:avLst/>
          </a:prstGeom>
          <a:noFill/>
        </p:spPr>
        <p:txBody>
          <a:bodyPr wrap="square" lIns="0" tIns="0" rIns="0" bIns="0" rtlCol="0">
            <a:spAutoFit/>
          </a:bodyPr>
          <a:lstStyle/>
          <a:p>
            <a:pPr algn="ctr"/>
            <a:r>
              <a:rPr lang="zh-CN" altLang="en-US" sz="2800" b="1" dirty="0">
                <a:gradFill>
                  <a:gsLst>
                    <a:gs pos="0">
                      <a:srgbClr val="0070C0"/>
                    </a:gs>
                    <a:gs pos="100000">
                      <a:srgbClr val="00B0F0"/>
                    </a:gs>
                  </a:gsLst>
                  <a:lin ang="2700000" scaled="1"/>
                </a:gradFill>
                <a:latin typeface="微软雅黑" panose="020B0503020204020204" pitchFamily="34" charset="-122"/>
                <a:ea typeface="微软雅黑" panose="020B0503020204020204" pitchFamily="34" charset="-122"/>
              </a:rPr>
              <a:t>总体</a:t>
            </a:r>
            <a:endParaRPr lang="en-US" altLang="zh-CN" sz="2800" b="1" dirty="0">
              <a:gradFill>
                <a:gsLst>
                  <a:gs pos="0">
                    <a:srgbClr val="0070C0"/>
                  </a:gs>
                  <a:gs pos="100000">
                    <a:srgbClr val="00B0F0"/>
                  </a:gs>
                </a:gsLst>
                <a:lin ang="2700000" scaled="1"/>
              </a:gradFill>
              <a:latin typeface="微软雅黑" panose="020B0503020204020204" pitchFamily="34" charset="-122"/>
              <a:ea typeface="微软雅黑" panose="020B0503020204020204" pitchFamily="34" charset="-122"/>
            </a:endParaRPr>
          </a:p>
          <a:p>
            <a:pPr algn="ctr"/>
            <a:r>
              <a:rPr lang="zh-CN" altLang="en-US" sz="2800" b="1" dirty="0">
                <a:gradFill>
                  <a:gsLst>
                    <a:gs pos="0">
                      <a:srgbClr val="0070C0"/>
                    </a:gs>
                    <a:gs pos="100000">
                      <a:srgbClr val="00B0F0"/>
                    </a:gs>
                  </a:gsLst>
                  <a:lin ang="2700000" scaled="1"/>
                </a:gradFill>
                <a:latin typeface="微软雅黑" panose="020B0503020204020204" pitchFamily="34" charset="-122"/>
                <a:ea typeface="微软雅黑" panose="020B0503020204020204" pitchFamily="34" charset="-122"/>
              </a:rPr>
              <a:t>思路</a:t>
            </a:r>
            <a:endParaRPr lang="en-US" altLang="zh-CN" sz="2800" b="1" dirty="0">
              <a:gradFill>
                <a:gsLst>
                  <a:gs pos="0">
                    <a:srgbClr val="0070C0"/>
                  </a:gs>
                  <a:gs pos="100000">
                    <a:srgbClr val="00B0F0"/>
                  </a:gs>
                </a:gsLst>
                <a:lin ang="2700000" scaled="1"/>
              </a:gra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1054646" y="3140968"/>
            <a:ext cx="2761676" cy="856838"/>
            <a:chOff x="8548025" y="1459078"/>
            <a:chExt cx="1800976" cy="856838"/>
          </a:xfrm>
        </p:grpSpPr>
        <p:sp>
          <p:nvSpPr>
            <p:cNvPr id="23" name="矩形 22"/>
            <p:cNvSpPr/>
            <p:nvPr/>
          </p:nvSpPr>
          <p:spPr>
            <a:xfrm>
              <a:off x="8548025" y="1766855"/>
              <a:ext cx="1800976" cy="549061"/>
            </a:xfrm>
            <a:prstGeom prst="rect">
              <a:avLst/>
            </a:prstGeom>
          </p:spPr>
          <p:txBody>
            <a:bodyPr wrap="square">
              <a:spAutoFit/>
            </a:bodyPr>
            <a:lstStyle/>
            <a:p>
              <a:pPr>
                <a:lnSpc>
                  <a:spcPct val="13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4" name="矩形 23"/>
            <p:cNvSpPr/>
            <p:nvPr/>
          </p:nvSpPr>
          <p:spPr>
            <a:xfrm>
              <a:off x="8548025" y="1459078"/>
              <a:ext cx="1356208" cy="369332"/>
            </a:xfrm>
            <a:prstGeom prst="rect">
              <a:avLst/>
            </a:prstGeom>
          </p:spPr>
          <p:txBody>
            <a:bodyPr wrap="square">
              <a:spAutoFit/>
            </a:bodyPr>
            <a:lstStyle/>
            <a:p>
              <a:r>
                <a:rPr lang="zh-CN" altLang="en-US" dirty="0">
                  <a:solidFill>
                    <a:schemeClr val="bg1">
                      <a:lumMod val="65000"/>
                    </a:schemeClr>
                  </a:solidFill>
                  <a:latin typeface="微软雅黑" panose="020B0503020204020204" pitchFamily="34" charset="-122"/>
                  <a:ea typeface="微软雅黑" panose="020B0503020204020204" pitchFamily="34" charset="-122"/>
                  <a:cs typeface="Segoe UI Semilight" panose="020B0402040204020203" pitchFamily="34" charset="0"/>
                </a:rPr>
                <a:t>点击添加标题</a:t>
              </a:r>
            </a:p>
          </p:txBody>
        </p:sp>
      </p:grpSp>
      <p:grpSp>
        <p:nvGrpSpPr>
          <p:cNvPr id="25" name="组合 24"/>
          <p:cNvGrpSpPr/>
          <p:nvPr/>
        </p:nvGrpSpPr>
        <p:grpSpPr>
          <a:xfrm>
            <a:off x="6717906" y="1820665"/>
            <a:ext cx="2761676" cy="856838"/>
            <a:chOff x="8548025" y="1459078"/>
            <a:chExt cx="1800976" cy="856838"/>
          </a:xfrm>
        </p:grpSpPr>
        <p:sp>
          <p:nvSpPr>
            <p:cNvPr id="26" name="矩形 25"/>
            <p:cNvSpPr/>
            <p:nvPr/>
          </p:nvSpPr>
          <p:spPr>
            <a:xfrm>
              <a:off x="8548025" y="1766855"/>
              <a:ext cx="1800976" cy="549061"/>
            </a:xfrm>
            <a:prstGeom prst="rect">
              <a:avLst/>
            </a:prstGeom>
          </p:spPr>
          <p:txBody>
            <a:bodyPr wrap="square">
              <a:spAutoFit/>
            </a:bodyPr>
            <a:lstStyle/>
            <a:p>
              <a:pPr>
                <a:lnSpc>
                  <a:spcPct val="13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8548025" y="1459078"/>
              <a:ext cx="1356208" cy="369332"/>
            </a:xfrm>
            <a:prstGeom prst="rect">
              <a:avLst/>
            </a:prstGeom>
          </p:spPr>
          <p:txBody>
            <a:bodyPr wrap="square">
              <a:spAutoFit/>
            </a:bodyPr>
            <a:lstStyle/>
            <a:p>
              <a:r>
                <a:rPr lang="zh-CN" altLang="en-US" dirty="0">
                  <a:solidFill>
                    <a:schemeClr val="bg1">
                      <a:lumMod val="65000"/>
                    </a:schemeClr>
                  </a:solidFill>
                  <a:latin typeface="微软雅黑" panose="020B0503020204020204" pitchFamily="34" charset="-122"/>
                  <a:ea typeface="微软雅黑" panose="020B0503020204020204" pitchFamily="34" charset="-122"/>
                  <a:cs typeface="Segoe UI Semilight" panose="020B0402040204020203" pitchFamily="34" charset="0"/>
                </a:rPr>
                <a:t>点击添加标题</a:t>
              </a:r>
            </a:p>
          </p:txBody>
        </p:sp>
      </p:grpSp>
      <p:grpSp>
        <p:nvGrpSpPr>
          <p:cNvPr id="28" name="组合 27"/>
          <p:cNvGrpSpPr/>
          <p:nvPr/>
        </p:nvGrpSpPr>
        <p:grpSpPr>
          <a:xfrm>
            <a:off x="8471470" y="3140968"/>
            <a:ext cx="2761676" cy="856838"/>
            <a:chOff x="8548025" y="1459078"/>
            <a:chExt cx="1800976" cy="856838"/>
          </a:xfrm>
        </p:grpSpPr>
        <p:sp>
          <p:nvSpPr>
            <p:cNvPr id="29" name="矩形 28"/>
            <p:cNvSpPr/>
            <p:nvPr/>
          </p:nvSpPr>
          <p:spPr>
            <a:xfrm>
              <a:off x="8548025" y="1766855"/>
              <a:ext cx="1800976" cy="549061"/>
            </a:xfrm>
            <a:prstGeom prst="rect">
              <a:avLst/>
            </a:prstGeom>
          </p:spPr>
          <p:txBody>
            <a:bodyPr wrap="square">
              <a:spAutoFit/>
            </a:bodyPr>
            <a:lstStyle/>
            <a:p>
              <a:pPr>
                <a:lnSpc>
                  <a:spcPct val="13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8548025" y="1459078"/>
              <a:ext cx="1356208" cy="369332"/>
            </a:xfrm>
            <a:prstGeom prst="rect">
              <a:avLst/>
            </a:prstGeom>
          </p:spPr>
          <p:txBody>
            <a:bodyPr wrap="square">
              <a:spAutoFit/>
            </a:bodyPr>
            <a:lstStyle/>
            <a:p>
              <a:r>
                <a:rPr lang="zh-CN" altLang="en-US" dirty="0">
                  <a:solidFill>
                    <a:schemeClr val="bg1">
                      <a:lumMod val="65000"/>
                    </a:schemeClr>
                  </a:solidFill>
                  <a:latin typeface="微软雅黑" panose="020B0503020204020204" pitchFamily="34" charset="-122"/>
                  <a:ea typeface="微软雅黑" panose="020B0503020204020204" pitchFamily="34" charset="-122"/>
                  <a:cs typeface="Segoe UI Semilight" panose="020B0402040204020203" pitchFamily="34" charset="0"/>
                </a:rPr>
                <a:t>点击添加标题</a:t>
              </a:r>
            </a:p>
          </p:txBody>
        </p:sp>
      </p:grpSp>
      <p:grpSp>
        <p:nvGrpSpPr>
          <p:cNvPr id="31" name="组合 30"/>
          <p:cNvGrpSpPr/>
          <p:nvPr/>
        </p:nvGrpSpPr>
        <p:grpSpPr>
          <a:xfrm>
            <a:off x="2782838" y="4628977"/>
            <a:ext cx="2761676" cy="856838"/>
            <a:chOff x="8548025" y="1459078"/>
            <a:chExt cx="1800976" cy="856838"/>
          </a:xfrm>
        </p:grpSpPr>
        <p:sp>
          <p:nvSpPr>
            <p:cNvPr id="32" name="矩形 31"/>
            <p:cNvSpPr/>
            <p:nvPr/>
          </p:nvSpPr>
          <p:spPr>
            <a:xfrm>
              <a:off x="8548025" y="1766855"/>
              <a:ext cx="1800976" cy="549061"/>
            </a:xfrm>
            <a:prstGeom prst="rect">
              <a:avLst/>
            </a:prstGeom>
          </p:spPr>
          <p:txBody>
            <a:bodyPr wrap="square">
              <a:spAutoFit/>
            </a:bodyPr>
            <a:lstStyle/>
            <a:p>
              <a:pPr>
                <a:lnSpc>
                  <a:spcPct val="13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8548025" y="1459078"/>
              <a:ext cx="1356208" cy="369332"/>
            </a:xfrm>
            <a:prstGeom prst="rect">
              <a:avLst/>
            </a:prstGeom>
          </p:spPr>
          <p:txBody>
            <a:bodyPr wrap="square">
              <a:spAutoFit/>
            </a:bodyPr>
            <a:lstStyle/>
            <a:p>
              <a:r>
                <a:rPr lang="zh-CN" altLang="en-US" dirty="0">
                  <a:solidFill>
                    <a:schemeClr val="bg1">
                      <a:lumMod val="65000"/>
                    </a:schemeClr>
                  </a:solidFill>
                  <a:latin typeface="微软雅黑" panose="020B0503020204020204" pitchFamily="34" charset="-122"/>
                  <a:ea typeface="微软雅黑" panose="020B0503020204020204" pitchFamily="34" charset="-122"/>
                  <a:cs typeface="Segoe UI Semilight" panose="020B0402040204020203" pitchFamily="34" charset="0"/>
                </a:rPr>
                <a:t>点击添加标题</a:t>
              </a: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300" fill="hold"/>
                                        <p:tgtEl>
                                          <p:spTgt spid="21"/>
                                        </p:tgtEl>
                                        <p:attrNameLst>
                                          <p:attrName>ppt_x</p:attrName>
                                        </p:attrNameLst>
                                      </p:cBhvr>
                                      <p:tavLst>
                                        <p:tav tm="0">
                                          <p:val>
                                            <p:strVal val="1+#ppt_w/2"/>
                                          </p:val>
                                        </p:tav>
                                        <p:tav tm="100000">
                                          <p:val>
                                            <p:strVal val="#ppt_x"/>
                                          </p:val>
                                        </p:tav>
                                      </p:tavLst>
                                    </p:anim>
                                    <p:anim calcmode="lin" valueType="num">
                                      <p:cBhvr additive="base">
                                        <p:cTn id="13" dur="300" fill="hold"/>
                                        <p:tgtEl>
                                          <p:spTgt spid="2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ppt_x"/>
                                          </p:val>
                                        </p:tav>
                                        <p:tav tm="100000">
                                          <p:val>
                                            <p:strVal val="#ppt_x"/>
                                          </p:val>
                                        </p:tav>
                                      </p:tavLst>
                                    </p:anim>
                                    <p:anim calcmode="lin" valueType="num">
                                      <p:cBhvr additive="base">
                                        <p:cTn id="33" dur="500" fill="hold"/>
                                        <p:tgtEl>
                                          <p:spTgt spid="17"/>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childTnLst>
                          </p:cTn>
                        </p:par>
                        <p:par>
                          <p:cTn id="38" fill="hold">
                            <p:stCondLst>
                              <p:cond delay="3500"/>
                            </p:stCondLst>
                            <p:childTnLst>
                              <p:par>
                                <p:cTn id="39" presetID="22" presetClass="entr" presetSubtype="8"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left)">
                                      <p:cBhvr>
                                        <p:cTn id="41" dur="500"/>
                                        <p:tgtEl>
                                          <p:spTgt spid="25"/>
                                        </p:tgtEl>
                                      </p:cBhvr>
                                    </p:animEffect>
                                  </p:childTnLst>
                                </p:cTn>
                              </p:par>
                            </p:childTnLst>
                          </p:cTn>
                        </p:par>
                        <p:par>
                          <p:cTn id="42" fill="hold">
                            <p:stCondLst>
                              <p:cond delay="4000"/>
                            </p:stCondLst>
                            <p:childTnLst>
                              <p:par>
                                <p:cTn id="43" presetID="22" presetClass="entr" presetSubtype="8" fill="hold"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childTnLst>
                          </p:cTn>
                        </p:par>
                        <p:par>
                          <p:cTn id="46" fill="hold">
                            <p:stCondLst>
                              <p:cond delay="4500"/>
                            </p:stCondLst>
                            <p:childTnLst>
                              <p:par>
                                <p:cTn id="47" presetID="22" presetClass="entr" presetSubtype="8" fill="hold" nodeType="after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wipe(left)">
                                      <p:cBhvr>
                                        <p:cTn id="4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2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sp>
        <p:nvSpPr>
          <p:cNvPr id="5" name="Freeform 5"/>
          <p:cNvSpPr/>
          <p:nvPr/>
        </p:nvSpPr>
        <p:spPr bwMode="auto">
          <a:xfrm>
            <a:off x="1362481" y="1844824"/>
            <a:ext cx="1989266" cy="1987537"/>
          </a:xfrm>
          <a:prstGeom prst="ellipse">
            <a:avLst/>
          </a:prstGeom>
          <a:gradFill flip="none" rotWithShape="1">
            <a:gsLst>
              <a:gs pos="55000">
                <a:srgbClr val="E7E7E7"/>
              </a:gs>
              <a:gs pos="0">
                <a:schemeClr val="bg1"/>
              </a:gs>
              <a:gs pos="100000">
                <a:schemeClr val="bg1">
                  <a:lumMod val="75000"/>
                </a:schemeClr>
              </a:gs>
            </a:gsLst>
            <a:path path="circle">
              <a:fillToRect t="100000" r="100000"/>
            </a:path>
            <a:tileRect l="-100000" b="-100000"/>
          </a:gradFill>
          <a:ln w="15875">
            <a:gradFill flip="none" rotWithShape="1">
              <a:gsLst>
                <a:gs pos="0">
                  <a:schemeClr val="bg1">
                    <a:lumMod val="75000"/>
                  </a:schemeClr>
                </a:gs>
                <a:gs pos="100000">
                  <a:schemeClr val="bg1"/>
                </a:gs>
              </a:gsLst>
              <a:lin ang="18900000" scaled="1"/>
              <a:tileRect/>
            </a:gradFill>
          </a:ln>
          <a:effectLst>
            <a:outerShdw blurRad="203200" dist="88900" dir="8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Freeform 5"/>
          <p:cNvSpPr/>
          <p:nvPr/>
        </p:nvSpPr>
        <p:spPr bwMode="auto">
          <a:xfrm>
            <a:off x="3880795" y="1844824"/>
            <a:ext cx="1989266" cy="1987537"/>
          </a:xfrm>
          <a:prstGeom prst="ellipse">
            <a:avLst/>
          </a:prstGeom>
          <a:gradFill flip="none" rotWithShape="1">
            <a:gsLst>
              <a:gs pos="55000">
                <a:srgbClr val="E7E7E7"/>
              </a:gs>
              <a:gs pos="0">
                <a:schemeClr val="bg1"/>
              </a:gs>
              <a:gs pos="100000">
                <a:schemeClr val="bg1">
                  <a:lumMod val="75000"/>
                </a:schemeClr>
              </a:gs>
            </a:gsLst>
            <a:path path="circle">
              <a:fillToRect t="100000" r="100000"/>
            </a:path>
            <a:tileRect l="-100000" b="-100000"/>
          </a:gradFill>
          <a:ln w="15875">
            <a:gradFill flip="none" rotWithShape="1">
              <a:gsLst>
                <a:gs pos="0">
                  <a:schemeClr val="bg1">
                    <a:lumMod val="75000"/>
                  </a:schemeClr>
                </a:gs>
                <a:gs pos="100000">
                  <a:schemeClr val="bg1"/>
                </a:gs>
              </a:gsLst>
              <a:lin ang="18900000" scaled="1"/>
              <a:tileRect/>
            </a:gradFill>
          </a:ln>
          <a:effectLst>
            <a:outerShdw blurRad="203200" dist="88900" dir="8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Freeform 5"/>
          <p:cNvSpPr/>
          <p:nvPr/>
        </p:nvSpPr>
        <p:spPr bwMode="auto">
          <a:xfrm>
            <a:off x="6340154" y="1844824"/>
            <a:ext cx="1989266" cy="1987537"/>
          </a:xfrm>
          <a:prstGeom prst="ellipse">
            <a:avLst/>
          </a:prstGeom>
          <a:gradFill flip="none" rotWithShape="1">
            <a:gsLst>
              <a:gs pos="55000">
                <a:srgbClr val="E7E7E7"/>
              </a:gs>
              <a:gs pos="0">
                <a:schemeClr val="bg1"/>
              </a:gs>
              <a:gs pos="100000">
                <a:schemeClr val="bg1">
                  <a:lumMod val="75000"/>
                </a:schemeClr>
              </a:gs>
            </a:gsLst>
            <a:path path="circle">
              <a:fillToRect t="100000" r="100000"/>
            </a:path>
            <a:tileRect l="-100000" b="-100000"/>
          </a:gradFill>
          <a:ln w="15875">
            <a:gradFill flip="none" rotWithShape="1">
              <a:gsLst>
                <a:gs pos="0">
                  <a:schemeClr val="bg1">
                    <a:lumMod val="75000"/>
                  </a:schemeClr>
                </a:gs>
                <a:gs pos="100000">
                  <a:schemeClr val="bg1"/>
                </a:gs>
              </a:gsLst>
              <a:lin ang="18900000" scaled="1"/>
              <a:tileRect/>
            </a:gradFill>
          </a:ln>
          <a:effectLst>
            <a:outerShdw blurRad="203200" dist="88900" dir="8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 name="Freeform 5"/>
          <p:cNvSpPr/>
          <p:nvPr/>
        </p:nvSpPr>
        <p:spPr bwMode="auto">
          <a:xfrm>
            <a:off x="8878271" y="1844824"/>
            <a:ext cx="1989266" cy="1987537"/>
          </a:xfrm>
          <a:prstGeom prst="ellipse">
            <a:avLst/>
          </a:prstGeom>
          <a:gradFill flip="none" rotWithShape="1">
            <a:gsLst>
              <a:gs pos="55000">
                <a:srgbClr val="E7E7E7"/>
              </a:gs>
              <a:gs pos="0">
                <a:schemeClr val="bg1"/>
              </a:gs>
              <a:gs pos="100000">
                <a:schemeClr val="bg1">
                  <a:lumMod val="75000"/>
                </a:schemeClr>
              </a:gs>
            </a:gsLst>
            <a:path path="circle">
              <a:fillToRect t="100000" r="100000"/>
            </a:path>
            <a:tileRect l="-100000" b="-100000"/>
          </a:gradFill>
          <a:ln w="15875">
            <a:gradFill flip="none" rotWithShape="1">
              <a:gsLst>
                <a:gs pos="0">
                  <a:schemeClr val="bg1">
                    <a:lumMod val="75000"/>
                  </a:schemeClr>
                </a:gs>
                <a:gs pos="100000">
                  <a:schemeClr val="bg1"/>
                </a:gs>
              </a:gsLst>
              <a:lin ang="18900000" scaled="1"/>
              <a:tileRect/>
            </a:gradFill>
          </a:ln>
          <a:effectLst>
            <a:outerShdw blurRad="203200" dist="88900" dir="8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9" name="Freeform 5"/>
          <p:cNvSpPr/>
          <p:nvPr/>
        </p:nvSpPr>
        <p:spPr bwMode="auto">
          <a:xfrm>
            <a:off x="1605160" y="2087292"/>
            <a:ext cx="1503908" cy="1502601"/>
          </a:xfrm>
          <a:prstGeom prst="ellipse">
            <a:avLst/>
          </a:prstGeom>
          <a:gradFill>
            <a:gsLst>
              <a:gs pos="0">
                <a:srgbClr val="F58029"/>
              </a:gs>
              <a:gs pos="100000">
                <a:srgbClr val="F27211"/>
              </a:gs>
            </a:gsLst>
            <a:lin ang="5400000" scaled="1"/>
          </a:gradFill>
          <a:ln w="12700">
            <a:noFill/>
          </a:ln>
          <a:effectLst>
            <a:innerShdw blurRad="63500" dist="254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0" name="矩形 9"/>
          <p:cNvSpPr>
            <a:spLocks noChangeArrowheads="1"/>
          </p:cNvSpPr>
          <p:nvPr/>
        </p:nvSpPr>
        <p:spPr bwMode="auto">
          <a:xfrm>
            <a:off x="1683743" y="2413999"/>
            <a:ext cx="1296238" cy="94310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r>
              <a:rPr lang="zh-CN" altLang="en-US" sz="2700" cap="all" dirty="0">
                <a:solidFill>
                  <a:schemeClr val="bg1"/>
                </a:solidFill>
                <a:latin typeface="微软雅黑" panose="020B0503020204020204" pitchFamily="34" charset="-122"/>
                <a:ea typeface="微软雅黑" panose="020B0503020204020204" pitchFamily="34" charset="-122"/>
                <a:cs typeface="+mj-cs"/>
              </a:rPr>
              <a:t>添加</a:t>
            </a:r>
            <a:endParaRPr lang="en-US" altLang="zh-CN" sz="2700" cap="all" dirty="0">
              <a:solidFill>
                <a:schemeClr val="bg1"/>
              </a:solidFill>
              <a:latin typeface="微软雅黑" panose="020B0503020204020204" pitchFamily="34" charset="-122"/>
              <a:ea typeface="微软雅黑" panose="020B0503020204020204" pitchFamily="34" charset="-122"/>
              <a:cs typeface="+mj-cs"/>
            </a:endParaRPr>
          </a:p>
          <a:p>
            <a:pPr algn="ctr"/>
            <a:r>
              <a:rPr lang="zh-CN" altLang="en-US" sz="2700" cap="all" dirty="0">
                <a:solidFill>
                  <a:schemeClr val="bg1"/>
                </a:solidFill>
                <a:latin typeface="微软雅黑" panose="020B0503020204020204" pitchFamily="34" charset="-122"/>
                <a:ea typeface="微软雅黑" panose="020B0503020204020204" pitchFamily="34" charset="-122"/>
                <a:cs typeface="+mj-cs"/>
              </a:rPr>
              <a:t>标题</a:t>
            </a:r>
            <a:endParaRPr lang="en-US" altLang="zh-CN" sz="2700" cap="all" dirty="0">
              <a:solidFill>
                <a:schemeClr val="bg1"/>
              </a:solidFill>
              <a:latin typeface="微软雅黑" panose="020B0503020204020204" pitchFamily="34" charset="-122"/>
              <a:ea typeface="微软雅黑" panose="020B0503020204020204" pitchFamily="34" charset="-122"/>
              <a:cs typeface="+mj-cs"/>
            </a:endParaRPr>
          </a:p>
        </p:txBody>
      </p:sp>
      <p:sp>
        <p:nvSpPr>
          <p:cNvPr id="11" name="Freeform 5"/>
          <p:cNvSpPr/>
          <p:nvPr/>
        </p:nvSpPr>
        <p:spPr bwMode="auto">
          <a:xfrm>
            <a:off x="4127973" y="2087292"/>
            <a:ext cx="1503908" cy="1502601"/>
          </a:xfrm>
          <a:prstGeom prst="ellipse">
            <a:avLst/>
          </a:prstGeom>
          <a:gradFill>
            <a:gsLst>
              <a:gs pos="0">
                <a:srgbClr val="F54337"/>
              </a:gs>
              <a:gs pos="100000">
                <a:srgbClr val="D4180A"/>
              </a:gs>
            </a:gsLst>
            <a:lin ang="5400000" scaled="1"/>
          </a:gradFill>
          <a:ln w="12700">
            <a:noFill/>
          </a:ln>
          <a:effectLst>
            <a:innerShdw blurRad="63500" dist="254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2" name="Freeform 5"/>
          <p:cNvSpPr/>
          <p:nvPr/>
        </p:nvSpPr>
        <p:spPr bwMode="auto">
          <a:xfrm>
            <a:off x="6591160" y="2087292"/>
            <a:ext cx="1503908" cy="1502601"/>
          </a:xfrm>
          <a:prstGeom prst="ellipse">
            <a:avLst/>
          </a:prstGeom>
          <a:gradFill>
            <a:gsLst>
              <a:gs pos="0">
                <a:srgbClr val="1C9FA7"/>
              </a:gs>
              <a:gs pos="100000">
                <a:srgbClr val="26A2AA"/>
              </a:gs>
            </a:gsLst>
            <a:lin ang="5400000" scaled="1"/>
          </a:gradFill>
          <a:ln w="12700">
            <a:noFill/>
          </a:ln>
          <a:effectLst>
            <a:innerShdw blurRad="63500" dist="254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Freeform 5"/>
          <p:cNvSpPr/>
          <p:nvPr/>
        </p:nvSpPr>
        <p:spPr bwMode="auto">
          <a:xfrm>
            <a:off x="9120950" y="2087292"/>
            <a:ext cx="1503908" cy="1502601"/>
          </a:xfrm>
          <a:prstGeom prst="ellipse">
            <a:avLst/>
          </a:prstGeom>
          <a:gradFill>
            <a:gsLst>
              <a:gs pos="0">
                <a:srgbClr val="0070C0"/>
              </a:gs>
              <a:gs pos="100000">
                <a:srgbClr val="00B0F0"/>
              </a:gs>
            </a:gsLst>
            <a:lin ang="18900000" scaled="1"/>
          </a:gradFill>
          <a:ln w="12700">
            <a:noFill/>
          </a:ln>
          <a:effectLst>
            <a:innerShdw blurRad="63500" dist="254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4" name="矩形 13"/>
          <p:cNvSpPr>
            <a:spLocks noChangeArrowheads="1"/>
          </p:cNvSpPr>
          <p:nvPr/>
        </p:nvSpPr>
        <p:spPr bwMode="auto">
          <a:xfrm>
            <a:off x="4200730" y="2413999"/>
            <a:ext cx="1296238" cy="94310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r>
              <a:rPr lang="zh-CN" altLang="en-US" sz="2700" cap="all" dirty="0">
                <a:solidFill>
                  <a:schemeClr val="bg1"/>
                </a:solidFill>
                <a:latin typeface="微软雅黑" panose="020B0503020204020204" pitchFamily="34" charset="-122"/>
                <a:ea typeface="微软雅黑" panose="020B0503020204020204" pitchFamily="34" charset="-122"/>
              </a:rPr>
              <a:t>添加</a:t>
            </a:r>
            <a:endParaRPr lang="en-US" altLang="zh-CN" sz="2700" cap="all" dirty="0">
              <a:solidFill>
                <a:schemeClr val="bg1"/>
              </a:solidFill>
              <a:latin typeface="微软雅黑" panose="020B0503020204020204" pitchFamily="34" charset="-122"/>
              <a:ea typeface="微软雅黑" panose="020B0503020204020204" pitchFamily="34" charset="-122"/>
            </a:endParaRPr>
          </a:p>
          <a:p>
            <a:pPr algn="ctr"/>
            <a:r>
              <a:rPr lang="zh-CN" altLang="en-US" sz="2700" cap="all" dirty="0">
                <a:solidFill>
                  <a:schemeClr val="bg1"/>
                </a:solidFill>
                <a:latin typeface="微软雅黑" panose="020B0503020204020204" pitchFamily="34" charset="-122"/>
                <a:ea typeface="微软雅黑" panose="020B0503020204020204" pitchFamily="34" charset="-122"/>
              </a:rPr>
              <a:t>标题</a:t>
            </a:r>
            <a:endParaRPr lang="en-US" altLang="zh-CN" sz="2700" cap="all" dirty="0">
              <a:solidFill>
                <a:schemeClr val="bg1"/>
              </a:solidFill>
              <a:latin typeface="微软雅黑" panose="020B0503020204020204" pitchFamily="34" charset="-122"/>
              <a:ea typeface="微软雅黑" panose="020B0503020204020204" pitchFamily="34" charset="-122"/>
            </a:endParaRPr>
          </a:p>
        </p:txBody>
      </p:sp>
      <p:sp>
        <p:nvSpPr>
          <p:cNvPr id="15" name="矩形 14"/>
          <p:cNvSpPr>
            <a:spLocks noChangeArrowheads="1"/>
          </p:cNvSpPr>
          <p:nvPr/>
        </p:nvSpPr>
        <p:spPr bwMode="auto">
          <a:xfrm>
            <a:off x="6669406" y="2413999"/>
            <a:ext cx="1296238" cy="94310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r>
              <a:rPr lang="zh-CN" altLang="en-US" sz="2700" cap="all" dirty="0">
                <a:solidFill>
                  <a:schemeClr val="bg1"/>
                </a:solidFill>
                <a:latin typeface="微软雅黑" panose="020B0503020204020204" pitchFamily="34" charset="-122"/>
                <a:ea typeface="微软雅黑" panose="020B0503020204020204" pitchFamily="34" charset="-122"/>
              </a:rPr>
              <a:t>添加</a:t>
            </a:r>
            <a:endParaRPr lang="en-US" altLang="zh-CN" sz="2700" cap="all" dirty="0">
              <a:solidFill>
                <a:schemeClr val="bg1"/>
              </a:solidFill>
              <a:latin typeface="微软雅黑" panose="020B0503020204020204" pitchFamily="34" charset="-122"/>
              <a:ea typeface="微软雅黑" panose="020B0503020204020204" pitchFamily="34" charset="-122"/>
            </a:endParaRPr>
          </a:p>
          <a:p>
            <a:pPr algn="ctr"/>
            <a:r>
              <a:rPr lang="zh-CN" altLang="en-US" sz="2700" cap="all" dirty="0">
                <a:solidFill>
                  <a:schemeClr val="bg1"/>
                </a:solidFill>
                <a:latin typeface="微软雅黑" panose="020B0503020204020204" pitchFamily="34" charset="-122"/>
                <a:ea typeface="微软雅黑" panose="020B0503020204020204" pitchFamily="34" charset="-122"/>
              </a:rPr>
              <a:t>标题</a:t>
            </a:r>
            <a:endParaRPr lang="en-US" altLang="zh-CN" sz="2700" cap="all" dirty="0">
              <a:solidFill>
                <a:schemeClr val="bg1"/>
              </a:solidFill>
              <a:latin typeface="微软雅黑" panose="020B0503020204020204" pitchFamily="34" charset="-122"/>
              <a:ea typeface="微软雅黑" panose="020B0503020204020204" pitchFamily="34" charset="-122"/>
            </a:endParaRPr>
          </a:p>
        </p:txBody>
      </p:sp>
      <p:sp>
        <p:nvSpPr>
          <p:cNvPr id="16" name="矩形 15"/>
          <p:cNvSpPr>
            <a:spLocks noChangeArrowheads="1"/>
          </p:cNvSpPr>
          <p:nvPr/>
        </p:nvSpPr>
        <p:spPr bwMode="auto">
          <a:xfrm>
            <a:off x="9240940" y="2413999"/>
            <a:ext cx="1296238" cy="94310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r>
              <a:rPr lang="zh-CN" altLang="en-US" sz="2700" cap="all" dirty="0">
                <a:solidFill>
                  <a:schemeClr val="bg1"/>
                </a:solidFill>
                <a:latin typeface="微软雅黑" panose="020B0503020204020204" pitchFamily="34" charset="-122"/>
                <a:ea typeface="微软雅黑" panose="020B0503020204020204" pitchFamily="34" charset="-122"/>
              </a:rPr>
              <a:t>添加</a:t>
            </a:r>
            <a:endParaRPr lang="en-US" altLang="zh-CN" sz="2700" cap="all" dirty="0">
              <a:solidFill>
                <a:schemeClr val="bg1"/>
              </a:solidFill>
              <a:latin typeface="微软雅黑" panose="020B0503020204020204" pitchFamily="34" charset="-122"/>
              <a:ea typeface="微软雅黑" panose="020B0503020204020204" pitchFamily="34" charset="-122"/>
            </a:endParaRPr>
          </a:p>
          <a:p>
            <a:pPr algn="ctr"/>
            <a:r>
              <a:rPr lang="zh-CN" altLang="en-US" sz="2700" cap="all" dirty="0">
                <a:solidFill>
                  <a:schemeClr val="bg1"/>
                </a:solidFill>
                <a:latin typeface="微软雅黑" panose="020B0503020204020204" pitchFamily="34" charset="-122"/>
                <a:ea typeface="微软雅黑" panose="020B0503020204020204" pitchFamily="34" charset="-122"/>
              </a:rPr>
              <a:t>标题</a:t>
            </a:r>
            <a:endParaRPr lang="en-US" altLang="zh-CN" sz="2700" cap="all" dirty="0">
              <a:solidFill>
                <a:schemeClr val="bg1"/>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1270670" y="4077072"/>
            <a:ext cx="2128142" cy="1638836"/>
            <a:chOff x="1394883" y="3923764"/>
            <a:chExt cx="2128142" cy="1638836"/>
          </a:xfrm>
        </p:grpSpPr>
        <p:sp>
          <p:nvSpPr>
            <p:cNvPr id="18" name="TextBox 17"/>
            <p:cNvSpPr txBox="1"/>
            <p:nvPr/>
          </p:nvSpPr>
          <p:spPr>
            <a:xfrm>
              <a:off x="1611473" y="3923764"/>
              <a:ext cx="1608134" cy="369332"/>
            </a:xfrm>
            <a:prstGeom prst="rect">
              <a:avLst/>
            </a:prstGeom>
            <a:noFill/>
          </p:spPr>
          <p:txBody>
            <a:bodyPr wrap="none" rtlCol="0">
              <a:spAutoFit/>
            </a:bodyPr>
            <a:lstStyle/>
            <a:p>
              <a:pPr algn="ctr"/>
              <a:r>
                <a:rPr lang="zh-CN" altLang="en-US" dirty="0">
                  <a:solidFill>
                    <a:schemeClr val="bg1">
                      <a:lumMod val="65000"/>
                    </a:schemeClr>
                  </a:solidFill>
                  <a:latin typeface="微软雅黑" panose="020B0503020204020204" pitchFamily="34" charset="-122"/>
                  <a:ea typeface="微软雅黑" panose="020B0503020204020204" pitchFamily="34" charset="-122"/>
                </a:rPr>
                <a:t>单击添加标题</a:t>
              </a:r>
            </a:p>
          </p:txBody>
        </p:sp>
        <p:sp>
          <p:nvSpPr>
            <p:cNvPr id="19" name="Rectangle 5"/>
            <p:cNvSpPr/>
            <p:nvPr/>
          </p:nvSpPr>
          <p:spPr bwMode="auto">
            <a:xfrm>
              <a:off x="1394883" y="4246938"/>
              <a:ext cx="2128142" cy="131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sz="11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20" name="组合 19"/>
          <p:cNvGrpSpPr/>
          <p:nvPr/>
        </p:nvGrpSpPr>
        <p:grpSpPr>
          <a:xfrm>
            <a:off x="3807645" y="4077072"/>
            <a:ext cx="2128142" cy="1638836"/>
            <a:chOff x="3931858" y="3923764"/>
            <a:chExt cx="2128142" cy="1638836"/>
          </a:xfrm>
        </p:grpSpPr>
        <p:sp>
          <p:nvSpPr>
            <p:cNvPr id="21" name="TextBox 20"/>
            <p:cNvSpPr txBox="1"/>
            <p:nvPr/>
          </p:nvSpPr>
          <p:spPr>
            <a:xfrm>
              <a:off x="4191862" y="3923764"/>
              <a:ext cx="1608134" cy="369332"/>
            </a:xfrm>
            <a:prstGeom prst="rect">
              <a:avLst/>
            </a:prstGeom>
            <a:noFill/>
          </p:spPr>
          <p:txBody>
            <a:bodyPr wrap="none" rtlCol="0">
              <a:spAutoFit/>
            </a:bodyPr>
            <a:lstStyle/>
            <a:p>
              <a:pPr algn="ctr"/>
              <a:r>
                <a:rPr lang="zh-CN" altLang="en-US" dirty="0">
                  <a:solidFill>
                    <a:schemeClr val="bg1">
                      <a:lumMod val="65000"/>
                    </a:schemeClr>
                  </a:solidFill>
                  <a:latin typeface="微软雅黑" panose="020B0503020204020204" pitchFamily="34" charset="-122"/>
                  <a:ea typeface="微软雅黑" panose="020B0503020204020204" pitchFamily="34" charset="-122"/>
                </a:rPr>
                <a:t>单击添加标题</a:t>
              </a:r>
            </a:p>
          </p:txBody>
        </p:sp>
        <p:sp>
          <p:nvSpPr>
            <p:cNvPr id="22" name="Rectangle 5"/>
            <p:cNvSpPr/>
            <p:nvPr/>
          </p:nvSpPr>
          <p:spPr bwMode="auto">
            <a:xfrm>
              <a:off x="3931858" y="4246938"/>
              <a:ext cx="2128142" cy="131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sz="11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23" name="组合 22"/>
          <p:cNvGrpSpPr/>
          <p:nvPr/>
        </p:nvGrpSpPr>
        <p:grpSpPr>
          <a:xfrm>
            <a:off x="6242118" y="4077072"/>
            <a:ext cx="2128142" cy="1638836"/>
            <a:chOff x="6366331" y="3923764"/>
            <a:chExt cx="2128142" cy="1638836"/>
          </a:xfrm>
        </p:grpSpPr>
        <p:sp>
          <p:nvSpPr>
            <p:cNvPr id="24" name="TextBox 23"/>
            <p:cNvSpPr txBox="1"/>
            <p:nvPr/>
          </p:nvSpPr>
          <p:spPr>
            <a:xfrm>
              <a:off x="6626335" y="3923764"/>
              <a:ext cx="1608134" cy="369332"/>
            </a:xfrm>
            <a:prstGeom prst="rect">
              <a:avLst/>
            </a:prstGeom>
            <a:noFill/>
          </p:spPr>
          <p:txBody>
            <a:bodyPr wrap="none" rtlCol="0">
              <a:spAutoFit/>
            </a:bodyPr>
            <a:lstStyle/>
            <a:p>
              <a:pPr algn="ctr"/>
              <a:r>
                <a:rPr lang="zh-CN" altLang="en-US" dirty="0">
                  <a:solidFill>
                    <a:schemeClr val="bg1">
                      <a:lumMod val="65000"/>
                    </a:schemeClr>
                  </a:solidFill>
                  <a:latin typeface="微软雅黑" panose="020B0503020204020204" pitchFamily="34" charset="-122"/>
                  <a:ea typeface="微软雅黑" panose="020B0503020204020204" pitchFamily="34" charset="-122"/>
                </a:rPr>
                <a:t>单击添加标题</a:t>
              </a:r>
            </a:p>
          </p:txBody>
        </p:sp>
        <p:sp>
          <p:nvSpPr>
            <p:cNvPr id="25" name="Rectangle 5"/>
            <p:cNvSpPr/>
            <p:nvPr/>
          </p:nvSpPr>
          <p:spPr bwMode="auto">
            <a:xfrm>
              <a:off x="6366331" y="4246938"/>
              <a:ext cx="2128142" cy="131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sz="11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26" name="组合 25"/>
          <p:cNvGrpSpPr/>
          <p:nvPr/>
        </p:nvGrpSpPr>
        <p:grpSpPr>
          <a:xfrm>
            <a:off x="8778429" y="4077072"/>
            <a:ext cx="2128142" cy="1638836"/>
            <a:chOff x="8902642" y="3923764"/>
            <a:chExt cx="2128142" cy="1638836"/>
          </a:xfrm>
        </p:grpSpPr>
        <p:sp>
          <p:nvSpPr>
            <p:cNvPr id="27" name="TextBox 26"/>
            <p:cNvSpPr txBox="1"/>
            <p:nvPr/>
          </p:nvSpPr>
          <p:spPr>
            <a:xfrm>
              <a:off x="9162646" y="3923764"/>
              <a:ext cx="1608134" cy="369332"/>
            </a:xfrm>
            <a:prstGeom prst="rect">
              <a:avLst/>
            </a:prstGeom>
            <a:noFill/>
          </p:spPr>
          <p:txBody>
            <a:bodyPr wrap="none" rtlCol="0">
              <a:spAutoFit/>
            </a:bodyPr>
            <a:lstStyle/>
            <a:p>
              <a:pPr algn="ctr"/>
              <a:r>
                <a:rPr lang="zh-CN" altLang="en-US" dirty="0">
                  <a:solidFill>
                    <a:schemeClr val="bg1">
                      <a:lumMod val="65000"/>
                    </a:schemeClr>
                  </a:solidFill>
                  <a:latin typeface="微软雅黑" panose="020B0503020204020204" pitchFamily="34" charset="-122"/>
                  <a:ea typeface="微软雅黑" panose="020B0503020204020204" pitchFamily="34" charset="-122"/>
                </a:rPr>
                <a:t>单击添加标题</a:t>
              </a:r>
            </a:p>
          </p:txBody>
        </p:sp>
        <p:sp>
          <p:nvSpPr>
            <p:cNvPr id="28" name="Rectangle 5"/>
            <p:cNvSpPr/>
            <p:nvPr/>
          </p:nvSpPr>
          <p:spPr bwMode="auto">
            <a:xfrm>
              <a:off x="8902642" y="4246938"/>
              <a:ext cx="2128142" cy="131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sz="11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1500"/>
                            </p:stCondLst>
                            <p:childTnLst>
                              <p:par>
                                <p:cTn id="42" presetID="53" presetClass="entr" presetSubtype="16"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p:cTn id="44" dur="500" fill="hold"/>
                                        <p:tgtEl>
                                          <p:spTgt spid="7"/>
                                        </p:tgtEl>
                                        <p:attrNameLst>
                                          <p:attrName>ppt_w</p:attrName>
                                        </p:attrNameLst>
                                      </p:cBhvr>
                                      <p:tavLst>
                                        <p:tav tm="0">
                                          <p:val>
                                            <p:fltVal val="0"/>
                                          </p:val>
                                        </p:tav>
                                        <p:tav tm="100000">
                                          <p:val>
                                            <p:strVal val="#ppt_w"/>
                                          </p:val>
                                        </p:tav>
                                      </p:tavLst>
                                    </p:anim>
                                    <p:anim calcmode="lin" valueType="num">
                                      <p:cBhvr>
                                        <p:cTn id="45" dur="500" fill="hold"/>
                                        <p:tgtEl>
                                          <p:spTgt spid="7"/>
                                        </p:tgtEl>
                                        <p:attrNameLst>
                                          <p:attrName>ppt_h</p:attrName>
                                        </p:attrNameLst>
                                      </p:cBhvr>
                                      <p:tavLst>
                                        <p:tav tm="0">
                                          <p:val>
                                            <p:fltVal val="0"/>
                                          </p:val>
                                        </p:tav>
                                        <p:tav tm="100000">
                                          <p:val>
                                            <p:strVal val="#ppt_h"/>
                                          </p:val>
                                        </p:tav>
                                      </p:tavLst>
                                    </p:anim>
                                    <p:animEffect transition="in" filter="fade">
                                      <p:cBhvr>
                                        <p:cTn id="46" dur="500"/>
                                        <p:tgtEl>
                                          <p:spTgt spid="7"/>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500" fill="hold"/>
                                        <p:tgtEl>
                                          <p:spTgt spid="15"/>
                                        </p:tgtEl>
                                        <p:attrNameLst>
                                          <p:attrName>ppt_w</p:attrName>
                                        </p:attrNameLst>
                                      </p:cBhvr>
                                      <p:tavLst>
                                        <p:tav tm="0">
                                          <p:val>
                                            <p:fltVal val="0"/>
                                          </p:val>
                                        </p:tav>
                                        <p:tav tm="100000">
                                          <p:val>
                                            <p:strVal val="#ppt_w"/>
                                          </p:val>
                                        </p:tav>
                                      </p:tavLst>
                                    </p:anim>
                                    <p:anim calcmode="lin" valueType="num">
                                      <p:cBhvr>
                                        <p:cTn id="50" dur="500" fill="hold"/>
                                        <p:tgtEl>
                                          <p:spTgt spid="15"/>
                                        </p:tgtEl>
                                        <p:attrNameLst>
                                          <p:attrName>ppt_h</p:attrName>
                                        </p:attrNameLst>
                                      </p:cBhvr>
                                      <p:tavLst>
                                        <p:tav tm="0">
                                          <p:val>
                                            <p:fltVal val="0"/>
                                          </p:val>
                                        </p:tav>
                                        <p:tav tm="100000">
                                          <p:val>
                                            <p:strVal val="#ppt_h"/>
                                          </p:val>
                                        </p:tav>
                                      </p:tavLst>
                                    </p:anim>
                                    <p:animEffect transition="in" filter="fade">
                                      <p:cBhvr>
                                        <p:cTn id="51" dur="500"/>
                                        <p:tgtEl>
                                          <p:spTgt spid="15"/>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p:cTn id="54" dur="500" fill="hold"/>
                                        <p:tgtEl>
                                          <p:spTgt spid="12"/>
                                        </p:tgtEl>
                                        <p:attrNameLst>
                                          <p:attrName>ppt_w</p:attrName>
                                        </p:attrNameLst>
                                      </p:cBhvr>
                                      <p:tavLst>
                                        <p:tav tm="0">
                                          <p:val>
                                            <p:fltVal val="0"/>
                                          </p:val>
                                        </p:tav>
                                        <p:tav tm="100000">
                                          <p:val>
                                            <p:strVal val="#ppt_w"/>
                                          </p:val>
                                        </p:tav>
                                      </p:tavLst>
                                    </p:anim>
                                    <p:anim calcmode="lin" valueType="num">
                                      <p:cBhvr>
                                        <p:cTn id="55" dur="500" fill="hold"/>
                                        <p:tgtEl>
                                          <p:spTgt spid="12"/>
                                        </p:tgtEl>
                                        <p:attrNameLst>
                                          <p:attrName>ppt_h</p:attrName>
                                        </p:attrNameLst>
                                      </p:cBhvr>
                                      <p:tavLst>
                                        <p:tav tm="0">
                                          <p:val>
                                            <p:fltVal val="0"/>
                                          </p:val>
                                        </p:tav>
                                        <p:tav tm="100000">
                                          <p:val>
                                            <p:strVal val="#ppt_h"/>
                                          </p:val>
                                        </p:tav>
                                      </p:tavLst>
                                    </p:anim>
                                    <p:animEffect transition="in" filter="fade">
                                      <p:cBhvr>
                                        <p:cTn id="56" dur="500"/>
                                        <p:tgtEl>
                                          <p:spTgt spid="12"/>
                                        </p:tgtEl>
                                      </p:cBhvr>
                                    </p:animEffect>
                                  </p:childTnLst>
                                </p:cTn>
                              </p:par>
                            </p:childTnLst>
                          </p:cTn>
                        </p:par>
                        <p:par>
                          <p:cTn id="57" fill="hold">
                            <p:stCondLst>
                              <p:cond delay="2000"/>
                            </p:stCondLst>
                            <p:childTnLst>
                              <p:par>
                                <p:cTn id="58" presetID="53" presetClass="entr" presetSubtype="16" fill="hold" grpId="0" nodeType="afterEffect">
                                  <p:stCondLst>
                                    <p:cond delay="0"/>
                                  </p:stCondLst>
                                  <p:childTnLst>
                                    <p:set>
                                      <p:cBhvr>
                                        <p:cTn id="59" dur="1" fill="hold">
                                          <p:stCondLst>
                                            <p:cond delay="0"/>
                                          </p:stCondLst>
                                        </p:cTn>
                                        <p:tgtEl>
                                          <p:spTgt spid="8"/>
                                        </p:tgtEl>
                                        <p:attrNameLst>
                                          <p:attrName>style.visibility</p:attrName>
                                        </p:attrNameLst>
                                      </p:cBhvr>
                                      <p:to>
                                        <p:strVal val="visible"/>
                                      </p:to>
                                    </p:set>
                                    <p:anim calcmode="lin" valueType="num">
                                      <p:cBhvr>
                                        <p:cTn id="60" dur="500" fill="hold"/>
                                        <p:tgtEl>
                                          <p:spTgt spid="8"/>
                                        </p:tgtEl>
                                        <p:attrNameLst>
                                          <p:attrName>ppt_w</p:attrName>
                                        </p:attrNameLst>
                                      </p:cBhvr>
                                      <p:tavLst>
                                        <p:tav tm="0">
                                          <p:val>
                                            <p:fltVal val="0"/>
                                          </p:val>
                                        </p:tav>
                                        <p:tav tm="100000">
                                          <p:val>
                                            <p:strVal val="#ppt_w"/>
                                          </p:val>
                                        </p:tav>
                                      </p:tavLst>
                                    </p:anim>
                                    <p:anim calcmode="lin" valueType="num">
                                      <p:cBhvr>
                                        <p:cTn id="61" dur="500" fill="hold"/>
                                        <p:tgtEl>
                                          <p:spTgt spid="8"/>
                                        </p:tgtEl>
                                        <p:attrNameLst>
                                          <p:attrName>ppt_h</p:attrName>
                                        </p:attrNameLst>
                                      </p:cBhvr>
                                      <p:tavLst>
                                        <p:tav tm="0">
                                          <p:val>
                                            <p:fltVal val="0"/>
                                          </p:val>
                                        </p:tav>
                                        <p:tav tm="100000">
                                          <p:val>
                                            <p:strVal val="#ppt_h"/>
                                          </p:val>
                                        </p:tav>
                                      </p:tavLst>
                                    </p:anim>
                                    <p:animEffect transition="in" filter="fade">
                                      <p:cBhvr>
                                        <p:cTn id="62" dur="500"/>
                                        <p:tgtEl>
                                          <p:spTgt spid="8"/>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p:cTn id="65" dur="500" fill="hold"/>
                                        <p:tgtEl>
                                          <p:spTgt spid="13"/>
                                        </p:tgtEl>
                                        <p:attrNameLst>
                                          <p:attrName>ppt_w</p:attrName>
                                        </p:attrNameLst>
                                      </p:cBhvr>
                                      <p:tavLst>
                                        <p:tav tm="0">
                                          <p:val>
                                            <p:fltVal val="0"/>
                                          </p:val>
                                        </p:tav>
                                        <p:tav tm="100000">
                                          <p:val>
                                            <p:strVal val="#ppt_w"/>
                                          </p:val>
                                        </p:tav>
                                      </p:tavLst>
                                    </p:anim>
                                    <p:anim calcmode="lin" valueType="num">
                                      <p:cBhvr>
                                        <p:cTn id="66" dur="500" fill="hold"/>
                                        <p:tgtEl>
                                          <p:spTgt spid="13"/>
                                        </p:tgtEl>
                                        <p:attrNameLst>
                                          <p:attrName>ppt_h</p:attrName>
                                        </p:attrNameLst>
                                      </p:cBhvr>
                                      <p:tavLst>
                                        <p:tav tm="0">
                                          <p:val>
                                            <p:fltVal val="0"/>
                                          </p:val>
                                        </p:tav>
                                        <p:tav tm="100000">
                                          <p:val>
                                            <p:strVal val="#ppt_h"/>
                                          </p:val>
                                        </p:tav>
                                      </p:tavLst>
                                    </p:anim>
                                    <p:animEffect transition="in" filter="fade">
                                      <p:cBhvr>
                                        <p:cTn id="67" dur="500"/>
                                        <p:tgtEl>
                                          <p:spTgt spid="13"/>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16"/>
                                        </p:tgtEl>
                                        <p:attrNameLst>
                                          <p:attrName>style.visibility</p:attrName>
                                        </p:attrNameLst>
                                      </p:cBhvr>
                                      <p:to>
                                        <p:strVal val="visible"/>
                                      </p:to>
                                    </p:set>
                                    <p:anim calcmode="lin" valueType="num">
                                      <p:cBhvr>
                                        <p:cTn id="70" dur="500" fill="hold"/>
                                        <p:tgtEl>
                                          <p:spTgt spid="16"/>
                                        </p:tgtEl>
                                        <p:attrNameLst>
                                          <p:attrName>ppt_w</p:attrName>
                                        </p:attrNameLst>
                                      </p:cBhvr>
                                      <p:tavLst>
                                        <p:tav tm="0">
                                          <p:val>
                                            <p:fltVal val="0"/>
                                          </p:val>
                                        </p:tav>
                                        <p:tav tm="100000">
                                          <p:val>
                                            <p:strVal val="#ppt_w"/>
                                          </p:val>
                                        </p:tav>
                                      </p:tavLst>
                                    </p:anim>
                                    <p:anim calcmode="lin" valueType="num">
                                      <p:cBhvr>
                                        <p:cTn id="71" dur="500" fill="hold"/>
                                        <p:tgtEl>
                                          <p:spTgt spid="16"/>
                                        </p:tgtEl>
                                        <p:attrNameLst>
                                          <p:attrName>ppt_h</p:attrName>
                                        </p:attrNameLst>
                                      </p:cBhvr>
                                      <p:tavLst>
                                        <p:tav tm="0">
                                          <p:val>
                                            <p:fltVal val="0"/>
                                          </p:val>
                                        </p:tav>
                                        <p:tav tm="100000">
                                          <p:val>
                                            <p:strVal val="#ppt_h"/>
                                          </p:val>
                                        </p:tav>
                                      </p:tavLst>
                                    </p:anim>
                                    <p:animEffect transition="in" filter="fade">
                                      <p:cBhvr>
                                        <p:cTn id="72" dur="500"/>
                                        <p:tgtEl>
                                          <p:spTgt spid="16"/>
                                        </p:tgtEl>
                                      </p:cBhvr>
                                    </p:animEffect>
                                  </p:childTnLst>
                                </p:cTn>
                              </p:par>
                            </p:childTnLst>
                          </p:cTn>
                        </p:par>
                        <p:par>
                          <p:cTn id="73" fill="hold">
                            <p:stCondLst>
                              <p:cond delay="2500"/>
                            </p:stCondLst>
                            <p:childTnLst>
                              <p:par>
                                <p:cTn id="74" presetID="2" presetClass="entr" presetSubtype="4" decel="100000" fill="hold" nodeType="after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additive="base">
                                        <p:cTn id="76" dur="500" fill="hold"/>
                                        <p:tgtEl>
                                          <p:spTgt spid="17"/>
                                        </p:tgtEl>
                                        <p:attrNameLst>
                                          <p:attrName>ppt_x</p:attrName>
                                        </p:attrNameLst>
                                      </p:cBhvr>
                                      <p:tavLst>
                                        <p:tav tm="0">
                                          <p:val>
                                            <p:strVal val="#ppt_x"/>
                                          </p:val>
                                        </p:tav>
                                        <p:tav tm="100000">
                                          <p:val>
                                            <p:strVal val="#ppt_x"/>
                                          </p:val>
                                        </p:tav>
                                      </p:tavLst>
                                    </p:anim>
                                    <p:anim calcmode="lin" valueType="num">
                                      <p:cBhvr additive="base">
                                        <p:cTn id="77" dur="500" fill="hold"/>
                                        <p:tgtEl>
                                          <p:spTgt spid="17"/>
                                        </p:tgtEl>
                                        <p:attrNameLst>
                                          <p:attrName>ppt_y</p:attrName>
                                        </p:attrNameLst>
                                      </p:cBhvr>
                                      <p:tavLst>
                                        <p:tav tm="0">
                                          <p:val>
                                            <p:strVal val="1+#ppt_h/2"/>
                                          </p:val>
                                        </p:tav>
                                        <p:tav tm="100000">
                                          <p:val>
                                            <p:strVal val="#ppt_y"/>
                                          </p:val>
                                        </p:tav>
                                      </p:tavLst>
                                    </p:anim>
                                  </p:childTnLst>
                                </p:cTn>
                              </p:par>
                            </p:childTnLst>
                          </p:cTn>
                        </p:par>
                        <p:par>
                          <p:cTn id="78" fill="hold">
                            <p:stCondLst>
                              <p:cond delay="3000"/>
                            </p:stCondLst>
                            <p:childTnLst>
                              <p:par>
                                <p:cTn id="79" presetID="2" presetClass="entr" presetSubtype="4" decel="100000" fill="hold" nodeType="afterEffect">
                                  <p:stCondLst>
                                    <p:cond delay="0"/>
                                  </p:stCondLst>
                                  <p:childTnLst>
                                    <p:set>
                                      <p:cBhvr>
                                        <p:cTn id="80" dur="1" fill="hold">
                                          <p:stCondLst>
                                            <p:cond delay="0"/>
                                          </p:stCondLst>
                                        </p:cTn>
                                        <p:tgtEl>
                                          <p:spTgt spid="20"/>
                                        </p:tgtEl>
                                        <p:attrNameLst>
                                          <p:attrName>style.visibility</p:attrName>
                                        </p:attrNameLst>
                                      </p:cBhvr>
                                      <p:to>
                                        <p:strVal val="visible"/>
                                      </p:to>
                                    </p:set>
                                    <p:anim calcmode="lin" valueType="num">
                                      <p:cBhvr additive="base">
                                        <p:cTn id="81" dur="500" fill="hold"/>
                                        <p:tgtEl>
                                          <p:spTgt spid="20"/>
                                        </p:tgtEl>
                                        <p:attrNameLst>
                                          <p:attrName>ppt_x</p:attrName>
                                        </p:attrNameLst>
                                      </p:cBhvr>
                                      <p:tavLst>
                                        <p:tav tm="0">
                                          <p:val>
                                            <p:strVal val="#ppt_x"/>
                                          </p:val>
                                        </p:tav>
                                        <p:tav tm="100000">
                                          <p:val>
                                            <p:strVal val="#ppt_x"/>
                                          </p:val>
                                        </p:tav>
                                      </p:tavLst>
                                    </p:anim>
                                    <p:anim calcmode="lin" valueType="num">
                                      <p:cBhvr additive="base">
                                        <p:cTn id="82" dur="500" fill="hold"/>
                                        <p:tgtEl>
                                          <p:spTgt spid="20"/>
                                        </p:tgtEl>
                                        <p:attrNameLst>
                                          <p:attrName>ppt_y</p:attrName>
                                        </p:attrNameLst>
                                      </p:cBhvr>
                                      <p:tavLst>
                                        <p:tav tm="0">
                                          <p:val>
                                            <p:strVal val="1+#ppt_h/2"/>
                                          </p:val>
                                        </p:tav>
                                        <p:tav tm="100000">
                                          <p:val>
                                            <p:strVal val="#ppt_y"/>
                                          </p:val>
                                        </p:tav>
                                      </p:tavLst>
                                    </p:anim>
                                  </p:childTnLst>
                                </p:cTn>
                              </p:par>
                            </p:childTnLst>
                          </p:cTn>
                        </p:par>
                        <p:par>
                          <p:cTn id="83" fill="hold">
                            <p:stCondLst>
                              <p:cond delay="3500"/>
                            </p:stCondLst>
                            <p:childTnLst>
                              <p:par>
                                <p:cTn id="84" presetID="2" presetClass="entr" presetSubtype="4" decel="100000" fill="hold" nodeType="afterEffect">
                                  <p:stCondLst>
                                    <p:cond delay="0"/>
                                  </p:stCondLst>
                                  <p:childTnLst>
                                    <p:set>
                                      <p:cBhvr>
                                        <p:cTn id="85" dur="1" fill="hold">
                                          <p:stCondLst>
                                            <p:cond delay="0"/>
                                          </p:stCondLst>
                                        </p:cTn>
                                        <p:tgtEl>
                                          <p:spTgt spid="23"/>
                                        </p:tgtEl>
                                        <p:attrNameLst>
                                          <p:attrName>style.visibility</p:attrName>
                                        </p:attrNameLst>
                                      </p:cBhvr>
                                      <p:to>
                                        <p:strVal val="visible"/>
                                      </p:to>
                                    </p:set>
                                    <p:anim calcmode="lin" valueType="num">
                                      <p:cBhvr additive="base">
                                        <p:cTn id="86" dur="500" fill="hold"/>
                                        <p:tgtEl>
                                          <p:spTgt spid="23"/>
                                        </p:tgtEl>
                                        <p:attrNameLst>
                                          <p:attrName>ppt_x</p:attrName>
                                        </p:attrNameLst>
                                      </p:cBhvr>
                                      <p:tavLst>
                                        <p:tav tm="0">
                                          <p:val>
                                            <p:strVal val="#ppt_x"/>
                                          </p:val>
                                        </p:tav>
                                        <p:tav tm="100000">
                                          <p:val>
                                            <p:strVal val="#ppt_x"/>
                                          </p:val>
                                        </p:tav>
                                      </p:tavLst>
                                    </p:anim>
                                    <p:anim calcmode="lin" valueType="num">
                                      <p:cBhvr additive="base">
                                        <p:cTn id="87" dur="500" fill="hold"/>
                                        <p:tgtEl>
                                          <p:spTgt spid="23"/>
                                        </p:tgtEl>
                                        <p:attrNameLst>
                                          <p:attrName>ppt_y</p:attrName>
                                        </p:attrNameLst>
                                      </p:cBhvr>
                                      <p:tavLst>
                                        <p:tav tm="0">
                                          <p:val>
                                            <p:strVal val="1+#ppt_h/2"/>
                                          </p:val>
                                        </p:tav>
                                        <p:tav tm="100000">
                                          <p:val>
                                            <p:strVal val="#ppt_y"/>
                                          </p:val>
                                        </p:tav>
                                      </p:tavLst>
                                    </p:anim>
                                  </p:childTnLst>
                                </p:cTn>
                              </p:par>
                            </p:childTnLst>
                          </p:cTn>
                        </p:par>
                        <p:par>
                          <p:cTn id="88" fill="hold">
                            <p:stCondLst>
                              <p:cond delay="4000"/>
                            </p:stCondLst>
                            <p:childTnLst>
                              <p:par>
                                <p:cTn id="89" presetID="2" presetClass="entr" presetSubtype="4" decel="100000" fill="hold" nodeType="afterEffect">
                                  <p:stCondLst>
                                    <p:cond delay="0"/>
                                  </p:stCondLst>
                                  <p:childTnLst>
                                    <p:set>
                                      <p:cBhvr>
                                        <p:cTn id="90" dur="1" fill="hold">
                                          <p:stCondLst>
                                            <p:cond delay="0"/>
                                          </p:stCondLst>
                                        </p:cTn>
                                        <p:tgtEl>
                                          <p:spTgt spid="26"/>
                                        </p:tgtEl>
                                        <p:attrNameLst>
                                          <p:attrName>style.visibility</p:attrName>
                                        </p:attrNameLst>
                                      </p:cBhvr>
                                      <p:to>
                                        <p:strVal val="visible"/>
                                      </p:to>
                                    </p:set>
                                    <p:anim calcmode="lin" valueType="num">
                                      <p:cBhvr additive="base">
                                        <p:cTn id="91" dur="500" fill="hold"/>
                                        <p:tgtEl>
                                          <p:spTgt spid="26"/>
                                        </p:tgtEl>
                                        <p:attrNameLst>
                                          <p:attrName>ppt_x</p:attrName>
                                        </p:attrNameLst>
                                      </p:cBhvr>
                                      <p:tavLst>
                                        <p:tav tm="0">
                                          <p:val>
                                            <p:strVal val="#ppt_x"/>
                                          </p:val>
                                        </p:tav>
                                        <p:tav tm="100000">
                                          <p:val>
                                            <p:strVal val="#ppt_x"/>
                                          </p:val>
                                        </p:tav>
                                      </p:tavLst>
                                    </p:anim>
                                    <p:anim calcmode="lin" valueType="num">
                                      <p:cBhvr additive="base">
                                        <p:cTn id="9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 grpId="0" animBg="1"/>
      <p:bldP spid="6" grpId="0" animBg="1"/>
      <p:bldP spid="7" grpId="0" animBg="1"/>
      <p:bldP spid="8" grpId="0" animBg="1"/>
      <p:bldP spid="9" grpId="0" animBg="1"/>
      <p:bldP spid="10" grpId="0"/>
      <p:bldP spid="11" grpId="0" animBg="1"/>
      <p:bldP spid="12" grpId="0" animBg="1"/>
      <p:bldP spid="13" grpId="0" animBg="1"/>
      <p:bldP spid="14" grpId="0"/>
      <p:bldP spid="15" grpId="0"/>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sp>
        <p:nvSpPr>
          <p:cNvPr id="5" name="椭圆 9"/>
          <p:cNvSpPr/>
          <p:nvPr/>
        </p:nvSpPr>
        <p:spPr>
          <a:xfrm>
            <a:off x="2978724" y="3632222"/>
            <a:ext cx="6234552" cy="2078089"/>
          </a:xfrm>
          <a:custGeom>
            <a:avLst/>
            <a:gdLst>
              <a:gd name="connsiteX0" fmla="*/ 0 w 6234551"/>
              <a:gd name="connsiteY0" fmla="*/ 1750412 h 3500824"/>
              <a:gd name="connsiteX1" fmla="*/ 3117276 w 6234551"/>
              <a:gd name="connsiteY1" fmla="*/ 0 h 3500824"/>
              <a:gd name="connsiteX2" fmla="*/ 6234552 w 6234551"/>
              <a:gd name="connsiteY2" fmla="*/ 1750412 h 3500824"/>
              <a:gd name="connsiteX3" fmla="*/ 3117276 w 6234551"/>
              <a:gd name="connsiteY3" fmla="*/ 3500824 h 3500824"/>
              <a:gd name="connsiteX4" fmla="*/ 0 w 6234551"/>
              <a:gd name="connsiteY4" fmla="*/ 1750412 h 3500824"/>
              <a:gd name="connsiteX0-1" fmla="*/ 3117276 w 6234552"/>
              <a:gd name="connsiteY0-2" fmla="*/ 0 h 3500824"/>
              <a:gd name="connsiteX1-3" fmla="*/ 6234552 w 6234552"/>
              <a:gd name="connsiteY1-4" fmla="*/ 1750412 h 3500824"/>
              <a:gd name="connsiteX2-5" fmla="*/ 3117276 w 6234552"/>
              <a:gd name="connsiteY2-6" fmla="*/ 3500824 h 3500824"/>
              <a:gd name="connsiteX3-7" fmla="*/ 0 w 6234552"/>
              <a:gd name="connsiteY3-8" fmla="*/ 1750412 h 3500824"/>
              <a:gd name="connsiteX4-9" fmla="*/ 3208716 w 6234552"/>
              <a:gd name="connsiteY4-10" fmla="*/ 91440 h 3500824"/>
              <a:gd name="connsiteX0-11" fmla="*/ 3117276 w 6234552"/>
              <a:gd name="connsiteY0-12" fmla="*/ 0 h 3500824"/>
              <a:gd name="connsiteX1-13" fmla="*/ 6234552 w 6234552"/>
              <a:gd name="connsiteY1-14" fmla="*/ 1750412 h 3500824"/>
              <a:gd name="connsiteX2-15" fmla="*/ 3117276 w 6234552"/>
              <a:gd name="connsiteY2-16" fmla="*/ 3500824 h 3500824"/>
              <a:gd name="connsiteX3-17" fmla="*/ 0 w 6234552"/>
              <a:gd name="connsiteY3-18" fmla="*/ 1750412 h 3500824"/>
              <a:gd name="connsiteX0-19" fmla="*/ 6234552 w 6234552"/>
              <a:gd name="connsiteY0-20" fmla="*/ 0 h 1750412"/>
              <a:gd name="connsiteX1-21" fmla="*/ 3117276 w 6234552"/>
              <a:gd name="connsiteY1-22" fmla="*/ 1750412 h 1750412"/>
              <a:gd name="connsiteX2-23" fmla="*/ 0 w 6234552"/>
              <a:gd name="connsiteY2-24" fmla="*/ 0 h 1750412"/>
            </a:gdLst>
            <a:ahLst/>
            <a:cxnLst>
              <a:cxn ang="0">
                <a:pos x="connsiteX0-1" y="connsiteY0-2"/>
              </a:cxn>
              <a:cxn ang="0">
                <a:pos x="connsiteX1-3" y="connsiteY1-4"/>
              </a:cxn>
              <a:cxn ang="0">
                <a:pos x="connsiteX2-5" y="connsiteY2-6"/>
              </a:cxn>
            </a:cxnLst>
            <a:rect l="l" t="t" r="r" b="b"/>
            <a:pathLst>
              <a:path w="6234552" h="1750412">
                <a:moveTo>
                  <a:pt x="6234552" y="0"/>
                </a:moveTo>
                <a:cubicBezTo>
                  <a:pt x="6234552" y="966726"/>
                  <a:pt x="4838900" y="1750412"/>
                  <a:pt x="3117276" y="1750412"/>
                </a:cubicBezTo>
                <a:cubicBezTo>
                  <a:pt x="1395652" y="1750412"/>
                  <a:pt x="0" y="966726"/>
                  <a:pt x="0" y="0"/>
                </a:cubicBezTo>
              </a:path>
            </a:pathLst>
          </a:custGeom>
          <a:noFill/>
          <a:ln w="12700">
            <a:solidFill>
              <a:schemeClr val="tx1">
                <a:lumMod val="65000"/>
                <a:lumOff val="35000"/>
              </a:schemeClr>
            </a:solidFill>
            <a:head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6" name="组合 5"/>
          <p:cNvGrpSpPr/>
          <p:nvPr/>
        </p:nvGrpSpPr>
        <p:grpSpPr>
          <a:xfrm>
            <a:off x="2330673" y="2200354"/>
            <a:ext cx="1739454" cy="1412819"/>
            <a:chOff x="3237545" y="4561747"/>
            <a:chExt cx="1146960" cy="1146960"/>
          </a:xfrm>
        </p:grpSpPr>
        <p:sp>
          <p:nvSpPr>
            <p:cNvPr id="7" name="圆角矩形 6"/>
            <p:cNvSpPr/>
            <p:nvPr/>
          </p:nvSpPr>
          <p:spPr>
            <a:xfrm>
              <a:off x="3237545" y="4561747"/>
              <a:ext cx="1146960" cy="1146960"/>
            </a:xfrm>
            <a:prstGeom prst="roundRect">
              <a:avLst>
                <a:gd name="adj" fmla="val 0"/>
              </a:avLst>
            </a:prstGeom>
            <a:solidFill>
              <a:schemeClr val="tx1">
                <a:lumMod val="50000"/>
                <a:lumOff val="50000"/>
              </a:schemeClr>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8" name="圆角矩形 7"/>
            <p:cNvSpPr/>
            <p:nvPr/>
          </p:nvSpPr>
          <p:spPr>
            <a:xfrm>
              <a:off x="3305008" y="4637099"/>
              <a:ext cx="1012026" cy="996251"/>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8121873" y="2200354"/>
            <a:ext cx="1739454" cy="1412819"/>
            <a:chOff x="3237545" y="4561747"/>
            <a:chExt cx="1146960" cy="1146960"/>
          </a:xfrm>
        </p:grpSpPr>
        <p:sp>
          <p:nvSpPr>
            <p:cNvPr id="10" name="圆角矩形 9"/>
            <p:cNvSpPr/>
            <p:nvPr/>
          </p:nvSpPr>
          <p:spPr>
            <a:xfrm>
              <a:off x="3237545" y="4561747"/>
              <a:ext cx="1146960" cy="1146960"/>
            </a:xfrm>
            <a:prstGeom prst="roundRect">
              <a:avLst>
                <a:gd name="adj" fmla="val 0"/>
              </a:avLst>
            </a:prstGeom>
            <a:solidFill>
              <a:schemeClr val="tx1">
                <a:lumMod val="50000"/>
                <a:lumOff val="50000"/>
              </a:schemeClr>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3305008" y="4637099"/>
              <a:ext cx="1012026" cy="996251"/>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grpSp>
      <p:cxnSp>
        <p:nvCxnSpPr>
          <p:cNvPr id="12" name="直接箭头连接符 11"/>
          <p:cNvCxnSpPr/>
          <p:nvPr/>
        </p:nvCxnSpPr>
        <p:spPr>
          <a:xfrm>
            <a:off x="4324350" y="2915858"/>
            <a:ext cx="3524250" cy="0"/>
          </a:xfrm>
          <a:prstGeom prst="straightConnector1">
            <a:avLst/>
          </a:prstGeom>
          <a:ln w="19050">
            <a:solidFill>
              <a:schemeClr val="tx1">
                <a:lumMod val="65000"/>
                <a:lumOff val="35000"/>
              </a:schemeClr>
            </a:solidFill>
            <a:prstDash val="sysDot"/>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3406239" y="4430835"/>
            <a:ext cx="1225452" cy="1225452"/>
          </a:xfrm>
          <a:prstGeom prst="ellipse">
            <a:avLst/>
          </a:prstGeom>
          <a:solidFill>
            <a:schemeClr val="bg1">
              <a:lumMod val="95000"/>
            </a:schemeClr>
          </a:solidFill>
          <a:ln w="50800">
            <a:noFill/>
          </a:ln>
          <a:effectLst>
            <a:outerShdw blurRad="177800" dist="63500" dir="2700000" algn="tl" rotWithShape="0">
              <a:schemeClr val="tx1">
                <a:lumMod val="65000"/>
                <a:lumOff val="35000"/>
                <a:alpha val="25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latin typeface="微软雅黑" panose="020B0503020204020204" pitchFamily="34" charset="-122"/>
              <a:ea typeface="微软雅黑" panose="020B0503020204020204" pitchFamily="34" charset="-122"/>
            </a:endParaRPr>
          </a:p>
        </p:txBody>
      </p:sp>
      <p:sp>
        <p:nvSpPr>
          <p:cNvPr id="14" name="椭圆 13"/>
          <p:cNvSpPr/>
          <p:nvPr/>
        </p:nvSpPr>
        <p:spPr>
          <a:xfrm>
            <a:off x="7560310" y="4430835"/>
            <a:ext cx="1225452" cy="1225452"/>
          </a:xfrm>
          <a:prstGeom prst="ellipse">
            <a:avLst/>
          </a:prstGeom>
          <a:solidFill>
            <a:schemeClr val="bg1">
              <a:lumMod val="95000"/>
            </a:schemeClr>
          </a:solidFill>
          <a:ln w="50800">
            <a:noFill/>
          </a:ln>
          <a:effectLst>
            <a:outerShdw blurRad="177800" dist="63500" dir="2700000" algn="tl" rotWithShape="0">
              <a:schemeClr val="tx1">
                <a:lumMod val="65000"/>
                <a:lumOff val="35000"/>
                <a:alpha val="25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latin typeface="微软雅黑" panose="020B0503020204020204" pitchFamily="34" charset="-122"/>
              <a:ea typeface="微软雅黑" panose="020B0503020204020204" pitchFamily="34" charset="-122"/>
            </a:endParaRPr>
          </a:p>
        </p:txBody>
      </p:sp>
      <p:sp>
        <p:nvSpPr>
          <p:cNvPr id="15" name="椭圆 14"/>
          <p:cNvSpPr/>
          <p:nvPr/>
        </p:nvSpPr>
        <p:spPr>
          <a:xfrm>
            <a:off x="5483274" y="5011860"/>
            <a:ext cx="1225452" cy="1225452"/>
          </a:xfrm>
          <a:prstGeom prst="ellipse">
            <a:avLst/>
          </a:prstGeom>
          <a:solidFill>
            <a:schemeClr val="bg1">
              <a:lumMod val="95000"/>
            </a:schemeClr>
          </a:solidFill>
          <a:ln w="50800">
            <a:noFill/>
          </a:ln>
          <a:effectLst>
            <a:outerShdw blurRad="177800" dist="63500" dir="2700000" algn="tl" rotWithShape="0">
              <a:schemeClr val="tx1">
                <a:lumMod val="65000"/>
                <a:lumOff val="35000"/>
                <a:alpha val="25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latin typeface="微软雅黑" panose="020B0503020204020204" pitchFamily="34" charset="-122"/>
              <a:ea typeface="微软雅黑" panose="020B0503020204020204" pitchFamily="34" charset="-122"/>
            </a:endParaRPr>
          </a:p>
        </p:txBody>
      </p:sp>
      <p:sp>
        <p:nvSpPr>
          <p:cNvPr id="16" name="文本框 24"/>
          <p:cNvSpPr txBox="1"/>
          <p:nvPr/>
        </p:nvSpPr>
        <p:spPr>
          <a:xfrm>
            <a:off x="5334000" y="2506650"/>
            <a:ext cx="1524000" cy="400110"/>
          </a:xfrm>
          <a:prstGeom prst="rect">
            <a:avLst/>
          </a:prstGeom>
          <a:noFill/>
        </p:spPr>
        <p:txBody>
          <a:bodyPr wrap="square" rtlCol="0">
            <a:spAutoFit/>
          </a:bodyPr>
          <a:lstStyle/>
          <a:p>
            <a:pPr algn="ctr"/>
            <a:r>
              <a:rPr lang="zh-CN" altLang="en-US" sz="2000" b="1" dirty="0">
                <a:solidFill>
                  <a:schemeClr val="bg1">
                    <a:lumMod val="65000"/>
                  </a:schemeClr>
                </a:solidFill>
                <a:latin typeface="微软雅黑" panose="020B0503020204020204" pitchFamily="34" charset="-122"/>
                <a:ea typeface="微软雅黑" panose="020B0503020204020204" pitchFamily="34" charset="-122"/>
              </a:rPr>
              <a:t>思维的转变</a:t>
            </a:r>
          </a:p>
        </p:txBody>
      </p:sp>
      <p:sp>
        <p:nvSpPr>
          <p:cNvPr id="17" name="文本框 25"/>
          <p:cNvSpPr txBox="1"/>
          <p:nvPr/>
        </p:nvSpPr>
        <p:spPr>
          <a:xfrm>
            <a:off x="5334000" y="4342929"/>
            <a:ext cx="1524000" cy="400110"/>
          </a:xfrm>
          <a:prstGeom prst="rect">
            <a:avLst/>
          </a:prstGeom>
          <a:noFill/>
        </p:spPr>
        <p:txBody>
          <a:bodyPr wrap="square" rtlCol="0">
            <a:spAutoFit/>
          </a:bodyPr>
          <a:lstStyle/>
          <a:p>
            <a:pPr algn="ctr"/>
            <a:r>
              <a:rPr lang="zh-CN" altLang="en-US" sz="2000" b="1" dirty="0">
                <a:solidFill>
                  <a:schemeClr val="bg1">
                    <a:lumMod val="65000"/>
                  </a:schemeClr>
                </a:solidFill>
                <a:latin typeface="微软雅黑" panose="020B0503020204020204" pitchFamily="34" charset="-122"/>
                <a:ea typeface="微软雅黑" panose="020B0503020204020204" pitchFamily="34" charset="-122"/>
              </a:rPr>
              <a:t>量变到质变</a:t>
            </a:r>
          </a:p>
        </p:txBody>
      </p:sp>
      <p:sp>
        <p:nvSpPr>
          <p:cNvPr id="18" name="文本框 27"/>
          <p:cNvSpPr txBox="1"/>
          <p:nvPr/>
        </p:nvSpPr>
        <p:spPr>
          <a:xfrm>
            <a:off x="2596038" y="2487600"/>
            <a:ext cx="1208712" cy="707886"/>
          </a:xfrm>
          <a:prstGeom prst="rect">
            <a:avLst/>
          </a:prstGeom>
          <a:noFill/>
        </p:spPr>
        <p:txBody>
          <a:bodyPr wrap="square" rtlCol="0">
            <a:spAutoFit/>
          </a:bodyPr>
          <a:lstStyle/>
          <a:p>
            <a:pPr algn="ctr"/>
            <a:r>
              <a:rPr lang="zh-CN" altLang="en-US" sz="4000" dirty="0">
                <a:gradFill>
                  <a:gsLst>
                    <a:gs pos="0">
                      <a:srgbClr val="0070C0"/>
                    </a:gs>
                    <a:gs pos="100000">
                      <a:srgbClr val="00B0F0"/>
                    </a:gs>
                  </a:gsLst>
                  <a:lin ang="18900000" scaled="1"/>
                </a:gradFill>
                <a:latin typeface="微软雅黑" panose="020B0503020204020204" pitchFamily="34" charset="-122"/>
                <a:ea typeface="微软雅黑" panose="020B0503020204020204" pitchFamily="34" charset="-122"/>
              </a:rPr>
              <a:t>思维</a:t>
            </a:r>
          </a:p>
        </p:txBody>
      </p:sp>
      <p:sp>
        <p:nvSpPr>
          <p:cNvPr id="19" name="文本框 30"/>
          <p:cNvSpPr txBox="1"/>
          <p:nvPr/>
        </p:nvSpPr>
        <p:spPr>
          <a:xfrm>
            <a:off x="8387238" y="2487600"/>
            <a:ext cx="1208712" cy="707886"/>
          </a:xfrm>
          <a:prstGeom prst="rect">
            <a:avLst/>
          </a:prstGeom>
          <a:noFill/>
        </p:spPr>
        <p:txBody>
          <a:bodyPr wrap="square" rtlCol="0">
            <a:spAutoFit/>
          </a:bodyPr>
          <a:lstStyle/>
          <a:p>
            <a:pPr algn="ctr"/>
            <a:r>
              <a:rPr lang="zh-CN" altLang="en-US" sz="4000" dirty="0">
                <a:gradFill>
                  <a:gsLst>
                    <a:gs pos="0">
                      <a:srgbClr val="F54337"/>
                    </a:gs>
                    <a:gs pos="100000">
                      <a:srgbClr val="D4180A"/>
                    </a:gs>
                  </a:gsLst>
                  <a:lin ang="5400000" scaled="1"/>
                </a:gradFill>
                <a:latin typeface="微软雅黑" panose="020B0503020204020204" pitchFamily="34" charset="-122"/>
                <a:ea typeface="微软雅黑" panose="020B0503020204020204" pitchFamily="34" charset="-122"/>
              </a:rPr>
              <a:t>行动</a:t>
            </a:r>
          </a:p>
        </p:txBody>
      </p:sp>
      <p:sp>
        <p:nvSpPr>
          <p:cNvPr id="20" name="文本框 33"/>
          <p:cNvSpPr txBox="1"/>
          <p:nvPr/>
        </p:nvSpPr>
        <p:spPr>
          <a:xfrm>
            <a:off x="3503635" y="4721765"/>
            <a:ext cx="986140" cy="646331"/>
          </a:xfrm>
          <a:prstGeom prst="rect">
            <a:avLst/>
          </a:prstGeom>
          <a:noFill/>
        </p:spPr>
        <p:txBody>
          <a:bodyPr wrap="square" rtlCol="0">
            <a:spAutoFit/>
          </a:bodyPr>
          <a:lstStyle/>
          <a:p>
            <a:pPr algn="ctr"/>
            <a:r>
              <a:rPr lang="zh-CN" altLang="en-US" b="1" dirty="0">
                <a:solidFill>
                  <a:schemeClr val="bg1">
                    <a:lumMod val="65000"/>
                  </a:schemeClr>
                </a:solidFill>
                <a:latin typeface="微软雅黑" panose="020B0503020204020204" pitchFamily="34" charset="-122"/>
                <a:ea typeface="微软雅黑" panose="020B0503020204020204" pitchFamily="34" charset="-122"/>
              </a:rPr>
              <a:t>认识</a:t>
            </a:r>
            <a:endParaRPr lang="en-US" altLang="zh-CN" b="1" dirty="0">
              <a:solidFill>
                <a:schemeClr val="bg1">
                  <a:lumMod val="65000"/>
                </a:schemeClr>
              </a:solidFill>
              <a:latin typeface="微软雅黑" panose="020B0503020204020204" pitchFamily="34" charset="-122"/>
              <a:ea typeface="微软雅黑" panose="020B0503020204020204" pitchFamily="34" charset="-122"/>
            </a:endParaRPr>
          </a:p>
          <a:p>
            <a:pPr algn="ctr"/>
            <a:r>
              <a:rPr lang="zh-CN" altLang="en-US" b="1" dirty="0">
                <a:solidFill>
                  <a:schemeClr val="bg1">
                    <a:lumMod val="65000"/>
                  </a:schemeClr>
                </a:solidFill>
                <a:latin typeface="微软雅黑" panose="020B0503020204020204" pitchFamily="34" charset="-122"/>
                <a:ea typeface="微软雅黑" panose="020B0503020204020204" pitchFamily="34" charset="-122"/>
              </a:rPr>
              <a:t>问题</a:t>
            </a:r>
            <a:endParaRPr lang="en-US" altLang="zh-CN"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1" name="文本框 34"/>
          <p:cNvSpPr txBox="1"/>
          <p:nvPr/>
        </p:nvSpPr>
        <p:spPr>
          <a:xfrm>
            <a:off x="5599755" y="5301420"/>
            <a:ext cx="986140" cy="646331"/>
          </a:xfrm>
          <a:prstGeom prst="rect">
            <a:avLst/>
          </a:prstGeom>
          <a:noFill/>
        </p:spPr>
        <p:txBody>
          <a:bodyPr wrap="square" rtlCol="0">
            <a:spAutoFit/>
          </a:bodyPr>
          <a:lstStyle/>
          <a:p>
            <a:pPr algn="ctr"/>
            <a:r>
              <a:rPr lang="zh-CN" altLang="en-US" b="1" dirty="0">
                <a:solidFill>
                  <a:schemeClr val="bg1">
                    <a:lumMod val="65000"/>
                  </a:schemeClr>
                </a:solidFill>
                <a:latin typeface="微软雅黑" panose="020B0503020204020204" pitchFamily="34" charset="-122"/>
                <a:ea typeface="微软雅黑" panose="020B0503020204020204" pitchFamily="34" charset="-122"/>
              </a:rPr>
              <a:t>改变</a:t>
            </a:r>
            <a:endParaRPr lang="en-US" altLang="zh-CN" b="1" dirty="0">
              <a:solidFill>
                <a:schemeClr val="bg1">
                  <a:lumMod val="65000"/>
                </a:schemeClr>
              </a:solidFill>
              <a:latin typeface="微软雅黑" panose="020B0503020204020204" pitchFamily="34" charset="-122"/>
              <a:ea typeface="微软雅黑" panose="020B0503020204020204" pitchFamily="34" charset="-122"/>
            </a:endParaRPr>
          </a:p>
          <a:p>
            <a:pPr algn="ctr"/>
            <a:r>
              <a:rPr lang="zh-CN" altLang="en-US" b="1" dirty="0">
                <a:solidFill>
                  <a:schemeClr val="bg1">
                    <a:lumMod val="65000"/>
                  </a:schemeClr>
                </a:solidFill>
                <a:latin typeface="微软雅黑" panose="020B0503020204020204" pitchFamily="34" charset="-122"/>
                <a:ea typeface="微软雅黑" panose="020B0503020204020204" pitchFamily="34" charset="-122"/>
              </a:rPr>
              <a:t>思维</a:t>
            </a:r>
            <a:endParaRPr lang="en-US" altLang="zh-CN"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2" name="文本框 35"/>
          <p:cNvSpPr txBox="1"/>
          <p:nvPr/>
        </p:nvSpPr>
        <p:spPr>
          <a:xfrm>
            <a:off x="7679966" y="4726271"/>
            <a:ext cx="986140" cy="646331"/>
          </a:xfrm>
          <a:prstGeom prst="rect">
            <a:avLst/>
          </a:prstGeom>
          <a:noFill/>
        </p:spPr>
        <p:txBody>
          <a:bodyPr wrap="square" rtlCol="0">
            <a:spAutoFit/>
          </a:bodyPr>
          <a:lstStyle/>
          <a:p>
            <a:pPr algn="ctr"/>
            <a:r>
              <a:rPr lang="zh-CN" altLang="en-US" b="1" dirty="0">
                <a:solidFill>
                  <a:schemeClr val="bg1">
                    <a:lumMod val="65000"/>
                  </a:schemeClr>
                </a:solidFill>
                <a:latin typeface="微软雅黑" panose="020B0503020204020204" pitchFamily="34" charset="-122"/>
                <a:ea typeface="微软雅黑" panose="020B0503020204020204" pitchFamily="34" charset="-122"/>
              </a:rPr>
              <a:t>动手</a:t>
            </a:r>
            <a:endParaRPr lang="en-US" altLang="zh-CN" b="1" dirty="0">
              <a:solidFill>
                <a:schemeClr val="bg1">
                  <a:lumMod val="65000"/>
                </a:schemeClr>
              </a:solidFill>
              <a:latin typeface="微软雅黑" panose="020B0503020204020204" pitchFamily="34" charset="-122"/>
              <a:ea typeface="微软雅黑" panose="020B0503020204020204" pitchFamily="34" charset="-122"/>
            </a:endParaRPr>
          </a:p>
          <a:p>
            <a:pPr algn="ctr"/>
            <a:r>
              <a:rPr lang="zh-CN" altLang="en-US" b="1" dirty="0">
                <a:solidFill>
                  <a:schemeClr val="bg1">
                    <a:lumMod val="65000"/>
                  </a:schemeClr>
                </a:solidFill>
                <a:latin typeface="微软雅黑" panose="020B0503020204020204" pitchFamily="34" charset="-122"/>
                <a:ea typeface="微软雅黑" panose="020B0503020204020204" pitchFamily="34" charset="-122"/>
              </a:rPr>
              <a:t>实践</a:t>
            </a:r>
            <a:endParaRPr lang="en-US" altLang="zh-CN"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3" name="文本框 37"/>
          <p:cNvSpPr txBox="1"/>
          <p:nvPr/>
        </p:nvSpPr>
        <p:spPr bwMode="auto">
          <a:xfrm>
            <a:off x="952762" y="1313354"/>
            <a:ext cx="10170365" cy="646331"/>
          </a:xfrm>
          <a:prstGeom prst="rect">
            <a:avLst/>
          </a:prstGeom>
          <a:noFill/>
        </p:spPr>
        <p:txBody>
          <a:bodyPr wrap="square">
            <a:spAutoFit/>
          </a:bodyPr>
          <a:lstStyle/>
          <a:p>
            <a:pPr algn="ctr">
              <a:lnSpc>
                <a:spcPct val="150000"/>
              </a:lnSpc>
              <a:defRPr/>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的内容打在这里，或者通过复制您的文本后，在此框中选择粘贴，并选择只保留文字。</a:t>
            </a:r>
            <a:r>
              <a:rPr lang="zh-CN" altLang="en-US" sz="12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您的</a:t>
            </a:r>
            <a:endParaRPr lang="zh-CN" altLang="en-US" sz="12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barn(outVertical)">
                                          <p:cBhvr>
                                            <p:cTn id="12" dur="500"/>
                                            <p:tgtEl>
                                              <p:spTgt spid="23"/>
                                            </p:tgtEl>
                                          </p:cBhvr>
                                        </p:animEffect>
                                      </p:childTnLst>
                                    </p:cTn>
                                  </p:par>
                                </p:childTnLst>
                              </p:cTn>
                            </p:par>
                            <p:par>
                              <p:cTn id="13" fill="hold">
                                <p:stCondLst>
                                  <p:cond delay="1000"/>
                                </p:stCondLst>
                                <p:childTnLst>
                                  <p:par>
                                    <p:cTn id="14" presetID="2" presetClass="entr" presetSubtype="4" accel="60000" fill="hold" nodeType="afterEffect" p14:presetBounceEnd="40000">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14:bounceEnd="40000">
                                          <p:cBhvr additive="base">
                                            <p:cTn id="16" dur="5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17" dur="500" fill="hold"/>
                                            <p:tgtEl>
                                              <p:spTgt spid="6"/>
                                            </p:tgtEl>
                                            <p:attrNameLst>
                                              <p:attrName>ppt_y</p:attrName>
                                            </p:attrNameLst>
                                          </p:cBhvr>
                                          <p:tavLst>
                                            <p:tav tm="0">
                                              <p:val>
                                                <p:strVal val="1+#ppt_h/2"/>
                                              </p:val>
                                            </p:tav>
                                            <p:tav tm="100000">
                                              <p:val>
                                                <p:strVal val="#ppt_y"/>
                                              </p:val>
                                            </p:tav>
                                          </p:tavLst>
                                        </p:anim>
                                      </p:childTnLst>
                                    </p:cTn>
                                  </p:par>
                                  <p:par>
                                    <p:cTn id="18" presetID="2" presetClass="entr" presetSubtype="4" accel="60000" fill="hold" nodeType="withEffect" p14:presetBounceEnd="40000">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14:bounceEnd="40000">
                                          <p:cBhvr additive="base">
                                            <p:cTn id="20" dur="500" fill="hold"/>
                                            <p:tgtEl>
                                              <p:spTgt spid="9"/>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53" presetClass="entr" presetSubtype="16" fill="hold" grpId="0" nodeType="afterEffect">
                                      <p:stCondLst>
                                        <p:cond delay="0"/>
                                      </p:stCondLst>
                                      <p:iterate type="lt">
                                        <p:tmPct val="10000"/>
                                      </p:iterate>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childTnLst>
                              </p:cTn>
                            </p:par>
                            <p:par>
                              <p:cTn id="28" fill="hold">
                                <p:stCondLst>
                                  <p:cond delay="2049"/>
                                </p:stCondLst>
                                <p:childTnLst>
                                  <p:par>
                                    <p:cTn id="29" presetID="22" presetClass="entr" presetSubtype="8"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1000"/>
                                            <p:tgtEl>
                                              <p:spTgt spid="5"/>
                                            </p:tgtEl>
                                          </p:cBhvr>
                                        </p:animEffect>
                                      </p:childTnLst>
                                    </p:cTn>
                                  </p:par>
                                  <p:par>
                                    <p:cTn id="32" presetID="53" presetClass="entr" presetSubtype="16" fill="hold" grpId="0" nodeType="withEffect">
                                      <p:stCondLst>
                                        <p:cond delay="0"/>
                                      </p:stCondLst>
                                      <p:iterate type="lt">
                                        <p:tmPct val="10000"/>
                                      </p:iterate>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childTnLst>
                              </p:cTn>
                            </p:par>
                            <p:par>
                              <p:cTn id="37" fill="hold">
                                <p:stCondLst>
                                  <p:cond delay="3049"/>
                                </p:stCondLst>
                                <p:childTnLst>
                                  <p:par>
                                    <p:cTn id="38" presetID="53" presetClass="entr" presetSubtype="16" fill="hold" grpId="0" nodeType="afterEffect">
                                      <p:stCondLst>
                                        <p:cond delay="0"/>
                                      </p:stCondLst>
                                      <p:iterate type="lt">
                                        <p:tmPct val="10000"/>
                                      </p:iterate>
                                      <p:childTnLst>
                                        <p:set>
                                          <p:cBhvr>
                                            <p:cTn id="39" dur="1" fill="hold">
                                              <p:stCondLst>
                                                <p:cond delay="0"/>
                                              </p:stCondLst>
                                            </p:cTn>
                                            <p:tgtEl>
                                              <p:spTgt spid="19"/>
                                            </p:tgtEl>
                                            <p:attrNameLst>
                                              <p:attrName>style.visibility</p:attrName>
                                            </p:attrNameLst>
                                          </p:cBhvr>
                                          <p:to>
                                            <p:strVal val="visible"/>
                                          </p:to>
                                        </p:set>
                                        <p:anim calcmode="lin" valueType="num">
                                          <p:cBhvr>
                                            <p:cTn id="40" dur="500" fill="hold"/>
                                            <p:tgtEl>
                                              <p:spTgt spid="19"/>
                                            </p:tgtEl>
                                            <p:attrNameLst>
                                              <p:attrName>ppt_w</p:attrName>
                                            </p:attrNameLst>
                                          </p:cBhvr>
                                          <p:tavLst>
                                            <p:tav tm="0">
                                              <p:val>
                                                <p:fltVal val="0"/>
                                              </p:val>
                                            </p:tav>
                                            <p:tav tm="100000">
                                              <p:val>
                                                <p:strVal val="#ppt_w"/>
                                              </p:val>
                                            </p:tav>
                                          </p:tavLst>
                                        </p:anim>
                                        <p:anim calcmode="lin" valueType="num">
                                          <p:cBhvr>
                                            <p:cTn id="41" dur="500" fill="hold"/>
                                            <p:tgtEl>
                                              <p:spTgt spid="19"/>
                                            </p:tgtEl>
                                            <p:attrNameLst>
                                              <p:attrName>ppt_h</p:attrName>
                                            </p:attrNameLst>
                                          </p:cBhvr>
                                          <p:tavLst>
                                            <p:tav tm="0">
                                              <p:val>
                                                <p:fltVal val="0"/>
                                              </p:val>
                                            </p:tav>
                                            <p:tav tm="100000">
                                              <p:val>
                                                <p:strVal val="#ppt_h"/>
                                              </p:val>
                                            </p:tav>
                                          </p:tavLst>
                                        </p:anim>
                                        <p:animEffect transition="in" filter="fade">
                                          <p:cBhvr>
                                            <p:cTn id="42" dur="500"/>
                                            <p:tgtEl>
                                              <p:spTgt spid="19"/>
                                            </p:tgtEl>
                                          </p:cBhvr>
                                        </p:animEffect>
                                      </p:childTnLst>
                                    </p:cTn>
                                  </p:par>
                                </p:childTnLst>
                              </p:cTn>
                            </p:par>
                            <p:par>
                              <p:cTn id="43" fill="hold">
                                <p:stCondLst>
                                  <p:cond delay="3599"/>
                                </p:stCondLst>
                                <p:childTnLst>
                                  <p:par>
                                    <p:cTn id="44" presetID="53" presetClass="entr" presetSubtype="16"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fltVal val="0"/>
                                              </p:val>
                                            </p:tav>
                                            <p:tav tm="100000">
                                              <p:val>
                                                <p:strVal val="#ppt_w"/>
                                              </p:val>
                                            </p:tav>
                                          </p:tavLst>
                                        </p:anim>
                                        <p:anim calcmode="lin" valueType="num">
                                          <p:cBhvr>
                                            <p:cTn id="47" dur="500" fill="hold"/>
                                            <p:tgtEl>
                                              <p:spTgt spid="13"/>
                                            </p:tgtEl>
                                            <p:attrNameLst>
                                              <p:attrName>ppt_h</p:attrName>
                                            </p:attrNameLst>
                                          </p:cBhvr>
                                          <p:tavLst>
                                            <p:tav tm="0">
                                              <p:val>
                                                <p:fltVal val="0"/>
                                              </p:val>
                                            </p:tav>
                                            <p:tav tm="100000">
                                              <p:val>
                                                <p:strVal val="#ppt_h"/>
                                              </p:val>
                                            </p:tav>
                                          </p:tavLst>
                                        </p:anim>
                                        <p:animEffect transition="in" filter="fade">
                                          <p:cBhvr>
                                            <p:cTn id="48" dur="500"/>
                                            <p:tgtEl>
                                              <p:spTgt spid="13"/>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p:cTn id="51" dur="500" fill="hold"/>
                                            <p:tgtEl>
                                              <p:spTgt spid="15"/>
                                            </p:tgtEl>
                                            <p:attrNameLst>
                                              <p:attrName>ppt_w</p:attrName>
                                            </p:attrNameLst>
                                          </p:cBhvr>
                                          <p:tavLst>
                                            <p:tav tm="0">
                                              <p:val>
                                                <p:fltVal val="0"/>
                                              </p:val>
                                            </p:tav>
                                            <p:tav tm="100000">
                                              <p:val>
                                                <p:strVal val="#ppt_w"/>
                                              </p:val>
                                            </p:tav>
                                          </p:tavLst>
                                        </p:anim>
                                        <p:anim calcmode="lin" valueType="num">
                                          <p:cBhvr>
                                            <p:cTn id="52" dur="500" fill="hold"/>
                                            <p:tgtEl>
                                              <p:spTgt spid="15"/>
                                            </p:tgtEl>
                                            <p:attrNameLst>
                                              <p:attrName>ppt_h</p:attrName>
                                            </p:attrNameLst>
                                          </p:cBhvr>
                                          <p:tavLst>
                                            <p:tav tm="0">
                                              <p:val>
                                                <p:fltVal val="0"/>
                                              </p:val>
                                            </p:tav>
                                            <p:tav tm="100000">
                                              <p:val>
                                                <p:strVal val="#ppt_h"/>
                                              </p:val>
                                            </p:tav>
                                          </p:tavLst>
                                        </p:anim>
                                        <p:animEffect transition="in" filter="fade">
                                          <p:cBhvr>
                                            <p:cTn id="53" dur="500"/>
                                            <p:tgtEl>
                                              <p:spTgt spid="15"/>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p:cTn id="56" dur="500" fill="hold"/>
                                            <p:tgtEl>
                                              <p:spTgt spid="14"/>
                                            </p:tgtEl>
                                            <p:attrNameLst>
                                              <p:attrName>ppt_w</p:attrName>
                                            </p:attrNameLst>
                                          </p:cBhvr>
                                          <p:tavLst>
                                            <p:tav tm="0">
                                              <p:val>
                                                <p:fltVal val="0"/>
                                              </p:val>
                                            </p:tav>
                                            <p:tav tm="100000">
                                              <p:val>
                                                <p:strVal val="#ppt_w"/>
                                              </p:val>
                                            </p:tav>
                                          </p:tavLst>
                                        </p:anim>
                                        <p:anim calcmode="lin" valueType="num">
                                          <p:cBhvr>
                                            <p:cTn id="57" dur="500" fill="hold"/>
                                            <p:tgtEl>
                                              <p:spTgt spid="14"/>
                                            </p:tgtEl>
                                            <p:attrNameLst>
                                              <p:attrName>ppt_h</p:attrName>
                                            </p:attrNameLst>
                                          </p:cBhvr>
                                          <p:tavLst>
                                            <p:tav tm="0">
                                              <p:val>
                                                <p:fltVal val="0"/>
                                              </p:val>
                                            </p:tav>
                                            <p:tav tm="100000">
                                              <p:val>
                                                <p:strVal val="#ppt_h"/>
                                              </p:val>
                                            </p:tav>
                                          </p:tavLst>
                                        </p:anim>
                                        <p:animEffect transition="in" filter="fade">
                                          <p:cBhvr>
                                            <p:cTn id="58" dur="500"/>
                                            <p:tgtEl>
                                              <p:spTgt spid="14"/>
                                            </p:tgtEl>
                                          </p:cBhvr>
                                        </p:animEffect>
                                      </p:childTnLst>
                                    </p:cTn>
                                  </p:par>
                                </p:childTnLst>
                              </p:cTn>
                            </p:par>
                            <p:par>
                              <p:cTn id="59" fill="hold">
                                <p:stCondLst>
                                  <p:cond delay="4099"/>
                                </p:stCondLst>
                                <p:childTnLst>
                                  <p:par>
                                    <p:cTn id="60" presetID="16" presetClass="entr" presetSubtype="37"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barn(outVertical)">
                                          <p:cBhvr>
                                            <p:cTn id="62" dur="500"/>
                                            <p:tgtEl>
                                              <p:spTgt spid="20"/>
                                            </p:tgtEl>
                                          </p:cBhvr>
                                        </p:animEffect>
                                      </p:childTnLst>
                                    </p:cTn>
                                  </p:par>
                                  <p:par>
                                    <p:cTn id="63" presetID="16" presetClass="entr" presetSubtype="37" fill="hold" grpId="0" nodeType="with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barn(outVertical)">
                                          <p:cBhvr>
                                            <p:cTn id="65" dur="500"/>
                                            <p:tgtEl>
                                              <p:spTgt spid="21"/>
                                            </p:tgtEl>
                                          </p:cBhvr>
                                        </p:animEffect>
                                      </p:childTnLst>
                                    </p:cTn>
                                  </p:par>
                                  <p:par>
                                    <p:cTn id="66" presetID="16" presetClass="entr" presetSubtype="37" fill="hold" grpId="0" nodeType="with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barn(outVertical)">
                                          <p:cBhvr>
                                            <p:cTn id="68" dur="500"/>
                                            <p:tgtEl>
                                              <p:spTgt spid="22"/>
                                            </p:tgtEl>
                                          </p:cBhvr>
                                        </p:animEffect>
                                      </p:childTnLst>
                                    </p:cTn>
                                  </p:par>
                                </p:childTnLst>
                              </p:cTn>
                            </p:par>
                            <p:par>
                              <p:cTn id="69" fill="hold">
                                <p:stCondLst>
                                  <p:cond delay="4599"/>
                                </p:stCondLst>
                                <p:childTnLst>
                                  <p:par>
                                    <p:cTn id="70" presetID="22" presetClass="entr" presetSubtype="8" fill="hold" nodeType="after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wipe(left)">
                                          <p:cBhvr>
                                            <p:cTn id="72" dur="500"/>
                                            <p:tgtEl>
                                              <p:spTgt spid="12"/>
                                            </p:tgtEl>
                                          </p:cBhvr>
                                        </p:animEffect>
                                      </p:childTnLst>
                                    </p:cTn>
                                  </p:par>
                                  <p:par>
                                    <p:cTn id="73" presetID="53" presetClass="entr" presetSubtype="16" fill="hold" grpId="0" nodeType="withEffect">
                                      <p:stCondLst>
                                        <p:cond delay="0"/>
                                      </p:stCondLst>
                                      <p:iterate type="lt">
                                        <p:tmPct val="10000"/>
                                      </p:iterate>
                                      <p:childTnLst>
                                        <p:set>
                                          <p:cBhvr>
                                            <p:cTn id="74" dur="1" fill="hold">
                                              <p:stCondLst>
                                                <p:cond delay="0"/>
                                              </p:stCondLst>
                                            </p:cTn>
                                            <p:tgtEl>
                                              <p:spTgt spid="16"/>
                                            </p:tgtEl>
                                            <p:attrNameLst>
                                              <p:attrName>style.visibility</p:attrName>
                                            </p:attrNameLst>
                                          </p:cBhvr>
                                          <p:to>
                                            <p:strVal val="visible"/>
                                          </p:to>
                                        </p:set>
                                        <p:anim calcmode="lin" valueType="num">
                                          <p:cBhvr>
                                            <p:cTn id="75" dur="500" fill="hold"/>
                                            <p:tgtEl>
                                              <p:spTgt spid="16"/>
                                            </p:tgtEl>
                                            <p:attrNameLst>
                                              <p:attrName>ppt_w</p:attrName>
                                            </p:attrNameLst>
                                          </p:cBhvr>
                                          <p:tavLst>
                                            <p:tav tm="0">
                                              <p:val>
                                                <p:fltVal val="0"/>
                                              </p:val>
                                            </p:tav>
                                            <p:tav tm="100000">
                                              <p:val>
                                                <p:strVal val="#ppt_w"/>
                                              </p:val>
                                            </p:tav>
                                          </p:tavLst>
                                        </p:anim>
                                        <p:anim calcmode="lin" valueType="num">
                                          <p:cBhvr>
                                            <p:cTn id="76" dur="500" fill="hold"/>
                                            <p:tgtEl>
                                              <p:spTgt spid="16"/>
                                            </p:tgtEl>
                                            <p:attrNameLst>
                                              <p:attrName>ppt_h</p:attrName>
                                            </p:attrNameLst>
                                          </p:cBhvr>
                                          <p:tavLst>
                                            <p:tav tm="0">
                                              <p:val>
                                                <p:fltVal val="0"/>
                                              </p:val>
                                            </p:tav>
                                            <p:tav tm="100000">
                                              <p:val>
                                                <p:strVal val="#ppt_h"/>
                                              </p:val>
                                            </p:tav>
                                          </p:tavLst>
                                        </p:anim>
                                        <p:animEffect transition="in" filter="fade">
                                          <p:cBhvr>
                                            <p:cTn id="7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 grpId="0" animBg="1"/>
          <p:bldP spid="13" grpId="0" animBg="1"/>
          <p:bldP spid="14" grpId="0" animBg="1"/>
          <p:bldP spid="15" grpId="0" animBg="1"/>
          <p:bldP spid="16" grpId="0"/>
          <p:bldP spid="17" grpId="0"/>
          <p:bldP spid="18" grpId="0"/>
          <p:bldP spid="19" grpId="0"/>
          <p:bldP spid="20" grpId="0"/>
          <p:bldP spid="21" grpId="0"/>
          <p:bldP spid="22"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barn(outVertical)">
                                          <p:cBhvr>
                                            <p:cTn id="12" dur="500"/>
                                            <p:tgtEl>
                                              <p:spTgt spid="23"/>
                                            </p:tgtEl>
                                          </p:cBhvr>
                                        </p:animEffect>
                                      </p:childTnLst>
                                    </p:cTn>
                                  </p:par>
                                </p:childTnLst>
                              </p:cTn>
                            </p:par>
                            <p:par>
                              <p:cTn id="13" fill="hold">
                                <p:stCondLst>
                                  <p:cond delay="1000"/>
                                </p:stCondLst>
                                <p:childTnLst>
                                  <p:par>
                                    <p:cTn id="14" presetID="2" presetClass="entr" presetSubtype="4" accel="6000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par>
                                    <p:cTn id="18" presetID="2" presetClass="entr" presetSubtype="4" accel="60000"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53" presetClass="entr" presetSubtype="16" fill="hold" grpId="0" nodeType="afterEffect">
                                      <p:stCondLst>
                                        <p:cond delay="0"/>
                                      </p:stCondLst>
                                      <p:iterate type="lt">
                                        <p:tmPct val="10000"/>
                                      </p:iterate>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childTnLst>
                              </p:cTn>
                            </p:par>
                            <p:par>
                              <p:cTn id="28" fill="hold">
                                <p:stCondLst>
                                  <p:cond delay="2049"/>
                                </p:stCondLst>
                                <p:childTnLst>
                                  <p:par>
                                    <p:cTn id="29" presetID="22" presetClass="entr" presetSubtype="8"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1000"/>
                                            <p:tgtEl>
                                              <p:spTgt spid="5"/>
                                            </p:tgtEl>
                                          </p:cBhvr>
                                        </p:animEffect>
                                      </p:childTnLst>
                                    </p:cTn>
                                  </p:par>
                                  <p:par>
                                    <p:cTn id="32" presetID="53" presetClass="entr" presetSubtype="16" fill="hold" grpId="0" nodeType="withEffect">
                                      <p:stCondLst>
                                        <p:cond delay="0"/>
                                      </p:stCondLst>
                                      <p:iterate type="lt">
                                        <p:tmPct val="10000"/>
                                      </p:iterate>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childTnLst>
                              </p:cTn>
                            </p:par>
                            <p:par>
                              <p:cTn id="37" fill="hold">
                                <p:stCondLst>
                                  <p:cond delay="3049"/>
                                </p:stCondLst>
                                <p:childTnLst>
                                  <p:par>
                                    <p:cTn id="38" presetID="53" presetClass="entr" presetSubtype="16" fill="hold" grpId="0" nodeType="afterEffect">
                                      <p:stCondLst>
                                        <p:cond delay="0"/>
                                      </p:stCondLst>
                                      <p:iterate type="lt">
                                        <p:tmPct val="10000"/>
                                      </p:iterate>
                                      <p:childTnLst>
                                        <p:set>
                                          <p:cBhvr>
                                            <p:cTn id="39" dur="1" fill="hold">
                                              <p:stCondLst>
                                                <p:cond delay="0"/>
                                              </p:stCondLst>
                                            </p:cTn>
                                            <p:tgtEl>
                                              <p:spTgt spid="19"/>
                                            </p:tgtEl>
                                            <p:attrNameLst>
                                              <p:attrName>style.visibility</p:attrName>
                                            </p:attrNameLst>
                                          </p:cBhvr>
                                          <p:to>
                                            <p:strVal val="visible"/>
                                          </p:to>
                                        </p:set>
                                        <p:anim calcmode="lin" valueType="num">
                                          <p:cBhvr>
                                            <p:cTn id="40" dur="500" fill="hold"/>
                                            <p:tgtEl>
                                              <p:spTgt spid="19"/>
                                            </p:tgtEl>
                                            <p:attrNameLst>
                                              <p:attrName>ppt_w</p:attrName>
                                            </p:attrNameLst>
                                          </p:cBhvr>
                                          <p:tavLst>
                                            <p:tav tm="0">
                                              <p:val>
                                                <p:fltVal val="0"/>
                                              </p:val>
                                            </p:tav>
                                            <p:tav tm="100000">
                                              <p:val>
                                                <p:strVal val="#ppt_w"/>
                                              </p:val>
                                            </p:tav>
                                          </p:tavLst>
                                        </p:anim>
                                        <p:anim calcmode="lin" valueType="num">
                                          <p:cBhvr>
                                            <p:cTn id="41" dur="500" fill="hold"/>
                                            <p:tgtEl>
                                              <p:spTgt spid="19"/>
                                            </p:tgtEl>
                                            <p:attrNameLst>
                                              <p:attrName>ppt_h</p:attrName>
                                            </p:attrNameLst>
                                          </p:cBhvr>
                                          <p:tavLst>
                                            <p:tav tm="0">
                                              <p:val>
                                                <p:fltVal val="0"/>
                                              </p:val>
                                            </p:tav>
                                            <p:tav tm="100000">
                                              <p:val>
                                                <p:strVal val="#ppt_h"/>
                                              </p:val>
                                            </p:tav>
                                          </p:tavLst>
                                        </p:anim>
                                        <p:animEffect transition="in" filter="fade">
                                          <p:cBhvr>
                                            <p:cTn id="42" dur="500"/>
                                            <p:tgtEl>
                                              <p:spTgt spid="19"/>
                                            </p:tgtEl>
                                          </p:cBhvr>
                                        </p:animEffect>
                                      </p:childTnLst>
                                    </p:cTn>
                                  </p:par>
                                </p:childTnLst>
                              </p:cTn>
                            </p:par>
                            <p:par>
                              <p:cTn id="43" fill="hold">
                                <p:stCondLst>
                                  <p:cond delay="3599"/>
                                </p:stCondLst>
                                <p:childTnLst>
                                  <p:par>
                                    <p:cTn id="44" presetID="53" presetClass="entr" presetSubtype="16"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fltVal val="0"/>
                                              </p:val>
                                            </p:tav>
                                            <p:tav tm="100000">
                                              <p:val>
                                                <p:strVal val="#ppt_w"/>
                                              </p:val>
                                            </p:tav>
                                          </p:tavLst>
                                        </p:anim>
                                        <p:anim calcmode="lin" valueType="num">
                                          <p:cBhvr>
                                            <p:cTn id="47" dur="500" fill="hold"/>
                                            <p:tgtEl>
                                              <p:spTgt spid="13"/>
                                            </p:tgtEl>
                                            <p:attrNameLst>
                                              <p:attrName>ppt_h</p:attrName>
                                            </p:attrNameLst>
                                          </p:cBhvr>
                                          <p:tavLst>
                                            <p:tav tm="0">
                                              <p:val>
                                                <p:fltVal val="0"/>
                                              </p:val>
                                            </p:tav>
                                            <p:tav tm="100000">
                                              <p:val>
                                                <p:strVal val="#ppt_h"/>
                                              </p:val>
                                            </p:tav>
                                          </p:tavLst>
                                        </p:anim>
                                        <p:animEffect transition="in" filter="fade">
                                          <p:cBhvr>
                                            <p:cTn id="48" dur="500"/>
                                            <p:tgtEl>
                                              <p:spTgt spid="13"/>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p:cTn id="51" dur="500" fill="hold"/>
                                            <p:tgtEl>
                                              <p:spTgt spid="15"/>
                                            </p:tgtEl>
                                            <p:attrNameLst>
                                              <p:attrName>ppt_w</p:attrName>
                                            </p:attrNameLst>
                                          </p:cBhvr>
                                          <p:tavLst>
                                            <p:tav tm="0">
                                              <p:val>
                                                <p:fltVal val="0"/>
                                              </p:val>
                                            </p:tav>
                                            <p:tav tm="100000">
                                              <p:val>
                                                <p:strVal val="#ppt_w"/>
                                              </p:val>
                                            </p:tav>
                                          </p:tavLst>
                                        </p:anim>
                                        <p:anim calcmode="lin" valueType="num">
                                          <p:cBhvr>
                                            <p:cTn id="52" dur="500" fill="hold"/>
                                            <p:tgtEl>
                                              <p:spTgt spid="15"/>
                                            </p:tgtEl>
                                            <p:attrNameLst>
                                              <p:attrName>ppt_h</p:attrName>
                                            </p:attrNameLst>
                                          </p:cBhvr>
                                          <p:tavLst>
                                            <p:tav tm="0">
                                              <p:val>
                                                <p:fltVal val="0"/>
                                              </p:val>
                                            </p:tav>
                                            <p:tav tm="100000">
                                              <p:val>
                                                <p:strVal val="#ppt_h"/>
                                              </p:val>
                                            </p:tav>
                                          </p:tavLst>
                                        </p:anim>
                                        <p:animEffect transition="in" filter="fade">
                                          <p:cBhvr>
                                            <p:cTn id="53" dur="500"/>
                                            <p:tgtEl>
                                              <p:spTgt spid="15"/>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p:cTn id="56" dur="500" fill="hold"/>
                                            <p:tgtEl>
                                              <p:spTgt spid="14"/>
                                            </p:tgtEl>
                                            <p:attrNameLst>
                                              <p:attrName>ppt_w</p:attrName>
                                            </p:attrNameLst>
                                          </p:cBhvr>
                                          <p:tavLst>
                                            <p:tav tm="0">
                                              <p:val>
                                                <p:fltVal val="0"/>
                                              </p:val>
                                            </p:tav>
                                            <p:tav tm="100000">
                                              <p:val>
                                                <p:strVal val="#ppt_w"/>
                                              </p:val>
                                            </p:tav>
                                          </p:tavLst>
                                        </p:anim>
                                        <p:anim calcmode="lin" valueType="num">
                                          <p:cBhvr>
                                            <p:cTn id="57" dur="500" fill="hold"/>
                                            <p:tgtEl>
                                              <p:spTgt spid="14"/>
                                            </p:tgtEl>
                                            <p:attrNameLst>
                                              <p:attrName>ppt_h</p:attrName>
                                            </p:attrNameLst>
                                          </p:cBhvr>
                                          <p:tavLst>
                                            <p:tav tm="0">
                                              <p:val>
                                                <p:fltVal val="0"/>
                                              </p:val>
                                            </p:tav>
                                            <p:tav tm="100000">
                                              <p:val>
                                                <p:strVal val="#ppt_h"/>
                                              </p:val>
                                            </p:tav>
                                          </p:tavLst>
                                        </p:anim>
                                        <p:animEffect transition="in" filter="fade">
                                          <p:cBhvr>
                                            <p:cTn id="58" dur="500"/>
                                            <p:tgtEl>
                                              <p:spTgt spid="14"/>
                                            </p:tgtEl>
                                          </p:cBhvr>
                                        </p:animEffect>
                                      </p:childTnLst>
                                    </p:cTn>
                                  </p:par>
                                </p:childTnLst>
                              </p:cTn>
                            </p:par>
                            <p:par>
                              <p:cTn id="59" fill="hold">
                                <p:stCondLst>
                                  <p:cond delay="4099"/>
                                </p:stCondLst>
                                <p:childTnLst>
                                  <p:par>
                                    <p:cTn id="60" presetID="16" presetClass="entr" presetSubtype="37"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barn(outVertical)">
                                          <p:cBhvr>
                                            <p:cTn id="62" dur="500"/>
                                            <p:tgtEl>
                                              <p:spTgt spid="20"/>
                                            </p:tgtEl>
                                          </p:cBhvr>
                                        </p:animEffect>
                                      </p:childTnLst>
                                    </p:cTn>
                                  </p:par>
                                  <p:par>
                                    <p:cTn id="63" presetID="16" presetClass="entr" presetSubtype="37" fill="hold" grpId="0" nodeType="with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barn(outVertical)">
                                          <p:cBhvr>
                                            <p:cTn id="65" dur="500"/>
                                            <p:tgtEl>
                                              <p:spTgt spid="21"/>
                                            </p:tgtEl>
                                          </p:cBhvr>
                                        </p:animEffect>
                                      </p:childTnLst>
                                    </p:cTn>
                                  </p:par>
                                  <p:par>
                                    <p:cTn id="66" presetID="16" presetClass="entr" presetSubtype="37" fill="hold" grpId="0" nodeType="with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barn(outVertical)">
                                          <p:cBhvr>
                                            <p:cTn id="68" dur="500"/>
                                            <p:tgtEl>
                                              <p:spTgt spid="22"/>
                                            </p:tgtEl>
                                          </p:cBhvr>
                                        </p:animEffect>
                                      </p:childTnLst>
                                    </p:cTn>
                                  </p:par>
                                </p:childTnLst>
                              </p:cTn>
                            </p:par>
                            <p:par>
                              <p:cTn id="69" fill="hold">
                                <p:stCondLst>
                                  <p:cond delay="4599"/>
                                </p:stCondLst>
                                <p:childTnLst>
                                  <p:par>
                                    <p:cTn id="70" presetID="22" presetClass="entr" presetSubtype="8" fill="hold" nodeType="after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wipe(left)">
                                          <p:cBhvr>
                                            <p:cTn id="72" dur="500"/>
                                            <p:tgtEl>
                                              <p:spTgt spid="12"/>
                                            </p:tgtEl>
                                          </p:cBhvr>
                                        </p:animEffect>
                                      </p:childTnLst>
                                    </p:cTn>
                                  </p:par>
                                  <p:par>
                                    <p:cTn id="73" presetID="53" presetClass="entr" presetSubtype="16" fill="hold" grpId="0" nodeType="withEffect">
                                      <p:stCondLst>
                                        <p:cond delay="0"/>
                                      </p:stCondLst>
                                      <p:iterate type="lt">
                                        <p:tmPct val="10000"/>
                                      </p:iterate>
                                      <p:childTnLst>
                                        <p:set>
                                          <p:cBhvr>
                                            <p:cTn id="74" dur="1" fill="hold">
                                              <p:stCondLst>
                                                <p:cond delay="0"/>
                                              </p:stCondLst>
                                            </p:cTn>
                                            <p:tgtEl>
                                              <p:spTgt spid="16"/>
                                            </p:tgtEl>
                                            <p:attrNameLst>
                                              <p:attrName>style.visibility</p:attrName>
                                            </p:attrNameLst>
                                          </p:cBhvr>
                                          <p:to>
                                            <p:strVal val="visible"/>
                                          </p:to>
                                        </p:set>
                                        <p:anim calcmode="lin" valueType="num">
                                          <p:cBhvr>
                                            <p:cTn id="75" dur="500" fill="hold"/>
                                            <p:tgtEl>
                                              <p:spTgt spid="16"/>
                                            </p:tgtEl>
                                            <p:attrNameLst>
                                              <p:attrName>ppt_w</p:attrName>
                                            </p:attrNameLst>
                                          </p:cBhvr>
                                          <p:tavLst>
                                            <p:tav tm="0">
                                              <p:val>
                                                <p:fltVal val="0"/>
                                              </p:val>
                                            </p:tav>
                                            <p:tav tm="100000">
                                              <p:val>
                                                <p:strVal val="#ppt_w"/>
                                              </p:val>
                                            </p:tav>
                                          </p:tavLst>
                                        </p:anim>
                                        <p:anim calcmode="lin" valueType="num">
                                          <p:cBhvr>
                                            <p:cTn id="76" dur="500" fill="hold"/>
                                            <p:tgtEl>
                                              <p:spTgt spid="16"/>
                                            </p:tgtEl>
                                            <p:attrNameLst>
                                              <p:attrName>ppt_h</p:attrName>
                                            </p:attrNameLst>
                                          </p:cBhvr>
                                          <p:tavLst>
                                            <p:tav tm="0">
                                              <p:val>
                                                <p:fltVal val="0"/>
                                              </p:val>
                                            </p:tav>
                                            <p:tav tm="100000">
                                              <p:val>
                                                <p:strVal val="#ppt_h"/>
                                              </p:val>
                                            </p:tav>
                                          </p:tavLst>
                                        </p:anim>
                                        <p:animEffect transition="in" filter="fade">
                                          <p:cBhvr>
                                            <p:cTn id="7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 grpId="0" animBg="1"/>
          <p:bldP spid="13" grpId="0" animBg="1"/>
          <p:bldP spid="14" grpId="0" animBg="1"/>
          <p:bldP spid="15" grpId="0" animBg="1"/>
          <p:bldP spid="16" grpId="0"/>
          <p:bldP spid="17" grpId="0"/>
          <p:bldP spid="18" grpId="0"/>
          <p:bldP spid="19" grpId="0"/>
          <p:bldP spid="20" grpId="0"/>
          <p:bldP spid="21" grpId="0"/>
          <p:bldP spid="22" grpId="0"/>
          <p:bldP spid="23"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C:\Users\114\Desktop\Fotolia_48668758_Subscription_XL00.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 y="0"/>
            <a:ext cx="12192001" cy="6858000"/>
          </a:xfrm>
          <a:prstGeom prst="rect">
            <a:avLst/>
          </a:prstGeom>
          <a:noFill/>
          <a:ln w="9525">
            <a:noFill/>
            <a:miter lim="800000"/>
            <a:headEnd/>
            <a:tailEnd/>
          </a:ln>
        </p:spPr>
      </p:pic>
      <p:grpSp>
        <p:nvGrpSpPr>
          <p:cNvPr id="6" name="组合 5"/>
          <p:cNvGrpSpPr/>
          <p:nvPr/>
        </p:nvGrpSpPr>
        <p:grpSpPr>
          <a:xfrm>
            <a:off x="6365389" y="2480554"/>
            <a:ext cx="4551250" cy="4033454"/>
            <a:chOff x="6365389" y="2480554"/>
            <a:chExt cx="4551250" cy="4033454"/>
          </a:xfrm>
        </p:grpSpPr>
        <p:sp>
          <p:nvSpPr>
            <p:cNvPr id="7" name="椭圆 6"/>
            <p:cNvSpPr/>
            <p:nvPr/>
          </p:nvSpPr>
          <p:spPr>
            <a:xfrm>
              <a:off x="6582461" y="2480554"/>
              <a:ext cx="4078084" cy="4033454"/>
            </a:xfrm>
            <a:prstGeom prst="ellipse">
              <a:avLst/>
            </a:prstGeom>
            <a:gradFill>
              <a:gsLst>
                <a:gs pos="0">
                  <a:schemeClr val="accent1"/>
                </a:gs>
                <a:gs pos="10000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ln>
            <a:effectLst>
              <a:outerShdw blurRad="203200" dist="127000" dir="2700000" algn="tl" rotWithShape="0">
                <a:prstClr val="black">
                  <a:alpha val="40000"/>
                </a:prstClr>
              </a:outerShdw>
            </a:effectLst>
          </p:spPr>
          <p:txBody>
            <a:bodyPr vert="horz" wrap="square" lIns="91440" tIns="45720" rIns="91440" bIns="45720" numCol="1" anchor="ctr" anchorCtr="1" compatLnSpc="1"/>
            <a:lstStyle/>
            <a:p>
              <a:endParaRPr lang="zh-CN" altLang="en-US" sz="2400">
                <a:solidFill>
                  <a:schemeClr val="bg1"/>
                </a:solidFill>
                <a:latin typeface="微软雅黑" panose="020B0503020204020204" pitchFamily="34" charset="-122"/>
                <a:ea typeface="微软雅黑" panose="020B0503020204020204" pitchFamily="34" charset="-122"/>
              </a:endParaRPr>
            </a:p>
          </p:txBody>
        </p:sp>
        <p:sp>
          <p:nvSpPr>
            <p:cNvPr id="8" name="Rectangle 7"/>
            <p:cNvSpPr/>
            <p:nvPr/>
          </p:nvSpPr>
          <p:spPr bwMode="auto">
            <a:xfrm>
              <a:off x="7754446" y="3127492"/>
              <a:ext cx="2022764" cy="937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4000" spc="100" dirty="0">
                  <a:solidFill>
                    <a:schemeClr val="bg1"/>
                  </a:solidFill>
                  <a:latin typeface="微软雅黑" panose="020B0503020204020204" pitchFamily="34" charset="-122"/>
                  <a:ea typeface="微软雅黑" panose="020B0503020204020204" pitchFamily="34" charset="-122"/>
                  <a:cs typeface="Lato Light" charset="0"/>
                  <a:sym typeface="Lato Light" charset="0"/>
                </a:rPr>
                <a:t>疑问？</a:t>
              </a:r>
            </a:p>
          </p:txBody>
        </p:sp>
        <p:grpSp>
          <p:nvGrpSpPr>
            <p:cNvPr id="9" name="组合 8"/>
            <p:cNvGrpSpPr/>
            <p:nvPr/>
          </p:nvGrpSpPr>
          <p:grpSpPr>
            <a:xfrm flipV="1">
              <a:off x="8037656" y="4229803"/>
              <a:ext cx="1191163" cy="29052"/>
              <a:chOff x="3060700" y="4766303"/>
              <a:chExt cx="5955507" cy="8882"/>
            </a:xfrm>
          </p:grpSpPr>
          <p:cxnSp>
            <p:nvCxnSpPr>
              <p:cNvPr id="11" name="直接连接符 10"/>
              <p:cNvCxnSpPr/>
              <p:nvPr/>
            </p:nvCxnSpPr>
            <p:spPr>
              <a:xfrm>
                <a:off x="3060700" y="4775185"/>
                <a:ext cx="5955507" cy="0"/>
              </a:xfrm>
              <a:prstGeom prst="line">
                <a:avLst/>
              </a:prstGeom>
              <a:ln w="285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060700" y="4766303"/>
                <a:ext cx="595550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0" name="Rectangle 7"/>
            <p:cNvSpPr/>
            <p:nvPr/>
          </p:nvSpPr>
          <p:spPr bwMode="auto">
            <a:xfrm>
              <a:off x="6365389" y="4641331"/>
              <a:ext cx="4551250" cy="719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3200" spc="100" dirty="0">
                  <a:solidFill>
                    <a:schemeClr val="bg1"/>
                  </a:solidFill>
                  <a:latin typeface="微软雅黑" panose="020B0503020204020204" pitchFamily="34" charset="-122"/>
                  <a:ea typeface="微软雅黑" panose="020B0503020204020204" pitchFamily="34" charset="-122"/>
                  <a:cs typeface="Lato Light" charset="0"/>
                  <a:sym typeface="Lato Light" charset="0"/>
                </a:rPr>
                <a:t>欢迎大家提问</a:t>
              </a: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4*#ppt_w"/>
                                          </p:val>
                                        </p:tav>
                                        <p:tav tm="100000">
                                          <p:val>
                                            <p:strVal val="#ppt_w"/>
                                          </p:val>
                                        </p:tav>
                                      </p:tavLst>
                                    </p:anim>
                                    <p:anim calcmode="lin" valueType="num">
                                      <p:cBhvr>
                                        <p:cTn id="8" dur="500" fill="hold"/>
                                        <p:tgtEl>
                                          <p:spTgt spid="5"/>
                                        </p:tgtEl>
                                        <p:attrNameLst>
                                          <p:attrName>ppt_h</p:attrName>
                                        </p:attrNameLst>
                                      </p:cBhvr>
                                      <p:tavLst>
                                        <p:tav tm="0">
                                          <p:val>
                                            <p:strVal val="4*#ppt_h"/>
                                          </p:val>
                                        </p:tav>
                                        <p:tav tm="100000">
                                          <p:val>
                                            <p:strVal val="#ppt_h"/>
                                          </p:val>
                                        </p:tav>
                                      </p:tavLst>
                                    </p:anim>
                                  </p:childTnLst>
                                </p:cTn>
                              </p:par>
                              <p:par>
                                <p:cTn id="9" presetID="53" presetClass="entr" presetSubtype="16"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3245883" y="1340768"/>
            <a:ext cx="1354100" cy="1191784"/>
            <a:chOff x="686505" y="3160938"/>
            <a:chExt cx="1636825" cy="1440620"/>
          </a:xfrm>
        </p:grpSpPr>
        <p:sp>
          <p:nvSpPr>
            <p:cNvPr id="7" name="Freeform 5"/>
            <p:cNvSpPr/>
            <p:nvPr/>
          </p:nvSpPr>
          <p:spPr bwMode="auto">
            <a:xfrm>
              <a:off x="686505" y="3160938"/>
              <a:ext cx="1636825" cy="144062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589" tIns="34295" rIns="68589" bIns="34295" anchor="ctr"/>
            <a:lstStyle/>
            <a:p>
              <a:pPr algn="ctr" fontAlgn="auto">
                <a:spcBef>
                  <a:spcPts val="0"/>
                </a:spcBef>
                <a:spcAft>
                  <a:spcPts val="0"/>
                </a:spcAft>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8" name="Freeform 5"/>
            <p:cNvSpPr/>
            <p:nvPr/>
          </p:nvSpPr>
          <p:spPr bwMode="auto">
            <a:xfrm>
              <a:off x="789391" y="3251491"/>
              <a:ext cx="1431052" cy="125951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F54337"/>
                </a:gs>
                <a:gs pos="100000">
                  <a:srgbClr val="D4180A"/>
                </a:gs>
              </a:gsLst>
              <a:lin ang="5400000" scaled="1"/>
            </a:gradFill>
            <a:ln w="28575" cap="flat">
              <a:noFill/>
              <a:prstDash val="solid"/>
              <a:miter lim="800000"/>
            </a:ln>
            <a:effectLst>
              <a:innerShdw blurRad="152400" dist="76200" dir="13500000">
                <a:prstClr val="black">
                  <a:alpha val="28000"/>
                </a:prstClr>
              </a:innerShdw>
            </a:effectLst>
          </p:spPr>
          <p:txBody>
            <a:bodyPr lIns="68589" tIns="34295" rIns="68589" bIns="34295"/>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grpSp>
      <p:sp>
        <p:nvSpPr>
          <p:cNvPr id="9" name="矩形 8"/>
          <p:cNvSpPr/>
          <p:nvPr/>
        </p:nvSpPr>
        <p:spPr>
          <a:xfrm>
            <a:off x="3372954" y="1507001"/>
            <a:ext cx="1103133" cy="923330"/>
          </a:xfrm>
          <a:prstGeom prst="rect">
            <a:avLst/>
          </a:prstGeom>
        </p:spPr>
        <p:txBody>
          <a:bodyPr wrap="square">
            <a:spAutoFit/>
          </a:bodyPr>
          <a:lstStyle/>
          <a:p>
            <a:pPr algn="ctr"/>
            <a:r>
              <a:rPr lang="en-US" altLang="zh-CN" sz="5400" dirty="0">
                <a:solidFill>
                  <a:schemeClr val="bg1"/>
                </a:solidFill>
                <a:latin typeface="Impact MT Std" pitchFamily="34" charset="0"/>
                <a:ea typeface="微软雅黑" panose="020B0503020204020204" pitchFamily="34" charset="-122"/>
                <a:cs typeface="Gisha" panose="020B0502040204020203" pitchFamily="34" charset="-79"/>
              </a:rPr>
              <a:t>2</a:t>
            </a:r>
          </a:p>
        </p:txBody>
      </p:sp>
      <p:grpSp>
        <p:nvGrpSpPr>
          <p:cNvPr id="10" name="组合 9"/>
          <p:cNvGrpSpPr/>
          <p:nvPr/>
        </p:nvGrpSpPr>
        <p:grpSpPr>
          <a:xfrm>
            <a:off x="4669098" y="1340768"/>
            <a:ext cx="1354100" cy="1191784"/>
            <a:chOff x="686505" y="3160938"/>
            <a:chExt cx="1636825" cy="1440620"/>
          </a:xfrm>
        </p:grpSpPr>
        <p:sp>
          <p:nvSpPr>
            <p:cNvPr id="11" name="Freeform 5"/>
            <p:cNvSpPr/>
            <p:nvPr/>
          </p:nvSpPr>
          <p:spPr bwMode="auto">
            <a:xfrm>
              <a:off x="686505" y="3160938"/>
              <a:ext cx="1636825" cy="144062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589" tIns="34295" rIns="68589" bIns="34295" anchor="ctr"/>
            <a:lstStyle/>
            <a:p>
              <a:pPr algn="ctr" fontAlgn="auto">
                <a:spcBef>
                  <a:spcPts val="0"/>
                </a:spcBef>
                <a:spcAft>
                  <a:spcPts val="0"/>
                </a:spcAft>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12" name="Freeform 5"/>
            <p:cNvSpPr/>
            <p:nvPr/>
          </p:nvSpPr>
          <p:spPr bwMode="auto">
            <a:xfrm>
              <a:off x="789391" y="3251491"/>
              <a:ext cx="1431052" cy="125951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1C9FA7"/>
                </a:gs>
                <a:gs pos="100000">
                  <a:srgbClr val="26A2AA"/>
                </a:gs>
              </a:gsLst>
              <a:lin ang="5400000" scaled="1"/>
            </a:gradFill>
            <a:ln w="28575" cap="flat">
              <a:noFill/>
              <a:prstDash val="solid"/>
              <a:miter lim="800000"/>
            </a:ln>
            <a:effectLst>
              <a:innerShdw blurRad="152400" dist="76200" dir="13500000">
                <a:prstClr val="black">
                  <a:alpha val="28000"/>
                </a:prstClr>
              </a:innerShdw>
            </a:effectLst>
          </p:spPr>
          <p:txBody>
            <a:bodyPr lIns="68589" tIns="34295" rIns="68589" bIns="34295"/>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6109258" y="1340768"/>
            <a:ext cx="1354100" cy="1191784"/>
            <a:chOff x="686505" y="3160938"/>
            <a:chExt cx="1636825" cy="1440620"/>
          </a:xfrm>
        </p:grpSpPr>
        <p:sp>
          <p:nvSpPr>
            <p:cNvPr id="14" name="Freeform 5"/>
            <p:cNvSpPr/>
            <p:nvPr/>
          </p:nvSpPr>
          <p:spPr bwMode="auto">
            <a:xfrm>
              <a:off x="686505" y="3160938"/>
              <a:ext cx="1636825" cy="144062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589" tIns="34295" rIns="68589" bIns="34295" anchor="ctr"/>
            <a:lstStyle/>
            <a:p>
              <a:pPr algn="ctr" fontAlgn="auto">
                <a:spcBef>
                  <a:spcPts val="0"/>
                </a:spcBef>
                <a:spcAft>
                  <a:spcPts val="0"/>
                </a:spcAft>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15" name="Freeform 5"/>
            <p:cNvSpPr/>
            <p:nvPr/>
          </p:nvSpPr>
          <p:spPr bwMode="auto">
            <a:xfrm>
              <a:off x="789391" y="3251491"/>
              <a:ext cx="1431052" cy="125951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F58029"/>
                </a:gs>
                <a:gs pos="100000">
                  <a:srgbClr val="F27211"/>
                </a:gs>
              </a:gsLst>
              <a:lin ang="5400000" scaled="1"/>
            </a:gradFill>
            <a:ln w="28575" cap="flat">
              <a:noFill/>
              <a:prstDash val="solid"/>
              <a:miter lim="800000"/>
            </a:ln>
            <a:effectLst>
              <a:innerShdw blurRad="152400" dist="76200" dir="13500000">
                <a:prstClr val="black">
                  <a:alpha val="28000"/>
                </a:prstClr>
              </a:innerShdw>
            </a:effectLst>
          </p:spPr>
          <p:txBody>
            <a:bodyPr lIns="68589" tIns="34295" rIns="68589" bIns="34295"/>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7549418" y="1340768"/>
            <a:ext cx="1354100" cy="1191784"/>
            <a:chOff x="686505" y="3160938"/>
            <a:chExt cx="1636825" cy="1440620"/>
          </a:xfrm>
        </p:grpSpPr>
        <p:sp>
          <p:nvSpPr>
            <p:cNvPr id="17" name="Freeform 5"/>
            <p:cNvSpPr/>
            <p:nvPr/>
          </p:nvSpPr>
          <p:spPr bwMode="auto">
            <a:xfrm>
              <a:off x="686505" y="3160938"/>
              <a:ext cx="1636825" cy="144062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100000">
                  <a:srgbClr val="FFFFFF"/>
                </a:gs>
                <a:gs pos="0">
                  <a:srgbClr val="D9D9DA"/>
                </a:gs>
              </a:gsLst>
              <a:lin ang="13500000" scaled="1"/>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589" tIns="34295" rIns="68589" bIns="34295" anchor="ctr"/>
            <a:lstStyle/>
            <a:p>
              <a:pPr algn="ctr" fontAlgn="auto">
                <a:spcBef>
                  <a:spcPts val="0"/>
                </a:spcBef>
                <a:spcAft>
                  <a:spcPts val="0"/>
                </a:spcAft>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18" name="Freeform 5"/>
            <p:cNvSpPr/>
            <p:nvPr/>
          </p:nvSpPr>
          <p:spPr bwMode="auto">
            <a:xfrm>
              <a:off x="789391" y="3251491"/>
              <a:ext cx="1431052" cy="125951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355766"/>
                </a:gs>
                <a:gs pos="100000">
                  <a:srgbClr val="294E5E"/>
                </a:gs>
              </a:gsLst>
              <a:lin ang="5400000" scaled="1"/>
            </a:gradFill>
            <a:ln w="28575" cap="flat">
              <a:noFill/>
              <a:prstDash val="solid"/>
              <a:miter lim="800000"/>
            </a:ln>
            <a:effectLst>
              <a:innerShdw blurRad="152400" dist="76200" dir="13500000">
                <a:prstClr val="black">
                  <a:alpha val="28000"/>
                </a:prstClr>
              </a:innerShdw>
            </a:effectLst>
          </p:spPr>
          <p:txBody>
            <a:bodyPr lIns="68589" tIns="34295" rIns="68589" bIns="34295"/>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grpSp>
      <p:sp>
        <p:nvSpPr>
          <p:cNvPr id="19" name="矩形 18"/>
          <p:cNvSpPr/>
          <p:nvPr/>
        </p:nvSpPr>
        <p:spPr>
          <a:xfrm>
            <a:off x="4813114" y="1507001"/>
            <a:ext cx="1103133" cy="923330"/>
          </a:xfrm>
          <a:prstGeom prst="rect">
            <a:avLst/>
          </a:prstGeom>
        </p:spPr>
        <p:txBody>
          <a:bodyPr wrap="square">
            <a:spAutoFit/>
          </a:bodyPr>
          <a:lstStyle/>
          <a:p>
            <a:pPr algn="ctr"/>
            <a:r>
              <a:rPr lang="en-US" altLang="zh-CN" sz="5400" dirty="0">
                <a:solidFill>
                  <a:schemeClr val="bg1"/>
                </a:solidFill>
                <a:latin typeface="Impact MT Std" pitchFamily="34" charset="0"/>
                <a:ea typeface="微软雅黑" panose="020B0503020204020204" pitchFamily="34" charset="-122"/>
                <a:cs typeface="Gisha" panose="020B0502040204020203" pitchFamily="34" charset="-79"/>
              </a:rPr>
              <a:t>0</a:t>
            </a:r>
          </a:p>
        </p:txBody>
      </p:sp>
      <p:sp>
        <p:nvSpPr>
          <p:cNvPr id="20" name="矩形 19"/>
          <p:cNvSpPr/>
          <p:nvPr/>
        </p:nvSpPr>
        <p:spPr>
          <a:xfrm>
            <a:off x="6253274" y="1507001"/>
            <a:ext cx="1103133" cy="923330"/>
          </a:xfrm>
          <a:prstGeom prst="rect">
            <a:avLst/>
          </a:prstGeom>
        </p:spPr>
        <p:txBody>
          <a:bodyPr wrap="square">
            <a:spAutoFit/>
          </a:bodyPr>
          <a:lstStyle/>
          <a:p>
            <a:pPr algn="ctr"/>
            <a:r>
              <a:rPr lang="en-US" altLang="zh-CN" sz="5400" dirty="0" smtClean="0">
                <a:solidFill>
                  <a:schemeClr val="bg1"/>
                </a:solidFill>
                <a:latin typeface="Impact MT Std" pitchFamily="34" charset="0"/>
                <a:ea typeface="微软雅黑" panose="020B0503020204020204" pitchFamily="34" charset="-122"/>
                <a:cs typeface="Gisha" panose="020B0502040204020203" pitchFamily="34" charset="-79"/>
              </a:rPr>
              <a:t>2</a:t>
            </a:r>
            <a:endParaRPr lang="en-US" altLang="zh-CN" sz="5400" dirty="0">
              <a:solidFill>
                <a:schemeClr val="bg1"/>
              </a:solidFill>
              <a:latin typeface="Impact MT Std" pitchFamily="34" charset="0"/>
              <a:ea typeface="微软雅黑" panose="020B0503020204020204" pitchFamily="34" charset="-122"/>
              <a:cs typeface="Gisha" panose="020B0502040204020203" pitchFamily="34" charset="-79"/>
            </a:endParaRPr>
          </a:p>
        </p:txBody>
      </p:sp>
      <p:sp>
        <p:nvSpPr>
          <p:cNvPr id="21" name="矩形 20"/>
          <p:cNvSpPr/>
          <p:nvPr/>
        </p:nvSpPr>
        <p:spPr>
          <a:xfrm>
            <a:off x="7693434" y="1507001"/>
            <a:ext cx="1103133" cy="923330"/>
          </a:xfrm>
          <a:prstGeom prst="rect">
            <a:avLst/>
          </a:prstGeom>
        </p:spPr>
        <p:txBody>
          <a:bodyPr wrap="square">
            <a:spAutoFit/>
          </a:bodyPr>
          <a:lstStyle/>
          <a:p>
            <a:pPr algn="ctr"/>
            <a:r>
              <a:rPr lang="en-US" altLang="zh-CN" sz="5400" dirty="0" smtClean="0">
                <a:solidFill>
                  <a:schemeClr val="bg1"/>
                </a:solidFill>
                <a:latin typeface="Impact MT Std" pitchFamily="34" charset="0"/>
                <a:ea typeface="微软雅黑" panose="020B0503020204020204" pitchFamily="34" charset="-122"/>
                <a:cs typeface="Gisha" panose="020B0502040204020203" pitchFamily="34" charset="-79"/>
              </a:rPr>
              <a:t>X</a:t>
            </a:r>
            <a:endParaRPr lang="en-US" altLang="zh-CN" sz="5400" dirty="0">
              <a:solidFill>
                <a:schemeClr val="bg1"/>
              </a:solidFill>
              <a:latin typeface="Impact MT Std" pitchFamily="34" charset="0"/>
              <a:ea typeface="微软雅黑" panose="020B0503020204020204" pitchFamily="34" charset="-122"/>
              <a:cs typeface="Gisha" panose="020B0502040204020203" pitchFamily="34" charset="-79"/>
            </a:endParaRPr>
          </a:p>
        </p:txBody>
      </p:sp>
      <p:grpSp>
        <p:nvGrpSpPr>
          <p:cNvPr id="28" name="组合 27"/>
          <p:cNvGrpSpPr/>
          <p:nvPr/>
        </p:nvGrpSpPr>
        <p:grpSpPr>
          <a:xfrm>
            <a:off x="2029167" y="3068960"/>
            <a:ext cx="8674551" cy="1876117"/>
            <a:chOff x="4555084" y="1340770"/>
            <a:chExt cx="4697323" cy="1015929"/>
          </a:xfrm>
        </p:grpSpPr>
        <p:pic>
          <p:nvPicPr>
            <p:cNvPr id="29" name="图片 28"/>
            <p:cNvPicPr>
              <a:picLocks noChangeAspect="1"/>
            </p:cNvPicPr>
            <p:nvPr/>
          </p:nvPicPr>
          <p:blipFill rotWithShape="1">
            <a:blip r:embed="rId5" cstate="email">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a:ext>
              </a:extLst>
            </a:blip>
            <a:srcRect/>
            <a:stretch>
              <a:fillRect/>
            </a:stretch>
          </p:blipFill>
          <p:spPr>
            <a:xfrm rot="16200000">
              <a:off x="8600149" y="1662963"/>
              <a:ext cx="958122" cy="346394"/>
            </a:xfrm>
            <a:prstGeom prst="rect">
              <a:avLst/>
            </a:prstGeom>
          </p:spPr>
        </p:pic>
        <p:pic>
          <p:nvPicPr>
            <p:cNvPr id="30" name="图片 29"/>
            <p:cNvPicPr>
              <a:picLocks noChangeAspect="1"/>
            </p:cNvPicPr>
            <p:nvPr/>
          </p:nvPicPr>
          <p:blipFill rotWithShape="1">
            <a:blip r:embed="rId7" cstate="email">
              <a:extLst>
                <a:ext uri="{BEBA8EAE-BF5A-486C-A8C5-ECC9F3942E4B}">
                  <a14:imgProps xmlns:a14="http://schemas.microsoft.com/office/drawing/2010/main">
                    <a14:imgLayer r:embed="rId8">
                      <a14:imgEffect>
                        <a14:saturation sat="66000"/>
                      </a14:imgEffect>
                    </a14:imgLayer>
                  </a14:imgProps>
                </a:ext>
                <a:ext uri="{28A0092B-C50C-407E-A947-70E740481C1C}">
                  <a14:useLocalDpi xmlns:a14="http://schemas.microsoft.com/office/drawing/2010/main"/>
                </a:ext>
              </a:extLst>
            </a:blip>
            <a:srcRect/>
            <a:stretch>
              <a:fillRect/>
            </a:stretch>
          </p:blipFill>
          <p:spPr>
            <a:xfrm>
              <a:off x="4926460" y="2155392"/>
              <a:ext cx="3646270" cy="201307"/>
            </a:xfrm>
            <a:prstGeom prst="rect">
              <a:avLst/>
            </a:prstGeom>
          </p:spPr>
        </p:pic>
        <p:sp>
          <p:nvSpPr>
            <p:cNvPr id="31" name="圆角矩形 30"/>
            <p:cNvSpPr/>
            <p:nvPr/>
          </p:nvSpPr>
          <p:spPr>
            <a:xfrm>
              <a:off x="4555084" y="1340770"/>
              <a:ext cx="4389024" cy="958122"/>
            </a:xfrm>
            <a:prstGeom prst="roundRect">
              <a:avLst>
                <a:gd name="adj" fmla="val 9218"/>
              </a:avLst>
            </a:prstGeom>
            <a:gradFill>
              <a:gsLst>
                <a:gs pos="47000">
                  <a:srgbClr val="FDFDFD"/>
                </a:gs>
                <a:gs pos="53000">
                  <a:srgbClr val="E8E8E8"/>
                </a:gs>
                <a:gs pos="100000">
                  <a:srgbClr val="ECECEC"/>
                </a:gs>
              </a:gsLst>
              <a:lin ang="5400000" scaled="1"/>
            </a:gradFill>
            <a:ln>
              <a:noFill/>
            </a:ln>
            <a:effectLst>
              <a:outerShdw blurRad="76200" dist="381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2" name="TextBox 31"/>
          <p:cNvSpPr txBox="1"/>
          <p:nvPr/>
        </p:nvSpPr>
        <p:spPr>
          <a:xfrm>
            <a:off x="1198662" y="3261017"/>
            <a:ext cx="9793088" cy="1107996"/>
          </a:xfrm>
          <a:prstGeom prst="rect">
            <a:avLst/>
          </a:prstGeom>
          <a:noFill/>
        </p:spPr>
        <p:txBody>
          <a:bodyPr wrap="square" rtlCol="0">
            <a:spAutoFit/>
          </a:bodyPr>
          <a:lstStyle/>
          <a:p>
            <a:pPr algn="ctr"/>
            <a:r>
              <a:rPr lang="zh-CN" altLang="en-US" sz="6600" b="1" spc="300" dirty="0">
                <a:gradFill>
                  <a:gsLst>
                    <a:gs pos="0">
                      <a:srgbClr val="F54337"/>
                    </a:gs>
                    <a:gs pos="100000">
                      <a:srgbClr val="D4180A"/>
                    </a:gs>
                  </a:gsLst>
                  <a:lin ang="5400000" scaled="1"/>
                </a:gradFill>
                <a:latin typeface="AvantGarde Md BT" pitchFamily="34" charset="0"/>
                <a:ea typeface="微软雅黑" panose="020B0503020204020204" pitchFamily="34" charset="-122"/>
              </a:rPr>
              <a:t>汇报完毕</a:t>
            </a:r>
            <a:r>
              <a:rPr lang="zh-CN" altLang="en-US" sz="6600" b="1" spc="300" dirty="0">
                <a:gradFill>
                  <a:gsLst>
                    <a:gs pos="0">
                      <a:srgbClr val="1C9FA7"/>
                    </a:gs>
                    <a:gs pos="100000">
                      <a:srgbClr val="26A2AA"/>
                    </a:gs>
                  </a:gsLst>
                  <a:lin ang="5400000" scaled="1"/>
                </a:gradFill>
                <a:latin typeface="AvantGarde Md BT" pitchFamily="34" charset="0"/>
                <a:ea typeface="微软雅黑" panose="020B0503020204020204" pitchFamily="34" charset="-122"/>
              </a:rPr>
              <a:t> 谢谢观看</a:t>
            </a:r>
            <a:endParaRPr lang="en-US" altLang="zh-CN" sz="6600" b="1" spc="300" dirty="0">
              <a:gradFill>
                <a:gsLst>
                  <a:gs pos="0">
                    <a:srgbClr val="1C9FA7"/>
                  </a:gs>
                  <a:gs pos="100000">
                    <a:srgbClr val="26A2AA"/>
                  </a:gs>
                </a:gsLst>
                <a:lin ang="5400000" scaled="1"/>
              </a:gradFill>
              <a:latin typeface="AvantGarde Md BT" pitchFamily="34" charset="0"/>
              <a:ea typeface="微软雅黑" panose="020B0503020204020204" pitchFamily="34" charset="-122"/>
            </a:endParaRPr>
          </a:p>
        </p:txBody>
      </p:sp>
      <p:sp>
        <p:nvSpPr>
          <p:cNvPr id="33" name="矩形 32"/>
          <p:cNvSpPr/>
          <p:nvPr/>
        </p:nvSpPr>
        <p:spPr>
          <a:xfrm>
            <a:off x="4423184" y="4297005"/>
            <a:ext cx="3342364" cy="400110"/>
          </a:xfrm>
          <a:prstGeom prst="rect">
            <a:avLst/>
          </a:prstGeom>
        </p:spPr>
        <p:txBody>
          <a:bodyPr wrap="square">
            <a:spAutoFit/>
          </a:bodyPr>
          <a:lstStyle/>
          <a:p>
            <a:r>
              <a:rPr lang="zh-CN" altLang="en-US" sz="2000" dirty="0">
                <a:solidFill>
                  <a:schemeClr val="bg1">
                    <a:lumMod val="65000"/>
                  </a:schemeClr>
                </a:solidFill>
                <a:latin typeface="微软雅黑" panose="020B0503020204020204" pitchFamily="34" charset="-122"/>
                <a:ea typeface="微软雅黑" panose="020B0503020204020204" pitchFamily="34" charset="-122"/>
                <a:cs typeface="Gisha" panose="020B0502040204020203" pitchFamily="34" charset="-79"/>
              </a:rPr>
              <a:t>单击此处添加您的公司名称</a:t>
            </a:r>
          </a:p>
        </p:txBody>
      </p:sp>
      <p:sp>
        <p:nvSpPr>
          <p:cNvPr id="34" name="圆角矩形 33"/>
          <p:cNvSpPr/>
          <p:nvPr/>
        </p:nvSpPr>
        <p:spPr>
          <a:xfrm>
            <a:off x="3330998" y="5229200"/>
            <a:ext cx="5572520" cy="504056"/>
          </a:xfrm>
          <a:prstGeom prst="roundRect">
            <a:avLst>
              <a:gd name="adj" fmla="val 50000"/>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59"/>
          <p:cNvSpPr>
            <a:spLocks noChangeArrowheads="1"/>
          </p:cNvSpPr>
          <p:nvPr/>
        </p:nvSpPr>
        <p:spPr bwMode="auto">
          <a:xfrm flipH="1">
            <a:off x="3372954" y="5322694"/>
            <a:ext cx="5530564"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1400" dirty="0">
                <a:solidFill>
                  <a:schemeClr val="bg1">
                    <a:lumMod val="65000"/>
                  </a:schemeClr>
                </a:solidFill>
                <a:latin typeface="微软雅黑" panose="020B0503020204020204" pitchFamily="34" charset="-122"/>
                <a:ea typeface="微软雅黑" panose="020B0503020204020204" pitchFamily="34" charset="-122"/>
                <a:sym typeface="方正兰亭黑_GBK" pitchFamily="2" charset="-122"/>
              </a:rPr>
              <a:t>汇报</a:t>
            </a: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sym typeface="方正兰亭黑_GBK" pitchFamily="2" charset="-122"/>
              </a:rPr>
              <a:t>：张三</a:t>
            </a:r>
            <a:r>
              <a:rPr lang="en-US" altLang="zh-CN" sz="1400" dirty="0" smtClean="0">
                <a:solidFill>
                  <a:schemeClr val="bg1">
                    <a:lumMod val="65000"/>
                  </a:schemeClr>
                </a:solidFill>
                <a:latin typeface="微软雅黑" panose="020B0503020204020204" pitchFamily="34" charset="-122"/>
                <a:ea typeface="微软雅黑" panose="020B0503020204020204" pitchFamily="34" charset="-122"/>
                <a:sym typeface="方正兰亭黑_GBK" pitchFamily="2" charset="-122"/>
              </a:rPr>
              <a:t>     </a:t>
            </a:r>
            <a:r>
              <a:rPr lang="zh-CN" altLang="en-US" sz="1400" dirty="0">
                <a:solidFill>
                  <a:schemeClr val="bg1">
                    <a:lumMod val="65000"/>
                  </a:schemeClr>
                </a:solidFill>
                <a:latin typeface="微软雅黑" panose="020B0503020204020204" pitchFamily="34" charset="-122"/>
                <a:ea typeface="微软雅黑" panose="020B0503020204020204" pitchFamily="34" charset="-122"/>
                <a:sym typeface="方正兰亭黑_GBK" pitchFamily="2" charset="-122"/>
              </a:rPr>
              <a:t>部门：销售部      日期：</a:t>
            </a:r>
            <a:r>
              <a:rPr lang="en-US" altLang="zh-CN" sz="1400" dirty="0">
                <a:solidFill>
                  <a:schemeClr val="bg1">
                    <a:lumMod val="65000"/>
                  </a:schemeClr>
                </a:solidFill>
                <a:latin typeface="微软雅黑" panose="020B0503020204020204" pitchFamily="34" charset="-122"/>
                <a:ea typeface="微软雅黑" panose="020B0503020204020204" pitchFamily="34" charset="-122"/>
                <a:sym typeface="方正兰亭黑_GBK" pitchFamily="2" charset="-122"/>
              </a:rPr>
              <a:t>XX</a:t>
            </a:r>
            <a:r>
              <a:rPr lang="zh-CN" altLang="en-US" sz="1400" dirty="0">
                <a:solidFill>
                  <a:schemeClr val="bg1">
                    <a:lumMod val="65000"/>
                  </a:schemeClr>
                </a:solidFill>
                <a:latin typeface="微软雅黑" panose="020B0503020204020204" pitchFamily="34" charset="-122"/>
                <a:ea typeface="微软雅黑" panose="020B0503020204020204" pitchFamily="34" charset="-122"/>
                <a:sym typeface="方正兰亭黑_GBK" pitchFamily="2" charset="-122"/>
              </a:rPr>
              <a:t>年</a:t>
            </a:r>
            <a:r>
              <a:rPr lang="en-US" altLang="zh-CN" sz="1400" dirty="0">
                <a:solidFill>
                  <a:schemeClr val="bg1">
                    <a:lumMod val="65000"/>
                  </a:schemeClr>
                </a:solidFill>
                <a:latin typeface="微软雅黑" panose="020B0503020204020204" pitchFamily="34" charset="-122"/>
                <a:ea typeface="微软雅黑" panose="020B0503020204020204" pitchFamily="34" charset="-122"/>
                <a:sym typeface="方正兰亭黑_GBK" pitchFamily="2" charset="-122"/>
              </a:rPr>
              <a:t>XX</a:t>
            </a:r>
            <a:r>
              <a:rPr lang="zh-CN" altLang="en-US" sz="1400" dirty="0">
                <a:solidFill>
                  <a:schemeClr val="bg1">
                    <a:lumMod val="65000"/>
                  </a:schemeClr>
                </a:solidFill>
                <a:latin typeface="微软雅黑" panose="020B0503020204020204" pitchFamily="34" charset="-122"/>
                <a:ea typeface="微软雅黑" panose="020B0503020204020204" pitchFamily="34" charset="-122"/>
                <a:sym typeface="方正兰亭黑_GBK" pitchFamily="2" charset="-122"/>
              </a:rPr>
              <a:t>月</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50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childTnLst>
                          </p:cTn>
                        </p:par>
                        <p:par>
                          <p:cTn id="41" fill="hold">
                            <p:stCondLst>
                              <p:cond delay="3500"/>
                            </p:stCondLst>
                            <p:childTnLst>
                              <p:par>
                                <p:cTn id="42" presetID="42" presetClass="entr" presetSubtype="0" fill="hold"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1000"/>
                                        <p:tgtEl>
                                          <p:spTgt spid="28"/>
                                        </p:tgtEl>
                                      </p:cBhvr>
                                    </p:animEffect>
                                    <p:anim calcmode="lin" valueType="num">
                                      <p:cBhvr>
                                        <p:cTn id="45" dur="1000" fill="hold"/>
                                        <p:tgtEl>
                                          <p:spTgt spid="28"/>
                                        </p:tgtEl>
                                        <p:attrNameLst>
                                          <p:attrName>ppt_x</p:attrName>
                                        </p:attrNameLst>
                                      </p:cBhvr>
                                      <p:tavLst>
                                        <p:tav tm="0">
                                          <p:val>
                                            <p:strVal val="#ppt_x"/>
                                          </p:val>
                                        </p:tav>
                                        <p:tav tm="100000">
                                          <p:val>
                                            <p:strVal val="#ppt_x"/>
                                          </p:val>
                                        </p:tav>
                                      </p:tavLst>
                                    </p:anim>
                                    <p:anim calcmode="lin" valueType="num">
                                      <p:cBhvr>
                                        <p:cTn id="46" dur="1000" fill="hold"/>
                                        <p:tgtEl>
                                          <p:spTgt spid="28"/>
                                        </p:tgtEl>
                                        <p:attrNameLst>
                                          <p:attrName>ppt_y</p:attrName>
                                        </p:attrNameLst>
                                      </p:cBhvr>
                                      <p:tavLst>
                                        <p:tav tm="0">
                                          <p:val>
                                            <p:strVal val="#ppt_y+.1"/>
                                          </p:val>
                                        </p:tav>
                                        <p:tav tm="100000">
                                          <p:val>
                                            <p:strVal val="#ppt_y"/>
                                          </p:val>
                                        </p:tav>
                                      </p:tavLst>
                                    </p:anim>
                                  </p:childTnLst>
                                </p:cTn>
                              </p:par>
                            </p:childTnLst>
                          </p:cTn>
                        </p:par>
                        <p:par>
                          <p:cTn id="47" fill="hold">
                            <p:stCondLst>
                              <p:cond delay="4500"/>
                            </p:stCondLst>
                            <p:childTnLst>
                              <p:par>
                                <p:cTn id="48" presetID="14" presetClass="entr" presetSubtype="10" fill="hold" grpId="0" nodeType="afterEffect">
                                  <p:stCondLst>
                                    <p:cond delay="0"/>
                                  </p:stCondLst>
                                  <p:iterate type="lt">
                                    <p:tmPct val="30000"/>
                                  </p:iterate>
                                  <p:childTnLst>
                                    <p:set>
                                      <p:cBhvr>
                                        <p:cTn id="49" dur="1" fill="hold">
                                          <p:stCondLst>
                                            <p:cond delay="0"/>
                                          </p:stCondLst>
                                        </p:cTn>
                                        <p:tgtEl>
                                          <p:spTgt spid="32"/>
                                        </p:tgtEl>
                                        <p:attrNameLst>
                                          <p:attrName>style.visibility</p:attrName>
                                        </p:attrNameLst>
                                      </p:cBhvr>
                                      <p:to>
                                        <p:strVal val="visible"/>
                                      </p:to>
                                    </p:set>
                                    <p:animEffect transition="in" filter="randombar(horizontal)">
                                      <p:cBhvr>
                                        <p:cTn id="50" dur="500"/>
                                        <p:tgtEl>
                                          <p:spTgt spid="32"/>
                                        </p:tgtEl>
                                      </p:cBhvr>
                                    </p:animEffect>
                                  </p:childTnLst>
                                </p:cTn>
                              </p:par>
                            </p:childTnLst>
                          </p:cTn>
                        </p:par>
                        <p:par>
                          <p:cTn id="51" fill="hold">
                            <p:stCondLst>
                              <p:cond delay="4699"/>
                            </p:stCondLst>
                            <p:childTnLst>
                              <p:par>
                                <p:cTn id="52" presetID="42" presetClass="entr" presetSubtype="0" fill="hold" grpId="0" nodeType="after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fade">
                                      <p:cBhvr>
                                        <p:cTn id="54" dur="1000"/>
                                        <p:tgtEl>
                                          <p:spTgt spid="33"/>
                                        </p:tgtEl>
                                      </p:cBhvr>
                                    </p:animEffect>
                                    <p:anim calcmode="lin" valueType="num">
                                      <p:cBhvr>
                                        <p:cTn id="55" dur="1000" fill="hold"/>
                                        <p:tgtEl>
                                          <p:spTgt spid="33"/>
                                        </p:tgtEl>
                                        <p:attrNameLst>
                                          <p:attrName>ppt_x</p:attrName>
                                        </p:attrNameLst>
                                      </p:cBhvr>
                                      <p:tavLst>
                                        <p:tav tm="0">
                                          <p:val>
                                            <p:strVal val="#ppt_x"/>
                                          </p:val>
                                        </p:tav>
                                        <p:tav tm="100000">
                                          <p:val>
                                            <p:strVal val="#ppt_x"/>
                                          </p:val>
                                        </p:tav>
                                      </p:tavLst>
                                    </p:anim>
                                    <p:anim calcmode="lin" valueType="num">
                                      <p:cBhvr>
                                        <p:cTn id="56" dur="1000" fill="hold"/>
                                        <p:tgtEl>
                                          <p:spTgt spid="33"/>
                                        </p:tgtEl>
                                        <p:attrNameLst>
                                          <p:attrName>ppt_y</p:attrName>
                                        </p:attrNameLst>
                                      </p:cBhvr>
                                      <p:tavLst>
                                        <p:tav tm="0">
                                          <p:val>
                                            <p:strVal val="#ppt_y+.1"/>
                                          </p:val>
                                        </p:tav>
                                        <p:tav tm="100000">
                                          <p:val>
                                            <p:strVal val="#ppt_y"/>
                                          </p:val>
                                        </p:tav>
                                      </p:tavLst>
                                    </p:anim>
                                  </p:childTnLst>
                                </p:cTn>
                              </p:par>
                            </p:childTnLst>
                          </p:cTn>
                        </p:par>
                        <p:par>
                          <p:cTn id="57" fill="hold">
                            <p:stCondLst>
                              <p:cond delay="5699"/>
                            </p:stCondLst>
                            <p:childTnLst>
                              <p:par>
                                <p:cTn id="58" presetID="16" presetClass="entr" presetSubtype="21" fill="hold" grpId="0" nodeType="after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barn(inVertical)">
                                      <p:cBhvr>
                                        <p:cTn id="60" dur="500"/>
                                        <p:tgtEl>
                                          <p:spTgt spid="34"/>
                                        </p:tgtEl>
                                      </p:cBhvr>
                                    </p:animEffect>
                                  </p:childTnLst>
                                </p:cTn>
                              </p:par>
                              <p:par>
                                <p:cTn id="61" presetID="12" presetClass="entr" presetSubtype="4" fill="hold" grpId="0" nodeType="withEffect">
                                  <p:stCondLst>
                                    <p:cond delay="1000"/>
                                  </p:stCondLst>
                                  <p:childTnLst>
                                    <p:set>
                                      <p:cBhvr>
                                        <p:cTn id="62" dur="1" fill="hold">
                                          <p:stCondLst>
                                            <p:cond delay="0"/>
                                          </p:stCondLst>
                                        </p:cTn>
                                        <p:tgtEl>
                                          <p:spTgt spid="35"/>
                                        </p:tgtEl>
                                        <p:attrNameLst>
                                          <p:attrName>style.visibility</p:attrName>
                                        </p:attrNameLst>
                                      </p:cBhvr>
                                      <p:to>
                                        <p:strVal val="visible"/>
                                      </p:to>
                                    </p:set>
                                    <p:anim calcmode="lin" valueType="num">
                                      <p:cBhvr additive="base">
                                        <p:cTn id="63" dur="500"/>
                                        <p:tgtEl>
                                          <p:spTgt spid="35"/>
                                        </p:tgtEl>
                                        <p:attrNameLst>
                                          <p:attrName>ppt_y</p:attrName>
                                        </p:attrNameLst>
                                      </p:cBhvr>
                                      <p:tavLst>
                                        <p:tav tm="0">
                                          <p:val>
                                            <p:strVal val="#ppt_y+#ppt_h*1.125000"/>
                                          </p:val>
                                        </p:tav>
                                        <p:tav tm="100000">
                                          <p:val>
                                            <p:strVal val="#ppt_y"/>
                                          </p:val>
                                        </p:tav>
                                      </p:tavLst>
                                    </p:anim>
                                    <p:animEffect transition="in" filter="wipe(up)">
                                      <p:cBhvr>
                                        <p:cTn id="6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P spid="20" grpId="0"/>
      <p:bldP spid="21" grpId="0"/>
      <p:bldP spid="32" grpId="0"/>
      <p:bldP spid="33" grpId="0"/>
      <p:bldP spid="34" grpId="0" animBg="1"/>
      <p:bldP spid="3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90750" y="2996952"/>
            <a:ext cx="6264696" cy="369332"/>
          </a:xfrm>
          <a:prstGeom prst="rect">
            <a:avLst/>
          </a:prstGeom>
          <a:noFill/>
        </p:spPr>
        <p:txBody>
          <a:bodyPr wrap="squar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5186980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5389178" y="1124744"/>
            <a:ext cx="1354100" cy="1191784"/>
            <a:chOff x="686505" y="3160938"/>
            <a:chExt cx="1636825" cy="1440620"/>
          </a:xfrm>
        </p:grpSpPr>
        <p:sp>
          <p:nvSpPr>
            <p:cNvPr id="5" name="Freeform 5"/>
            <p:cNvSpPr/>
            <p:nvPr/>
          </p:nvSpPr>
          <p:spPr bwMode="auto">
            <a:xfrm>
              <a:off x="686505" y="3160938"/>
              <a:ext cx="1636825" cy="144062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589" tIns="34295" rIns="68589" bIns="34295" anchor="ctr"/>
            <a:lstStyle/>
            <a:p>
              <a:pPr algn="ctr" fontAlgn="auto">
                <a:spcBef>
                  <a:spcPts val="0"/>
                </a:spcBef>
                <a:spcAft>
                  <a:spcPts val="0"/>
                </a:spcAft>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 name="Freeform 5"/>
            <p:cNvSpPr/>
            <p:nvPr/>
          </p:nvSpPr>
          <p:spPr bwMode="auto">
            <a:xfrm>
              <a:off x="789391" y="3251491"/>
              <a:ext cx="1431052" cy="125951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F54337"/>
                </a:gs>
                <a:gs pos="100000">
                  <a:srgbClr val="D4180A"/>
                </a:gs>
              </a:gsLst>
              <a:lin ang="5400000" scaled="1"/>
            </a:gradFill>
            <a:ln w="28575" cap="flat">
              <a:noFill/>
              <a:prstDash val="solid"/>
              <a:miter lim="800000"/>
            </a:ln>
            <a:effectLst>
              <a:innerShdw blurRad="152400" dist="76200" dir="13500000">
                <a:prstClr val="black">
                  <a:alpha val="28000"/>
                </a:prstClr>
              </a:innerShdw>
            </a:effectLst>
          </p:spPr>
          <p:txBody>
            <a:bodyPr lIns="68589" tIns="34295" rIns="68589" bIns="34295"/>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grpSp>
      <p:sp>
        <p:nvSpPr>
          <p:cNvPr id="7" name="矩形 6"/>
          <p:cNvSpPr/>
          <p:nvPr/>
        </p:nvSpPr>
        <p:spPr>
          <a:xfrm>
            <a:off x="5516249" y="1290977"/>
            <a:ext cx="1103133" cy="923330"/>
          </a:xfrm>
          <a:prstGeom prst="rect">
            <a:avLst/>
          </a:prstGeom>
        </p:spPr>
        <p:txBody>
          <a:bodyPr wrap="square">
            <a:spAutoFit/>
          </a:bodyPr>
          <a:lstStyle/>
          <a:p>
            <a:pPr algn="ctr"/>
            <a:r>
              <a:rPr lang="en-US" altLang="zh-CN" sz="5400" dirty="0">
                <a:solidFill>
                  <a:schemeClr val="bg1"/>
                </a:solidFill>
                <a:latin typeface="Impact MT Std" pitchFamily="34" charset="0"/>
                <a:ea typeface="微软雅黑" panose="020B0503020204020204" pitchFamily="34" charset="-122"/>
                <a:cs typeface="Gisha" panose="020B0502040204020203" pitchFamily="34" charset="-79"/>
              </a:rPr>
              <a:t>1</a:t>
            </a:r>
          </a:p>
        </p:txBody>
      </p:sp>
      <p:sp>
        <p:nvSpPr>
          <p:cNvPr id="8" name="矩形 23"/>
          <p:cNvSpPr/>
          <p:nvPr/>
        </p:nvSpPr>
        <p:spPr>
          <a:xfrm>
            <a:off x="-25474" y="2593910"/>
            <a:ext cx="12215887" cy="2674946"/>
          </a:xfrm>
          <a:custGeom>
            <a:avLst/>
            <a:gdLst>
              <a:gd name="connsiteX0" fmla="*/ 0 w 12190413"/>
              <a:gd name="connsiteY0" fmla="*/ 0 h 3429000"/>
              <a:gd name="connsiteX1" fmla="*/ 12190413 w 12190413"/>
              <a:gd name="connsiteY1" fmla="*/ 0 h 3429000"/>
              <a:gd name="connsiteX2" fmla="*/ 12190413 w 12190413"/>
              <a:gd name="connsiteY2" fmla="*/ 3429000 h 3429000"/>
              <a:gd name="connsiteX3" fmla="*/ 0 w 12190413"/>
              <a:gd name="connsiteY3" fmla="*/ 3429000 h 3429000"/>
              <a:gd name="connsiteX4" fmla="*/ 0 w 12190413"/>
              <a:gd name="connsiteY4" fmla="*/ 0 h 3429000"/>
              <a:gd name="connsiteX0-1" fmla="*/ 0 w 12190413"/>
              <a:gd name="connsiteY0-2" fmla="*/ 2357 h 3431357"/>
              <a:gd name="connsiteX1-3" fmla="*/ 5920033 w 12190413"/>
              <a:gd name="connsiteY1-4" fmla="*/ 0 h 3431357"/>
              <a:gd name="connsiteX2-5" fmla="*/ 12190413 w 12190413"/>
              <a:gd name="connsiteY2-6" fmla="*/ 2357 h 3431357"/>
              <a:gd name="connsiteX3-7" fmla="*/ 12190413 w 12190413"/>
              <a:gd name="connsiteY3-8" fmla="*/ 3431357 h 3431357"/>
              <a:gd name="connsiteX4-9" fmla="*/ 0 w 12190413"/>
              <a:gd name="connsiteY4-10" fmla="*/ 3431357 h 3431357"/>
              <a:gd name="connsiteX5" fmla="*/ 0 w 12190413"/>
              <a:gd name="connsiteY5" fmla="*/ 2357 h 3431357"/>
              <a:gd name="connsiteX0-11" fmla="*/ 0 w 12190413"/>
              <a:gd name="connsiteY0-12" fmla="*/ 2357 h 3431357"/>
              <a:gd name="connsiteX1-13" fmla="*/ 5920033 w 12190413"/>
              <a:gd name="connsiteY1-14" fmla="*/ 0 h 3431357"/>
              <a:gd name="connsiteX2-15" fmla="*/ 6198124 w 12190413"/>
              <a:gd name="connsiteY2-16" fmla="*/ 1 h 3431357"/>
              <a:gd name="connsiteX3-17" fmla="*/ 12190413 w 12190413"/>
              <a:gd name="connsiteY3-18" fmla="*/ 2357 h 3431357"/>
              <a:gd name="connsiteX4-19" fmla="*/ 12190413 w 12190413"/>
              <a:gd name="connsiteY4-20" fmla="*/ 3431357 h 3431357"/>
              <a:gd name="connsiteX5-21" fmla="*/ 0 w 12190413"/>
              <a:gd name="connsiteY5-22" fmla="*/ 3431357 h 3431357"/>
              <a:gd name="connsiteX6" fmla="*/ 0 w 12190413"/>
              <a:gd name="connsiteY6" fmla="*/ 2357 h 3431357"/>
              <a:gd name="connsiteX0-23" fmla="*/ 0 w 12190413"/>
              <a:gd name="connsiteY0-24" fmla="*/ 2357 h 3431357"/>
              <a:gd name="connsiteX1-25" fmla="*/ 5920033 w 12190413"/>
              <a:gd name="connsiteY1-26" fmla="*/ 0 h 3431357"/>
              <a:gd name="connsiteX2-27" fmla="*/ 6278252 w 12190413"/>
              <a:gd name="connsiteY2-28" fmla="*/ 1 h 3431357"/>
              <a:gd name="connsiteX3-29" fmla="*/ 12190413 w 12190413"/>
              <a:gd name="connsiteY3-30" fmla="*/ 2357 h 3431357"/>
              <a:gd name="connsiteX4-31" fmla="*/ 12190413 w 12190413"/>
              <a:gd name="connsiteY4-32" fmla="*/ 3431357 h 3431357"/>
              <a:gd name="connsiteX5-33" fmla="*/ 0 w 12190413"/>
              <a:gd name="connsiteY5-34" fmla="*/ 3431357 h 3431357"/>
              <a:gd name="connsiteX6-35" fmla="*/ 0 w 12190413"/>
              <a:gd name="connsiteY6-36" fmla="*/ 2357 h 3431357"/>
              <a:gd name="connsiteX0-37" fmla="*/ 0 w 12190413"/>
              <a:gd name="connsiteY0-38" fmla="*/ 2357 h 3431357"/>
              <a:gd name="connsiteX1-39" fmla="*/ 5920033 w 12190413"/>
              <a:gd name="connsiteY1-40" fmla="*/ 0 h 3431357"/>
              <a:gd name="connsiteX2-41" fmla="*/ 6090886 w 12190413"/>
              <a:gd name="connsiteY2-42" fmla="*/ 824 h 3431357"/>
              <a:gd name="connsiteX3-43" fmla="*/ 6278252 w 12190413"/>
              <a:gd name="connsiteY3-44" fmla="*/ 1 h 3431357"/>
              <a:gd name="connsiteX4-45" fmla="*/ 12190413 w 12190413"/>
              <a:gd name="connsiteY4-46" fmla="*/ 2357 h 3431357"/>
              <a:gd name="connsiteX5-47" fmla="*/ 12190413 w 12190413"/>
              <a:gd name="connsiteY5-48" fmla="*/ 3431357 h 3431357"/>
              <a:gd name="connsiteX6-49" fmla="*/ 0 w 12190413"/>
              <a:gd name="connsiteY6-50" fmla="*/ 3431357 h 3431357"/>
              <a:gd name="connsiteX7" fmla="*/ 0 w 12190413"/>
              <a:gd name="connsiteY7" fmla="*/ 2357 h 3431357"/>
              <a:gd name="connsiteX0-51" fmla="*/ 0 w 12190413"/>
              <a:gd name="connsiteY0-52" fmla="*/ 216325 h 3645325"/>
              <a:gd name="connsiteX1-53" fmla="*/ 5920033 w 12190413"/>
              <a:gd name="connsiteY1-54" fmla="*/ 213968 h 3645325"/>
              <a:gd name="connsiteX2-55" fmla="*/ 6093954 w 12190413"/>
              <a:gd name="connsiteY2-56" fmla="*/ 0 h 3645325"/>
              <a:gd name="connsiteX3-57" fmla="*/ 6278252 w 12190413"/>
              <a:gd name="connsiteY3-58" fmla="*/ 213969 h 3645325"/>
              <a:gd name="connsiteX4-59" fmla="*/ 12190413 w 12190413"/>
              <a:gd name="connsiteY4-60" fmla="*/ 216325 h 3645325"/>
              <a:gd name="connsiteX5-61" fmla="*/ 12190413 w 12190413"/>
              <a:gd name="connsiteY5-62" fmla="*/ 3645325 h 3645325"/>
              <a:gd name="connsiteX6-63" fmla="*/ 0 w 12190413"/>
              <a:gd name="connsiteY6-64" fmla="*/ 3645325 h 3645325"/>
              <a:gd name="connsiteX7-65" fmla="*/ 0 w 12190413"/>
              <a:gd name="connsiteY7-66" fmla="*/ 216325 h 3645325"/>
              <a:gd name="connsiteX0-67" fmla="*/ 0 w 12190413"/>
              <a:gd name="connsiteY0-68" fmla="*/ 332560 h 3761560"/>
              <a:gd name="connsiteX1-69" fmla="*/ 5920033 w 12190413"/>
              <a:gd name="connsiteY1-70" fmla="*/ 330203 h 3761560"/>
              <a:gd name="connsiteX2-71" fmla="*/ 6099109 w 12190413"/>
              <a:gd name="connsiteY2-72" fmla="*/ 0 h 3761560"/>
              <a:gd name="connsiteX3-73" fmla="*/ 6278252 w 12190413"/>
              <a:gd name="connsiteY3-74" fmla="*/ 330204 h 3761560"/>
              <a:gd name="connsiteX4-75" fmla="*/ 12190413 w 12190413"/>
              <a:gd name="connsiteY4-76" fmla="*/ 332560 h 3761560"/>
              <a:gd name="connsiteX5-77" fmla="*/ 12190413 w 12190413"/>
              <a:gd name="connsiteY5-78" fmla="*/ 3761560 h 3761560"/>
              <a:gd name="connsiteX6-79" fmla="*/ 0 w 12190413"/>
              <a:gd name="connsiteY6-80" fmla="*/ 3761560 h 3761560"/>
              <a:gd name="connsiteX7-81" fmla="*/ 0 w 12190413"/>
              <a:gd name="connsiteY7-82" fmla="*/ 332560 h 37615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65" y="connsiteY7-66"/>
              </a:cxn>
            </a:cxnLst>
            <a:rect l="l" t="t" r="r" b="b"/>
            <a:pathLst>
              <a:path w="12190413" h="3761560">
                <a:moveTo>
                  <a:pt x="0" y="332560"/>
                </a:moveTo>
                <a:lnTo>
                  <a:pt x="5920033" y="330203"/>
                </a:lnTo>
                <a:lnTo>
                  <a:pt x="6099109" y="0"/>
                </a:lnTo>
                <a:lnTo>
                  <a:pt x="6278252" y="330204"/>
                </a:lnTo>
                <a:lnTo>
                  <a:pt x="12190413" y="332560"/>
                </a:lnTo>
                <a:lnTo>
                  <a:pt x="12190413" y="3761560"/>
                </a:lnTo>
                <a:lnTo>
                  <a:pt x="0" y="3761560"/>
                </a:lnTo>
                <a:lnTo>
                  <a:pt x="0" y="332560"/>
                </a:lnTo>
                <a:close/>
              </a:path>
            </a:pathLst>
          </a:custGeom>
          <a:gradFill>
            <a:gsLst>
              <a:gs pos="0">
                <a:srgbClr val="F54337"/>
              </a:gs>
              <a:gs pos="100000">
                <a:srgbClr val="D4180A"/>
              </a:gs>
            </a:gsLst>
            <a:lin ang="5400000" scaled="1"/>
          </a:gradFill>
          <a:ln>
            <a:noFill/>
          </a:ln>
          <a:effectLst>
            <a:outerShdw blurRad="2286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1198662" y="3584547"/>
            <a:ext cx="9793088" cy="1107996"/>
          </a:xfrm>
          <a:prstGeom prst="rect">
            <a:avLst/>
          </a:prstGeom>
          <a:noFill/>
        </p:spPr>
        <p:txBody>
          <a:bodyPr wrap="square" rtlCol="0">
            <a:spAutoFit/>
          </a:bodyPr>
          <a:lstStyle/>
          <a:p>
            <a:pPr algn="ctr"/>
            <a:r>
              <a:rPr lang="zh-CN" altLang="en-US" sz="6600" b="1" dirty="0">
                <a:solidFill>
                  <a:schemeClr val="bg1"/>
                </a:solidFill>
                <a:latin typeface="AvantGarde Md BT" pitchFamily="34" charset="0"/>
                <a:ea typeface="微软雅黑" panose="020B0503020204020204" pitchFamily="34" charset="-122"/>
              </a:rPr>
              <a:t>添加标题内容</a:t>
            </a:r>
            <a:endParaRPr lang="en-US" altLang="zh-CN" sz="6600" b="1" dirty="0">
              <a:solidFill>
                <a:schemeClr val="bg1"/>
              </a:solidFill>
              <a:latin typeface="AvantGarde Md BT" pitchFamily="34" charset="0"/>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0"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14" presetClass="entr" presetSubtype="10" fill="hold" grpId="0" nodeType="afterEffect">
                                  <p:stCondLst>
                                    <p:cond delay="0"/>
                                  </p:stCondLst>
                                  <p:iterate type="lt">
                                    <p:tmPct val="30000"/>
                                  </p:iterate>
                                  <p:childTnLst>
                                    <p:set>
                                      <p:cBhvr>
                                        <p:cTn id="22" dur="1" fill="hold">
                                          <p:stCondLst>
                                            <p:cond delay="0"/>
                                          </p:stCondLst>
                                        </p:cTn>
                                        <p:tgtEl>
                                          <p:spTgt spid="9"/>
                                        </p:tgtEl>
                                        <p:attrNameLst>
                                          <p:attrName>style.visibility</p:attrName>
                                        </p:attrNameLst>
                                      </p:cBhvr>
                                      <p:to>
                                        <p:strVal val="visible"/>
                                      </p:to>
                                    </p:set>
                                    <p:animEffect transition="in" filter="randombar(horizontal)">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grpSp>
        <p:nvGrpSpPr>
          <p:cNvPr id="22" name="组合 21"/>
          <p:cNvGrpSpPr/>
          <p:nvPr/>
        </p:nvGrpSpPr>
        <p:grpSpPr>
          <a:xfrm>
            <a:off x="1449143" y="1340768"/>
            <a:ext cx="4214015" cy="4730110"/>
            <a:chOff x="1665167" y="1115627"/>
            <a:chExt cx="3769590" cy="4730110"/>
          </a:xfrm>
        </p:grpSpPr>
        <p:sp>
          <p:nvSpPr>
            <p:cNvPr id="23" name="圆角矩形 22"/>
            <p:cNvSpPr/>
            <p:nvPr/>
          </p:nvSpPr>
          <p:spPr>
            <a:xfrm>
              <a:off x="1665167" y="1190610"/>
              <a:ext cx="3769590" cy="4655127"/>
            </a:xfrm>
            <a:prstGeom prst="roundRect">
              <a:avLst>
                <a:gd name="adj" fmla="val 4670"/>
              </a:avLst>
            </a:prstGeom>
            <a:gradFill flip="none" rotWithShape="1">
              <a:gsLst>
                <a:gs pos="0">
                  <a:schemeClr val="bg1">
                    <a:lumMod val="50000"/>
                  </a:schemeClr>
                </a:gs>
                <a:gs pos="100000">
                  <a:schemeClr val="tx1">
                    <a:lumMod val="75000"/>
                    <a:lumOff val="25000"/>
                  </a:schemeClr>
                </a:gs>
              </a:gsLst>
              <a:lin ang="2700000" scaled="1"/>
              <a:tileRect/>
            </a:gradFill>
            <a:ln w="22225">
              <a:gradFill flip="none" rotWithShape="1">
                <a:gsLst>
                  <a:gs pos="0">
                    <a:schemeClr val="bg1">
                      <a:lumMod val="65000"/>
                    </a:schemeClr>
                  </a:gs>
                  <a:gs pos="100000">
                    <a:schemeClr val="tx1">
                      <a:lumMod val="85000"/>
                      <a:lumOff val="1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24" name="圆角矩形 23"/>
            <p:cNvSpPr/>
            <p:nvPr/>
          </p:nvSpPr>
          <p:spPr>
            <a:xfrm>
              <a:off x="1884385" y="1360824"/>
              <a:ext cx="3331153" cy="4156364"/>
            </a:xfrm>
            <a:prstGeom prst="roundRect">
              <a:avLst>
                <a:gd name="adj" fmla="val 0"/>
              </a:avLst>
            </a:prstGeom>
            <a:gradFill>
              <a:gsLst>
                <a:gs pos="52000">
                  <a:srgbClr val="F4F4F4"/>
                </a:gs>
                <a:gs pos="0">
                  <a:schemeClr val="bg1"/>
                </a:gs>
                <a:gs pos="100000">
                  <a:srgbClr val="E2E2E2"/>
                </a:gs>
              </a:gsLst>
              <a:lin ang="0" scaled="0"/>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nvGrpSpPr>
            <p:cNvPr id="25" name="组合 24"/>
            <p:cNvGrpSpPr/>
            <p:nvPr/>
          </p:nvGrpSpPr>
          <p:grpSpPr>
            <a:xfrm>
              <a:off x="1965492" y="1115627"/>
              <a:ext cx="3168938" cy="540697"/>
              <a:chOff x="1965492" y="1115627"/>
              <a:chExt cx="3168938" cy="540697"/>
            </a:xfrm>
          </p:grpSpPr>
          <p:grpSp>
            <p:nvGrpSpPr>
              <p:cNvPr id="26" name="组合 25"/>
              <p:cNvGrpSpPr/>
              <p:nvPr/>
            </p:nvGrpSpPr>
            <p:grpSpPr>
              <a:xfrm>
                <a:off x="1965492" y="1443022"/>
                <a:ext cx="3168938" cy="213302"/>
                <a:chOff x="2149634" y="1165384"/>
                <a:chExt cx="3485832" cy="234632"/>
              </a:xfrm>
            </p:grpSpPr>
            <p:grpSp>
              <p:nvGrpSpPr>
                <p:cNvPr id="59" name="组合 58"/>
                <p:cNvGrpSpPr/>
                <p:nvPr/>
              </p:nvGrpSpPr>
              <p:grpSpPr>
                <a:xfrm>
                  <a:off x="2149634" y="1165384"/>
                  <a:ext cx="234632" cy="234632"/>
                  <a:chOff x="2483009" y="1114425"/>
                  <a:chExt cx="209550" cy="209550"/>
                </a:xfrm>
              </p:grpSpPr>
              <p:sp>
                <p:nvSpPr>
                  <p:cNvPr id="87" name="椭圆 86"/>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88" name="椭圆 87"/>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60" name="组合 59"/>
                <p:cNvGrpSpPr/>
                <p:nvPr/>
              </p:nvGrpSpPr>
              <p:grpSpPr>
                <a:xfrm>
                  <a:off x="2510879" y="1165384"/>
                  <a:ext cx="234632" cy="234632"/>
                  <a:chOff x="2483009" y="1114425"/>
                  <a:chExt cx="209550" cy="209550"/>
                </a:xfrm>
              </p:grpSpPr>
              <p:sp>
                <p:nvSpPr>
                  <p:cNvPr id="85" name="椭圆 84"/>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86" name="椭圆 85"/>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61" name="组合 60"/>
                <p:cNvGrpSpPr/>
                <p:nvPr/>
              </p:nvGrpSpPr>
              <p:grpSpPr>
                <a:xfrm>
                  <a:off x="2872123" y="1165384"/>
                  <a:ext cx="234632" cy="234632"/>
                  <a:chOff x="2483009" y="1114425"/>
                  <a:chExt cx="209550" cy="209550"/>
                </a:xfrm>
              </p:grpSpPr>
              <p:sp>
                <p:nvSpPr>
                  <p:cNvPr id="83" name="椭圆 82"/>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84" name="椭圆 83"/>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62" name="组合 61"/>
                <p:cNvGrpSpPr/>
                <p:nvPr/>
              </p:nvGrpSpPr>
              <p:grpSpPr>
                <a:xfrm>
                  <a:off x="3233367" y="1165384"/>
                  <a:ext cx="234632" cy="234632"/>
                  <a:chOff x="2483009" y="1114425"/>
                  <a:chExt cx="209550" cy="209550"/>
                </a:xfrm>
              </p:grpSpPr>
              <p:sp>
                <p:nvSpPr>
                  <p:cNvPr id="81" name="椭圆 80"/>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82" name="椭圆 81"/>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63" name="组合 62"/>
                <p:cNvGrpSpPr/>
                <p:nvPr/>
              </p:nvGrpSpPr>
              <p:grpSpPr>
                <a:xfrm>
                  <a:off x="3594612" y="1165384"/>
                  <a:ext cx="234632" cy="234632"/>
                  <a:chOff x="2483009" y="1114425"/>
                  <a:chExt cx="209550" cy="209550"/>
                </a:xfrm>
              </p:grpSpPr>
              <p:sp>
                <p:nvSpPr>
                  <p:cNvPr id="79" name="椭圆 78"/>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80" name="椭圆 79"/>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64" name="组合 63"/>
                <p:cNvGrpSpPr/>
                <p:nvPr/>
              </p:nvGrpSpPr>
              <p:grpSpPr>
                <a:xfrm>
                  <a:off x="3955856" y="1165384"/>
                  <a:ext cx="234632" cy="234632"/>
                  <a:chOff x="2483009" y="1114425"/>
                  <a:chExt cx="209550" cy="209550"/>
                </a:xfrm>
              </p:grpSpPr>
              <p:sp>
                <p:nvSpPr>
                  <p:cNvPr id="77" name="椭圆 76"/>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78" name="椭圆 77"/>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65" name="组合 64"/>
                <p:cNvGrpSpPr/>
                <p:nvPr/>
              </p:nvGrpSpPr>
              <p:grpSpPr>
                <a:xfrm>
                  <a:off x="4317101" y="1165384"/>
                  <a:ext cx="234632" cy="234632"/>
                  <a:chOff x="2483009" y="1114425"/>
                  <a:chExt cx="209550" cy="209550"/>
                </a:xfrm>
              </p:grpSpPr>
              <p:sp>
                <p:nvSpPr>
                  <p:cNvPr id="75" name="椭圆 74"/>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76" name="椭圆 75"/>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66" name="组合 65"/>
                <p:cNvGrpSpPr/>
                <p:nvPr/>
              </p:nvGrpSpPr>
              <p:grpSpPr>
                <a:xfrm>
                  <a:off x="4678345" y="1165384"/>
                  <a:ext cx="234632" cy="234632"/>
                  <a:chOff x="2483009" y="1114425"/>
                  <a:chExt cx="209550" cy="209550"/>
                </a:xfrm>
              </p:grpSpPr>
              <p:sp>
                <p:nvSpPr>
                  <p:cNvPr id="73" name="椭圆 72"/>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74" name="椭圆 73"/>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67" name="组合 66"/>
                <p:cNvGrpSpPr/>
                <p:nvPr/>
              </p:nvGrpSpPr>
              <p:grpSpPr>
                <a:xfrm>
                  <a:off x="5039590" y="1165384"/>
                  <a:ext cx="234632" cy="234632"/>
                  <a:chOff x="2483009" y="1114425"/>
                  <a:chExt cx="209550" cy="209550"/>
                </a:xfrm>
              </p:grpSpPr>
              <p:sp>
                <p:nvSpPr>
                  <p:cNvPr id="71" name="椭圆 70"/>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72" name="椭圆 71"/>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68" name="组合 67"/>
                <p:cNvGrpSpPr/>
                <p:nvPr/>
              </p:nvGrpSpPr>
              <p:grpSpPr>
                <a:xfrm>
                  <a:off x="5400834" y="1165384"/>
                  <a:ext cx="234632" cy="234632"/>
                  <a:chOff x="2483009" y="1114425"/>
                  <a:chExt cx="209550" cy="209550"/>
                </a:xfrm>
              </p:grpSpPr>
              <p:sp>
                <p:nvSpPr>
                  <p:cNvPr id="69" name="椭圆 68"/>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70" name="椭圆 69"/>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grpSp>
            <p:nvGrpSpPr>
              <p:cNvPr id="27" name="组合 26"/>
              <p:cNvGrpSpPr/>
              <p:nvPr/>
            </p:nvGrpSpPr>
            <p:grpSpPr>
              <a:xfrm>
                <a:off x="2020452" y="1115627"/>
                <a:ext cx="86065" cy="440911"/>
                <a:chOff x="2244442" y="772895"/>
                <a:chExt cx="94671" cy="485002"/>
              </a:xfrm>
            </p:grpSpPr>
            <p:sp>
              <p:nvSpPr>
                <p:cNvPr id="57" name="圆角矩形 56"/>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58" name="圆角矩形 57"/>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28" name="组合 27"/>
              <p:cNvGrpSpPr/>
              <p:nvPr/>
            </p:nvGrpSpPr>
            <p:grpSpPr>
              <a:xfrm>
                <a:off x="2350139" y="1115627"/>
                <a:ext cx="86065" cy="440911"/>
                <a:chOff x="2244442" y="772895"/>
                <a:chExt cx="94671" cy="485002"/>
              </a:xfrm>
            </p:grpSpPr>
            <p:sp>
              <p:nvSpPr>
                <p:cNvPr id="55" name="圆角矩形 54"/>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56" name="圆角矩形 55"/>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29" name="组合 28"/>
              <p:cNvGrpSpPr/>
              <p:nvPr/>
            </p:nvGrpSpPr>
            <p:grpSpPr>
              <a:xfrm>
                <a:off x="2679826" y="1115627"/>
                <a:ext cx="86065" cy="440911"/>
                <a:chOff x="2244442" y="772895"/>
                <a:chExt cx="94671" cy="485002"/>
              </a:xfrm>
            </p:grpSpPr>
            <p:sp>
              <p:nvSpPr>
                <p:cNvPr id="53" name="圆角矩形 52"/>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54" name="圆角矩形 53"/>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30" name="组合 29"/>
              <p:cNvGrpSpPr/>
              <p:nvPr/>
            </p:nvGrpSpPr>
            <p:grpSpPr>
              <a:xfrm>
                <a:off x="3009512" y="1115627"/>
                <a:ext cx="86065" cy="440911"/>
                <a:chOff x="2244442" y="772895"/>
                <a:chExt cx="94671" cy="485002"/>
              </a:xfrm>
            </p:grpSpPr>
            <p:sp>
              <p:nvSpPr>
                <p:cNvPr id="51" name="圆角矩形 50"/>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52" name="圆角矩形 51"/>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31" name="组合 30"/>
              <p:cNvGrpSpPr/>
              <p:nvPr/>
            </p:nvGrpSpPr>
            <p:grpSpPr>
              <a:xfrm>
                <a:off x="3339200" y="1115627"/>
                <a:ext cx="86065" cy="440911"/>
                <a:chOff x="2244442" y="772895"/>
                <a:chExt cx="94671" cy="485002"/>
              </a:xfrm>
            </p:grpSpPr>
            <p:sp>
              <p:nvSpPr>
                <p:cNvPr id="49" name="圆角矩形 48"/>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50" name="圆角矩形 49"/>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32" name="组合 31"/>
              <p:cNvGrpSpPr/>
              <p:nvPr/>
            </p:nvGrpSpPr>
            <p:grpSpPr>
              <a:xfrm>
                <a:off x="3668886" y="1115627"/>
                <a:ext cx="86065" cy="440911"/>
                <a:chOff x="2244442" y="772895"/>
                <a:chExt cx="94671" cy="485002"/>
              </a:xfrm>
            </p:grpSpPr>
            <p:sp>
              <p:nvSpPr>
                <p:cNvPr id="47" name="圆角矩形 46"/>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48" name="圆角矩形 47"/>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33" name="组合 32"/>
              <p:cNvGrpSpPr/>
              <p:nvPr/>
            </p:nvGrpSpPr>
            <p:grpSpPr>
              <a:xfrm>
                <a:off x="3998573" y="1115627"/>
                <a:ext cx="86065" cy="440911"/>
                <a:chOff x="2244442" y="772895"/>
                <a:chExt cx="94671" cy="485002"/>
              </a:xfrm>
            </p:grpSpPr>
            <p:sp>
              <p:nvSpPr>
                <p:cNvPr id="44" name="圆角矩形 43"/>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46" name="圆角矩形 45"/>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34" name="组合 33"/>
              <p:cNvGrpSpPr/>
              <p:nvPr/>
            </p:nvGrpSpPr>
            <p:grpSpPr>
              <a:xfrm>
                <a:off x="4328260" y="1115627"/>
                <a:ext cx="86065" cy="440911"/>
                <a:chOff x="2244442" y="772895"/>
                <a:chExt cx="94671" cy="485002"/>
              </a:xfrm>
            </p:grpSpPr>
            <p:sp>
              <p:nvSpPr>
                <p:cNvPr id="42" name="圆角矩形 41"/>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43" name="圆角矩形 42"/>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35" name="组合 34"/>
              <p:cNvGrpSpPr/>
              <p:nvPr/>
            </p:nvGrpSpPr>
            <p:grpSpPr>
              <a:xfrm>
                <a:off x="4657947" y="1115627"/>
                <a:ext cx="86065" cy="440911"/>
                <a:chOff x="2244442" y="772895"/>
                <a:chExt cx="94671" cy="485002"/>
              </a:xfrm>
            </p:grpSpPr>
            <p:sp>
              <p:nvSpPr>
                <p:cNvPr id="40" name="圆角矩形 39"/>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41" name="圆角矩形 40"/>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36" name="组合 35"/>
              <p:cNvGrpSpPr/>
              <p:nvPr/>
            </p:nvGrpSpPr>
            <p:grpSpPr>
              <a:xfrm>
                <a:off x="4987634" y="1115627"/>
                <a:ext cx="86065" cy="440911"/>
                <a:chOff x="2244442" y="772895"/>
                <a:chExt cx="94671" cy="485002"/>
              </a:xfrm>
            </p:grpSpPr>
            <p:sp>
              <p:nvSpPr>
                <p:cNvPr id="37" name="圆角矩形 36"/>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39" name="圆角矩形 38"/>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grpSp>
      <p:sp>
        <p:nvSpPr>
          <p:cNvPr id="89" name="文本框 9"/>
          <p:cNvSpPr txBox="1"/>
          <p:nvPr/>
        </p:nvSpPr>
        <p:spPr>
          <a:xfrm>
            <a:off x="2365599" y="2038430"/>
            <a:ext cx="2361456" cy="438582"/>
          </a:xfrm>
          <a:prstGeom prst="rect">
            <a:avLst/>
          </a:prstGeom>
          <a:noFill/>
        </p:spPr>
        <p:txBody>
          <a:bodyPr wrap="square" lIns="68580" tIns="34290" rIns="68580" bIns="34290" rtlCol="0">
            <a:spAutoFit/>
          </a:bodyPr>
          <a:lstStyle/>
          <a:p>
            <a:pPr marL="0" lvl="1" algn="ctr"/>
            <a:r>
              <a:rPr lang="zh-CN" altLang="en-US" sz="2400" b="1" dirty="0">
                <a:gradFill>
                  <a:gsLst>
                    <a:gs pos="0">
                      <a:srgbClr val="F54337"/>
                    </a:gs>
                    <a:gs pos="100000">
                      <a:srgbClr val="D4180A"/>
                    </a:gs>
                  </a:gsLst>
                  <a:lin ang="5400000" scaled="1"/>
                </a:gradFill>
                <a:latin typeface="Impact MT Std" pitchFamily="34" charset="0"/>
                <a:ea typeface="微软雅黑" panose="020B0503020204020204" pitchFamily="34" charset="-122"/>
              </a:rPr>
              <a:t>工作概述</a:t>
            </a:r>
          </a:p>
        </p:txBody>
      </p:sp>
      <p:sp>
        <p:nvSpPr>
          <p:cNvPr id="90" name="矩形 89"/>
          <p:cNvSpPr/>
          <p:nvPr/>
        </p:nvSpPr>
        <p:spPr>
          <a:xfrm>
            <a:off x="1774727" y="2662402"/>
            <a:ext cx="570473" cy="584775"/>
          </a:xfrm>
          <a:prstGeom prst="rect">
            <a:avLst/>
          </a:prstGeom>
        </p:spPr>
        <p:txBody>
          <a:bodyPr wrap="square">
            <a:spAutoFit/>
          </a:bodyPr>
          <a:lstStyle/>
          <a:p>
            <a:pPr algn="ctr"/>
            <a:r>
              <a:rPr lang="en-US" altLang="zh-CN" sz="3200" dirty="0">
                <a:gradFill>
                  <a:gsLst>
                    <a:gs pos="0">
                      <a:srgbClr val="1C9FA7"/>
                    </a:gs>
                    <a:gs pos="100000">
                      <a:srgbClr val="26A2AA"/>
                    </a:gs>
                  </a:gsLst>
                  <a:lin ang="5400000" scaled="1"/>
                </a:gradFill>
                <a:latin typeface="Impact MT Std" pitchFamily="34" charset="0"/>
                <a:ea typeface="微软雅黑" panose="020B0503020204020204" pitchFamily="34" charset="-122"/>
                <a:cs typeface="Gisha" panose="020B0502040204020203" pitchFamily="34" charset="-79"/>
              </a:rPr>
              <a:t>1</a:t>
            </a:r>
          </a:p>
        </p:txBody>
      </p:sp>
      <p:grpSp>
        <p:nvGrpSpPr>
          <p:cNvPr id="91" name="组合 90"/>
          <p:cNvGrpSpPr/>
          <p:nvPr/>
        </p:nvGrpSpPr>
        <p:grpSpPr>
          <a:xfrm>
            <a:off x="2278785" y="2230354"/>
            <a:ext cx="3048641" cy="947573"/>
            <a:chOff x="1828617" y="1321493"/>
            <a:chExt cx="1038368" cy="947573"/>
          </a:xfrm>
        </p:grpSpPr>
        <p:sp>
          <p:nvSpPr>
            <p:cNvPr id="92" name="矩形 91"/>
            <p:cNvSpPr/>
            <p:nvPr/>
          </p:nvSpPr>
          <p:spPr>
            <a:xfrm>
              <a:off x="1911251" y="1321493"/>
              <a:ext cx="62919" cy="369332"/>
            </a:xfrm>
            <a:prstGeom prst="rect">
              <a:avLst/>
            </a:prstGeom>
          </p:spPr>
          <p:txBody>
            <a:bodyPr wrap="none">
              <a:spAutoFit/>
            </a:bodyPr>
            <a:lstStyle/>
            <a:p>
              <a:endParaRPr lang="zh-CN" altLang="en-US" b="1" dirty="0">
                <a:gradFill>
                  <a:gsLst>
                    <a:gs pos="0">
                      <a:srgbClr val="0070C0"/>
                    </a:gs>
                    <a:gs pos="100000">
                      <a:srgbClr val="00B0F0"/>
                    </a:gs>
                  </a:gsLst>
                  <a:lin ang="5400000" scaled="1"/>
                </a:gradFill>
                <a:latin typeface="微软雅黑" panose="020B0503020204020204" pitchFamily="34" charset="-122"/>
                <a:ea typeface="微软雅黑" panose="020B0503020204020204" pitchFamily="34" charset="-122"/>
              </a:endParaRPr>
            </a:p>
          </p:txBody>
        </p:sp>
        <p:sp>
          <p:nvSpPr>
            <p:cNvPr id="93" name="矩形 92"/>
            <p:cNvSpPr/>
            <p:nvPr/>
          </p:nvSpPr>
          <p:spPr>
            <a:xfrm>
              <a:off x="1828617" y="1838179"/>
              <a:ext cx="1038368" cy="430887"/>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94" name="直接连接符 93"/>
          <p:cNvCxnSpPr/>
          <p:nvPr/>
        </p:nvCxnSpPr>
        <p:spPr>
          <a:xfrm>
            <a:off x="1865032" y="3262566"/>
            <a:ext cx="331135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5" name="矩形 94"/>
          <p:cNvSpPr/>
          <p:nvPr/>
        </p:nvSpPr>
        <p:spPr>
          <a:xfrm>
            <a:off x="1774727" y="3310474"/>
            <a:ext cx="570473" cy="584775"/>
          </a:xfrm>
          <a:prstGeom prst="rect">
            <a:avLst/>
          </a:prstGeom>
        </p:spPr>
        <p:txBody>
          <a:bodyPr wrap="square">
            <a:spAutoFit/>
          </a:bodyPr>
          <a:lstStyle/>
          <a:p>
            <a:pPr algn="ctr"/>
            <a:r>
              <a:rPr lang="en-US" altLang="zh-CN" sz="3200" dirty="0">
                <a:gradFill>
                  <a:gsLst>
                    <a:gs pos="0">
                      <a:srgbClr val="F58029"/>
                    </a:gs>
                    <a:gs pos="100000">
                      <a:srgbClr val="F27211"/>
                    </a:gs>
                  </a:gsLst>
                  <a:lin ang="5400000" scaled="1"/>
                </a:gradFill>
                <a:latin typeface="Impact MT Std" pitchFamily="34" charset="0"/>
                <a:ea typeface="微软雅黑" panose="020B0503020204020204" pitchFamily="34" charset="-122"/>
                <a:cs typeface="Gisha" panose="020B0502040204020203" pitchFamily="34" charset="-79"/>
              </a:rPr>
              <a:t>2</a:t>
            </a:r>
          </a:p>
        </p:txBody>
      </p:sp>
      <p:grpSp>
        <p:nvGrpSpPr>
          <p:cNvPr id="96" name="组合 95"/>
          <p:cNvGrpSpPr/>
          <p:nvPr/>
        </p:nvGrpSpPr>
        <p:grpSpPr>
          <a:xfrm>
            <a:off x="2278785" y="2878426"/>
            <a:ext cx="3048641" cy="947573"/>
            <a:chOff x="1828617" y="1321493"/>
            <a:chExt cx="1038368" cy="947573"/>
          </a:xfrm>
        </p:grpSpPr>
        <p:sp>
          <p:nvSpPr>
            <p:cNvPr id="97" name="矩形 96"/>
            <p:cNvSpPr/>
            <p:nvPr/>
          </p:nvSpPr>
          <p:spPr>
            <a:xfrm>
              <a:off x="1911251" y="1321493"/>
              <a:ext cx="62919" cy="369332"/>
            </a:xfrm>
            <a:prstGeom prst="rect">
              <a:avLst/>
            </a:prstGeom>
          </p:spPr>
          <p:txBody>
            <a:bodyPr wrap="none">
              <a:spAutoFit/>
            </a:bodyPr>
            <a:lstStyle/>
            <a:p>
              <a:endParaRPr lang="zh-CN" altLang="en-US"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98" name="矩形 97"/>
            <p:cNvSpPr/>
            <p:nvPr/>
          </p:nvSpPr>
          <p:spPr>
            <a:xfrm>
              <a:off x="1828617" y="1838179"/>
              <a:ext cx="1038368" cy="430887"/>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99" name="直接连接符 98"/>
          <p:cNvCxnSpPr/>
          <p:nvPr/>
        </p:nvCxnSpPr>
        <p:spPr>
          <a:xfrm>
            <a:off x="1865032" y="3910638"/>
            <a:ext cx="331135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0" name="矩形 99"/>
          <p:cNvSpPr/>
          <p:nvPr/>
        </p:nvSpPr>
        <p:spPr>
          <a:xfrm>
            <a:off x="1774727" y="3958546"/>
            <a:ext cx="570473" cy="584775"/>
          </a:xfrm>
          <a:prstGeom prst="rect">
            <a:avLst/>
          </a:prstGeom>
        </p:spPr>
        <p:txBody>
          <a:bodyPr wrap="square">
            <a:spAutoFit/>
          </a:bodyPr>
          <a:lstStyle/>
          <a:p>
            <a:pPr algn="ctr"/>
            <a:r>
              <a:rPr lang="en-US" altLang="zh-CN" sz="3200" dirty="0">
                <a:gradFill>
                  <a:gsLst>
                    <a:gs pos="0">
                      <a:srgbClr val="355766"/>
                    </a:gs>
                    <a:gs pos="100000">
                      <a:srgbClr val="294E5E"/>
                    </a:gs>
                  </a:gsLst>
                  <a:lin ang="5400000" scaled="1"/>
                </a:gradFill>
                <a:latin typeface="Impact MT Std" pitchFamily="34" charset="0"/>
                <a:ea typeface="微软雅黑" panose="020B0503020204020204" pitchFamily="34" charset="-122"/>
                <a:cs typeface="Gisha" panose="020B0502040204020203" pitchFamily="34" charset="-79"/>
              </a:rPr>
              <a:t>3</a:t>
            </a:r>
          </a:p>
        </p:txBody>
      </p:sp>
      <p:grpSp>
        <p:nvGrpSpPr>
          <p:cNvPr id="101" name="组合 100"/>
          <p:cNvGrpSpPr/>
          <p:nvPr/>
        </p:nvGrpSpPr>
        <p:grpSpPr>
          <a:xfrm>
            <a:off x="2278785" y="3526498"/>
            <a:ext cx="3048641" cy="947573"/>
            <a:chOff x="1828617" y="1321493"/>
            <a:chExt cx="1038368" cy="947573"/>
          </a:xfrm>
        </p:grpSpPr>
        <p:sp>
          <p:nvSpPr>
            <p:cNvPr id="102" name="矩形 101"/>
            <p:cNvSpPr/>
            <p:nvPr/>
          </p:nvSpPr>
          <p:spPr>
            <a:xfrm>
              <a:off x="1911251" y="1321493"/>
              <a:ext cx="62919" cy="369332"/>
            </a:xfrm>
            <a:prstGeom prst="rect">
              <a:avLst/>
            </a:prstGeom>
          </p:spPr>
          <p:txBody>
            <a:bodyPr wrap="none">
              <a:spAutoFit/>
            </a:bodyPr>
            <a:lstStyle/>
            <a:p>
              <a:endParaRPr lang="zh-CN" altLang="en-US"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20" name="矩形 119"/>
            <p:cNvSpPr/>
            <p:nvPr/>
          </p:nvSpPr>
          <p:spPr>
            <a:xfrm>
              <a:off x="1828617" y="1838179"/>
              <a:ext cx="1038368" cy="430887"/>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121" name="直接连接符 120"/>
          <p:cNvCxnSpPr/>
          <p:nvPr/>
        </p:nvCxnSpPr>
        <p:spPr>
          <a:xfrm>
            <a:off x="1865032" y="4558710"/>
            <a:ext cx="331135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2" name="矩形 121"/>
          <p:cNvSpPr/>
          <p:nvPr/>
        </p:nvSpPr>
        <p:spPr>
          <a:xfrm>
            <a:off x="1774727" y="4630718"/>
            <a:ext cx="570473" cy="584775"/>
          </a:xfrm>
          <a:prstGeom prst="rect">
            <a:avLst/>
          </a:prstGeom>
        </p:spPr>
        <p:txBody>
          <a:bodyPr wrap="square">
            <a:spAutoFit/>
          </a:bodyPr>
          <a:lstStyle/>
          <a:p>
            <a:pPr algn="ctr"/>
            <a:r>
              <a:rPr lang="en-US" altLang="zh-CN" sz="3200" dirty="0">
                <a:gradFill>
                  <a:gsLst>
                    <a:gs pos="0">
                      <a:srgbClr val="0070C0"/>
                    </a:gs>
                    <a:gs pos="100000">
                      <a:srgbClr val="00B0F0"/>
                    </a:gs>
                  </a:gsLst>
                  <a:lin ang="3600000" scaled="0"/>
                </a:gradFill>
                <a:latin typeface="Impact MT Std" pitchFamily="34" charset="0"/>
                <a:ea typeface="微软雅黑" panose="020B0503020204020204" pitchFamily="34" charset="-122"/>
                <a:cs typeface="Gisha" panose="020B0502040204020203" pitchFamily="34" charset="-79"/>
              </a:rPr>
              <a:t>4</a:t>
            </a:r>
          </a:p>
        </p:txBody>
      </p:sp>
      <p:grpSp>
        <p:nvGrpSpPr>
          <p:cNvPr id="123" name="组合 122"/>
          <p:cNvGrpSpPr/>
          <p:nvPr/>
        </p:nvGrpSpPr>
        <p:grpSpPr>
          <a:xfrm>
            <a:off x="2278785" y="4198670"/>
            <a:ext cx="3048641" cy="947573"/>
            <a:chOff x="1828617" y="1321493"/>
            <a:chExt cx="1038368" cy="947573"/>
          </a:xfrm>
        </p:grpSpPr>
        <p:sp>
          <p:nvSpPr>
            <p:cNvPr id="124" name="矩形 123"/>
            <p:cNvSpPr/>
            <p:nvPr/>
          </p:nvSpPr>
          <p:spPr>
            <a:xfrm>
              <a:off x="1911251" y="1321493"/>
              <a:ext cx="62919" cy="369332"/>
            </a:xfrm>
            <a:prstGeom prst="rect">
              <a:avLst/>
            </a:prstGeom>
          </p:spPr>
          <p:txBody>
            <a:bodyPr wrap="none">
              <a:spAutoFit/>
            </a:bodyPr>
            <a:lstStyle/>
            <a:p>
              <a:endParaRPr lang="zh-CN" altLang="en-US"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25" name="矩形 124"/>
            <p:cNvSpPr/>
            <p:nvPr/>
          </p:nvSpPr>
          <p:spPr>
            <a:xfrm>
              <a:off x="1828617" y="1838179"/>
              <a:ext cx="1038368" cy="430887"/>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126" name="直接连接符 125"/>
          <p:cNvCxnSpPr/>
          <p:nvPr/>
        </p:nvCxnSpPr>
        <p:spPr>
          <a:xfrm>
            <a:off x="1865032" y="5230882"/>
            <a:ext cx="331135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7" name="文本框 25"/>
          <p:cNvSpPr txBox="1"/>
          <p:nvPr/>
        </p:nvSpPr>
        <p:spPr>
          <a:xfrm>
            <a:off x="6023198" y="1628800"/>
            <a:ext cx="5616624" cy="4470455"/>
          </a:xfrm>
          <a:prstGeom prst="rect">
            <a:avLst/>
          </a:prstGeom>
          <a:noFill/>
        </p:spPr>
        <p:txBody>
          <a:bodyPr wrap="square" rtlCol="0">
            <a:spAutoFit/>
          </a:bodyPr>
          <a:lstStyle/>
          <a:p>
            <a:pPr>
              <a:lnSpc>
                <a:spcPct val="150000"/>
              </a:lnSpc>
              <a:spcAft>
                <a:spcPts val="800"/>
              </a:spcAft>
            </a:pPr>
            <a:r>
              <a:rPr lang="zh-CN" altLang="en-US" sz="2000" b="1" dirty="0">
                <a:gradFill>
                  <a:gsLst>
                    <a:gs pos="0">
                      <a:srgbClr val="0070C0"/>
                    </a:gs>
                    <a:gs pos="100000">
                      <a:srgbClr val="00B0F0"/>
                    </a:gs>
                  </a:gsLst>
                  <a:lin ang="3600000" scaled="0"/>
                </a:gradFill>
                <a:latin typeface="微软雅黑" panose="020B0503020204020204" pitchFamily="34" charset="-122"/>
                <a:ea typeface="微软雅黑" panose="020B0503020204020204" pitchFamily="34" charset="-122"/>
              </a:rPr>
              <a:t>摘要：</a:t>
            </a:r>
            <a:r>
              <a:rPr lang="zh-CN" altLang="en-US" sz="11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endParaRPr lang="en-US" altLang="zh-CN"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spcAft>
                <a:spcPts val="800"/>
              </a:spcAft>
            </a:pPr>
            <a:endParaRPr lang="en-US" altLang="zh-CN"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r>
              <a:rPr lang="zh-CN" altLang="en-US" sz="11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p>
          <a:p>
            <a:pPr>
              <a:lnSpc>
                <a:spcPct val="150000"/>
              </a:lnSpc>
              <a:spcAft>
                <a:spcPts val="800"/>
              </a:spcAft>
            </a:pPr>
            <a:endParaRPr lang="en-US" altLang="zh-CN"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p>
          <a:p>
            <a:pPr>
              <a:lnSpc>
                <a:spcPct val="15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p>
          <a:p>
            <a:pPr>
              <a:lnSpc>
                <a:spcPct val="150000"/>
              </a:lnSpc>
              <a:spcAft>
                <a:spcPts val="800"/>
              </a:spcAft>
            </a:pPr>
            <a:endPar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2" presetClass="entr" presetSubtype="4" fill="hold" grpId="0" nodeType="afterEffect">
                                  <p:stCondLst>
                                    <p:cond delay="0"/>
                                  </p:stCondLst>
                                  <p:childTnLst>
                                    <p:set>
                                      <p:cBhvr>
                                        <p:cTn id="17" dur="1" fill="hold">
                                          <p:stCondLst>
                                            <p:cond delay="0"/>
                                          </p:stCondLst>
                                        </p:cTn>
                                        <p:tgtEl>
                                          <p:spTgt spid="89"/>
                                        </p:tgtEl>
                                        <p:attrNameLst>
                                          <p:attrName>style.visibility</p:attrName>
                                        </p:attrNameLst>
                                      </p:cBhvr>
                                      <p:to>
                                        <p:strVal val="visible"/>
                                      </p:to>
                                    </p:set>
                                    <p:anim calcmode="lin" valueType="num">
                                      <p:cBhvr additive="base">
                                        <p:cTn id="18" dur="500"/>
                                        <p:tgtEl>
                                          <p:spTgt spid="89"/>
                                        </p:tgtEl>
                                        <p:attrNameLst>
                                          <p:attrName>ppt_y</p:attrName>
                                        </p:attrNameLst>
                                      </p:cBhvr>
                                      <p:tavLst>
                                        <p:tav tm="0">
                                          <p:val>
                                            <p:strVal val="#ppt_y+#ppt_h*1.125000"/>
                                          </p:val>
                                        </p:tav>
                                        <p:tav tm="100000">
                                          <p:val>
                                            <p:strVal val="#ppt_y"/>
                                          </p:val>
                                        </p:tav>
                                      </p:tavLst>
                                    </p:anim>
                                    <p:animEffect transition="in" filter="wipe(up)">
                                      <p:cBhvr>
                                        <p:cTn id="19" dur="500"/>
                                        <p:tgtEl>
                                          <p:spTgt spid="8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0"/>
                                        </p:tgtEl>
                                        <p:attrNameLst>
                                          <p:attrName>style.visibility</p:attrName>
                                        </p:attrNameLst>
                                      </p:cBhvr>
                                      <p:to>
                                        <p:strVal val="visible"/>
                                      </p:to>
                                    </p:set>
                                    <p:animEffect transition="in" filter="fade">
                                      <p:cBhvr>
                                        <p:cTn id="23" dur="500"/>
                                        <p:tgtEl>
                                          <p:spTgt spid="9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91"/>
                                        </p:tgtEl>
                                        <p:attrNameLst>
                                          <p:attrName>style.visibility</p:attrName>
                                        </p:attrNameLst>
                                      </p:cBhvr>
                                      <p:to>
                                        <p:strVal val="visible"/>
                                      </p:to>
                                    </p:set>
                                    <p:animEffect transition="in" filter="fade">
                                      <p:cBhvr>
                                        <p:cTn id="27" dur="500"/>
                                        <p:tgtEl>
                                          <p:spTgt spid="91"/>
                                        </p:tgtEl>
                                      </p:cBhvr>
                                    </p:animEffect>
                                  </p:childTnLst>
                                </p:cTn>
                              </p:par>
                            </p:childTnLst>
                          </p:cTn>
                        </p:par>
                        <p:par>
                          <p:cTn id="28" fill="hold">
                            <p:stCondLst>
                              <p:cond delay="3000"/>
                            </p:stCondLst>
                            <p:childTnLst>
                              <p:par>
                                <p:cTn id="29" presetID="16" presetClass="entr" presetSubtype="21" fill="hold" nodeType="afterEffect">
                                  <p:stCondLst>
                                    <p:cond delay="0"/>
                                  </p:stCondLst>
                                  <p:childTnLst>
                                    <p:set>
                                      <p:cBhvr>
                                        <p:cTn id="30" dur="1" fill="hold">
                                          <p:stCondLst>
                                            <p:cond delay="0"/>
                                          </p:stCondLst>
                                        </p:cTn>
                                        <p:tgtEl>
                                          <p:spTgt spid="94"/>
                                        </p:tgtEl>
                                        <p:attrNameLst>
                                          <p:attrName>style.visibility</p:attrName>
                                        </p:attrNameLst>
                                      </p:cBhvr>
                                      <p:to>
                                        <p:strVal val="visible"/>
                                      </p:to>
                                    </p:set>
                                    <p:animEffect transition="in" filter="barn(inVertical)">
                                      <p:cBhvr>
                                        <p:cTn id="31" dur="500"/>
                                        <p:tgtEl>
                                          <p:spTgt spid="94"/>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96"/>
                                        </p:tgtEl>
                                        <p:attrNameLst>
                                          <p:attrName>style.visibility</p:attrName>
                                        </p:attrNameLst>
                                      </p:cBhvr>
                                      <p:to>
                                        <p:strVal val="visible"/>
                                      </p:to>
                                    </p:set>
                                    <p:animEffect transition="in" filter="fade">
                                      <p:cBhvr>
                                        <p:cTn id="39" dur="500"/>
                                        <p:tgtEl>
                                          <p:spTgt spid="96"/>
                                        </p:tgtEl>
                                      </p:cBhvr>
                                    </p:animEffect>
                                  </p:childTnLst>
                                </p:cTn>
                              </p:par>
                            </p:childTnLst>
                          </p:cTn>
                        </p:par>
                        <p:par>
                          <p:cTn id="40" fill="hold">
                            <p:stCondLst>
                              <p:cond delay="4500"/>
                            </p:stCondLst>
                            <p:childTnLst>
                              <p:par>
                                <p:cTn id="41" presetID="16" presetClass="entr" presetSubtype="21" fill="hold" nodeType="afterEffect">
                                  <p:stCondLst>
                                    <p:cond delay="0"/>
                                  </p:stCondLst>
                                  <p:childTnLst>
                                    <p:set>
                                      <p:cBhvr>
                                        <p:cTn id="42" dur="1" fill="hold">
                                          <p:stCondLst>
                                            <p:cond delay="0"/>
                                          </p:stCondLst>
                                        </p:cTn>
                                        <p:tgtEl>
                                          <p:spTgt spid="99"/>
                                        </p:tgtEl>
                                        <p:attrNameLst>
                                          <p:attrName>style.visibility</p:attrName>
                                        </p:attrNameLst>
                                      </p:cBhvr>
                                      <p:to>
                                        <p:strVal val="visible"/>
                                      </p:to>
                                    </p:set>
                                    <p:animEffect transition="in" filter="barn(inVertical)">
                                      <p:cBhvr>
                                        <p:cTn id="43" dur="500"/>
                                        <p:tgtEl>
                                          <p:spTgt spid="99"/>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00"/>
                                        </p:tgtEl>
                                        <p:attrNameLst>
                                          <p:attrName>style.visibility</p:attrName>
                                        </p:attrNameLst>
                                      </p:cBhvr>
                                      <p:to>
                                        <p:strVal val="visible"/>
                                      </p:to>
                                    </p:set>
                                    <p:animEffect transition="in" filter="fade">
                                      <p:cBhvr>
                                        <p:cTn id="47" dur="500"/>
                                        <p:tgtEl>
                                          <p:spTgt spid="100"/>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101"/>
                                        </p:tgtEl>
                                        <p:attrNameLst>
                                          <p:attrName>style.visibility</p:attrName>
                                        </p:attrNameLst>
                                      </p:cBhvr>
                                      <p:to>
                                        <p:strVal val="visible"/>
                                      </p:to>
                                    </p:set>
                                    <p:animEffect transition="in" filter="fade">
                                      <p:cBhvr>
                                        <p:cTn id="51" dur="500"/>
                                        <p:tgtEl>
                                          <p:spTgt spid="101"/>
                                        </p:tgtEl>
                                      </p:cBhvr>
                                    </p:animEffect>
                                  </p:childTnLst>
                                </p:cTn>
                              </p:par>
                            </p:childTnLst>
                          </p:cTn>
                        </p:par>
                        <p:par>
                          <p:cTn id="52" fill="hold">
                            <p:stCondLst>
                              <p:cond delay="6000"/>
                            </p:stCondLst>
                            <p:childTnLst>
                              <p:par>
                                <p:cTn id="53" presetID="16" presetClass="entr" presetSubtype="21" fill="hold" nodeType="afterEffect">
                                  <p:stCondLst>
                                    <p:cond delay="0"/>
                                  </p:stCondLst>
                                  <p:childTnLst>
                                    <p:set>
                                      <p:cBhvr>
                                        <p:cTn id="54" dur="1" fill="hold">
                                          <p:stCondLst>
                                            <p:cond delay="0"/>
                                          </p:stCondLst>
                                        </p:cTn>
                                        <p:tgtEl>
                                          <p:spTgt spid="121"/>
                                        </p:tgtEl>
                                        <p:attrNameLst>
                                          <p:attrName>style.visibility</p:attrName>
                                        </p:attrNameLst>
                                      </p:cBhvr>
                                      <p:to>
                                        <p:strVal val="visible"/>
                                      </p:to>
                                    </p:set>
                                    <p:animEffect transition="in" filter="barn(inVertical)">
                                      <p:cBhvr>
                                        <p:cTn id="55" dur="500"/>
                                        <p:tgtEl>
                                          <p:spTgt spid="121"/>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122"/>
                                        </p:tgtEl>
                                        <p:attrNameLst>
                                          <p:attrName>style.visibility</p:attrName>
                                        </p:attrNameLst>
                                      </p:cBhvr>
                                      <p:to>
                                        <p:strVal val="visible"/>
                                      </p:to>
                                    </p:set>
                                    <p:animEffect transition="in" filter="fade">
                                      <p:cBhvr>
                                        <p:cTn id="59" dur="500"/>
                                        <p:tgtEl>
                                          <p:spTgt spid="122"/>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123"/>
                                        </p:tgtEl>
                                        <p:attrNameLst>
                                          <p:attrName>style.visibility</p:attrName>
                                        </p:attrNameLst>
                                      </p:cBhvr>
                                      <p:to>
                                        <p:strVal val="visible"/>
                                      </p:to>
                                    </p:set>
                                    <p:animEffect transition="in" filter="fade">
                                      <p:cBhvr>
                                        <p:cTn id="63" dur="500"/>
                                        <p:tgtEl>
                                          <p:spTgt spid="123"/>
                                        </p:tgtEl>
                                      </p:cBhvr>
                                    </p:animEffect>
                                  </p:childTnLst>
                                </p:cTn>
                              </p:par>
                            </p:childTnLst>
                          </p:cTn>
                        </p:par>
                        <p:par>
                          <p:cTn id="64" fill="hold">
                            <p:stCondLst>
                              <p:cond delay="7500"/>
                            </p:stCondLst>
                            <p:childTnLst>
                              <p:par>
                                <p:cTn id="65" presetID="16" presetClass="entr" presetSubtype="21" fill="hold" nodeType="afterEffect">
                                  <p:stCondLst>
                                    <p:cond delay="0"/>
                                  </p:stCondLst>
                                  <p:childTnLst>
                                    <p:set>
                                      <p:cBhvr>
                                        <p:cTn id="66" dur="1" fill="hold">
                                          <p:stCondLst>
                                            <p:cond delay="0"/>
                                          </p:stCondLst>
                                        </p:cTn>
                                        <p:tgtEl>
                                          <p:spTgt spid="126"/>
                                        </p:tgtEl>
                                        <p:attrNameLst>
                                          <p:attrName>style.visibility</p:attrName>
                                        </p:attrNameLst>
                                      </p:cBhvr>
                                      <p:to>
                                        <p:strVal val="visible"/>
                                      </p:to>
                                    </p:set>
                                    <p:animEffect transition="in" filter="barn(inVertical)">
                                      <p:cBhvr>
                                        <p:cTn id="67" dur="500"/>
                                        <p:tgtEl>
                                          <p:spTgt spid="126"/>
                                        </p:tgtEl>
                                      </p:cBhvr>
                                    </p:animEffect>
                                  </p:childTnLst>
                                </p:cTn>
                              </p:par>
                            </p:childTnLst>
                          </p:cTn>
                        </p:par>
                        <p:par>
                          <p:cTn id="68" fill="hold">
                            <p:stCondLst>
                              <p:cond delay="8000"/>
                            </p:stCondLst>
                            <p:childTnLst>
                              <p:par>
                                <p:cTn id="69" presetID="53" presetClass="entr" presetSubtype="16" fill="hold" grpId="0" nodeType="afterEffect">
                                  <p:stCondLst>
                                    <p:cond delay="0"/>
                                  </p:stCondLst>
                                  <p:childTnLst>
                                    <p:set>
                                      <p:cBhvr>
                                        <p:cTn id="70" dur="1" fill="hold">
                                          <p:stCondLst>
                                            <p:cond delay="0"/>
                                          </p:stCondLst>
                                        </p:cTn>
                                        <p:tgtEl>
                                          <p:spTgt spid="127"/>
                                        </p:tgtEl>
                                        <p:attrNameLst>
                                          <p:attrName>style.visibility</p:attrName>
                                        </p:attrNameLst>
                                      </p:cBhvr>
                                      <p:to>
                                        <p:strVal val="visible"/>
                                      </p:to>
                                    </p:set>
                                    <p:anim calcmode="lin" valueType="num">
                                      <p:cBhvr>
                                        <p:cTn id="71" dur="500" fill="hold"/>
                                        <p:tgtEl>
                                          <p:spTgt spid="127"/>
                                        </p:tgtEl>
                                        <p:attrNameLst>
                                          <p:attrName>ppt_w</p:attrName>
                                        </p:attrNameLst>
                                      </p:cBhvr>
                                      <p:tavLst>
                                        <p:tav tm="0">
                                          <p:val>
                                            <p:fltVal val="0"/>
                                          </p:val>
                                        </p:tav>
                                        <p:tav tm="100000">
                                          <p:val>
                                            <p:strVal val="#ppt_w"/>
                                          </p:val>
                                        </p:tav>
                                      </p:tavLst>
                                    </p:anim>
                                    <p:anim calcmode="lin" valueType="num">
                                      <p:cBhvr>
                                        <p:cTn id="72" dur="500" fill="hold"/>
                                        <p:tgtEl>
                                          <p:spTgt spid="127"/>
                                        </p:tgtEl>
                                        <p:attrNameLst>
                                          <p:attrName>ppt_h</p:attrName>
                                        </p:attrNameLst>
                                      </p:cBhvr>
                                      <p:tavLst>
                                        <p:tav tm="0">
                                          <p:val>
                                            <p:fltVal val="0"/>
                                          </p:val>
                                        </p:tav>
                                        <p:tav tm="100000">
                                          <p:val>
                                            <p:strVal val="#ppt_h"/>
                                          </p:val>
                                        </p:tav>
                                      </p:tavLst>
                                    </p:anim>
                                    <p:animEffect transition="in" filter="fade">
                                      <p:cBhvr>
                                        <p:cTn id="73"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89" grpId="0"/>
      <p:bldP spid="90" grpId="0"/>
      <p:bldP spid="95" grpId="0"/>
      <p:bldP spid="100" grpId="0"/>
      <p:bldP spid="122" grpId="0"/>
      <p:bldP spid="1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pic>
        <p:nvPicPr>
          <p:cNvPr id="5" name="图片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3938" y="2168916"/>
            <a:ext cx="4429125" cy="3268695"/>
          </a:xfrm>
          <a:prstGeom prst="rect">
            <a:avLst/>
          </a:prstGeom>
        </p:spPr>
      </p:pic>
      <p:sp>
        <p:nvSpPr>
          <p:cNvPr id="6" name="圆角矩形 5"/>
          <p:cNvSpPr/>
          <p:nvPr/>
        </p:nvSpPr>
        <p:spPr>
          <a:xfrm>
            <a:off x="4799062" y="1772816"/>
            <a:ext cx="6724648" cy="792088"/>
          </a:xfrm>
          <a:prstGeom prst="roundRect">
            <a:avLst>
              <a:gd name="adj" fmla="val 50000"/>
            </a:avLst>
          </a:prstGeom>
          <a:gradFill>
            <a:gsLst>
              <a:gs pos="0">
                <a:srgbClr val="1C9FA7"/>
              </a:gs>
              <a:gs pos="100000">
                <a:srgbClr val="26A2AA"/>
              </a:gs>
            </a:gsLst>
            <a:lin ang="5400000" scaled="1"/>
          </a:gradFill>
          <a:ln w="9525">
            <a:noFill/>
          </a:ln>
          <a:effectLst>
            <a:innerShdw blurRad="508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4727054" y="1772816"/>
            <a:ext cx="2188144" cy="792088"/>
          </a:xfrm>
          <a:prstGeom prst="roundRect">
            <a:avLst>
              <a:gd name="adj" fmla="val 50000"/>
            </a:avLst>
          </a:prstGeom>
          <a:gradFill>
            <a:gsLst>
              <a:gs pos="0">
                <a:schemeClr val="bg1">
                  <a:lumMod val="85000"/>
                </a:schemeClr>
              </a:gs>
              <a:gs pos="100000">
                <a:schemeClr val="bg1"/>
              </a:gs>
            </a:gsLst>
            <a:lin ang="4800000" scaled="0"/>
          </a:gra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771158" y="1968805"/>
            <a:ext cx="2044128" cy="400110"/>
          </a:xfrm>
          <a:prstGeom prst="rect">
            <a:avLst/>
          </a:prstGeom>
        </p:spPr>
        <p:txBody>
          <a:bodyPr wrap="square">
            <a:spAutoFit/>
          </a:bodyPr>
          <a:lstStyle/>
          <a:p>
            <a:pPr algn="ctr"/>
            <a:r>
              <a:rPr lang="zh-CN" altLang="en-US" sz="2000" dirty="0">
                <a:gradFill>
                  <a:gsLst>
                    <a:gs pos="0">
                      <a:srgbClr val="1C9FA7"/>
                    </a:gs>
                    <a:gs pos="100000">
                      <a:srgbClr val="26A2AA"/>
                    </a:gs>
                  </a:gsLst>
                  <a:lin ang="5400000" scaled="1"/>
                </a:gradFill>
                <a:latin typeface="Impact MT Std" pitchFamily="34" charset="0"/>
                <a:ea typeface="微软雅黑" panose="020B0503020204020204" pitchFamily="34" charset="-122"/>
                <a:cs typeface="Gisha" panose="020B0502040204020203" pitchFamily="34" charset="-79"/>
              </a:rPr>
              <a:t>重点工作内容</a:t>
            </a:r>
            <a:endParaRPr lang="en-US" altLang="zh-CN" sz="2000" dirty="0">
              <a:gradFill>
                <a:gsLst>
                  <a:gs pos="0">
                    <a:srgbClr val="1C9FA7"/>
                  </a:gs>
                  <a:gs pos="100000">
                    <a:srgbClr val="26A2AA"/>
                  </a:gs>
                </a:gsLst>
                <a:lin ang="5400000" scaled="1"/>
              </a:gradFill>
              <a:latin typeface="Impact MT Std" pitchFamily="34" charset="0"/>
              <a:ea typeface="微软雅黑" panose="020B0503020204020204" pitchFamily="34" charset="-122"/>
              <a:cs typeface="Gisha" panose="020B0502040204020203" pitchFamily="34" charset="-79"/>
            </a:endParaRPr>
          </a:p>
        </p:txBody>
      </p:sp>
      <p:sp>
        <p:nvSpPr>
          <p:cNvPr id="9" name="TextBox 5"/>
          <p:cNvSpPr txBox="1"/>
          <p:nvPr/>
        </p:nvSpPr>
        <p:spPr>
          <a:xfrm>
            <a:off x="7247334" y="1948800"/>
            <a:ext cx="3856889" cy="440120"/>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30000"/>
              </a:lnSpc>
            </a:pPr>
            <a:r>
              <a:rPr lang="zh-CN" altLang="en-US" sz="1100" dirty="0">
                <a:solidFill>
                  <a:schemeClr val="bg1"/>
                </a:solidFill>
              </a:rPr>
              <a:t>此处添加详细文文本描述，建议与标题相关并符合整体语言风格文本描述，建议与标题相关与标题相整体语言风格。</a:t>
            </a:r>
            <a:endParaRPr lang="en-US" altLang="zh-CN" sz="1100" dirty="0">
              <a:solidFill>
                <a:schemeClr val="bg1"/>
              </a:solidFill>
            </a:endParaRPr>
          </a:p>
        </p:txBody>
      </p:sp>
      <p:sp>
        <p:nvSpPr>
          <p:cNvPr id="10" name="圆角矩形 9"/>
          <p:cNvSpPr/>
          <p:nvPr/>
        </p:nvSpPr>
        <p:spPr>
          <a:xfrm>
            <a:off x="4799062" y="2780928"/>
            <a:ext cx="6724648" cy="792088"/>
          </a:xfrm>
          <a:prstGeom prst="roundRect">
            <a:avLst>
              <a:gd name="adj" fmla="val 50000"/>
            </a:avLst>
          </a:prstGeom>
          <a:gradFill>
            <a:gsLst>
              <a:gs pos="0">
                <a:srgbClr val="F58029"/>
              </a:gs>
              <a:gs pos="100000">
                <a:srgbClr val="F27211"/>
              </a:gs>
            </a:gsLst>
            <a:lin ang="5400000" scaled="1"/>
          </a:gradFill>
          <a:ln w="9525">
            <a:noFill/>
          </a:ln>
          <a:effectLst>
            <a:innerShdw blurRad="508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4727054" y="2780928"/>
            <a:ext cx="2188144" cy="792088"/>
          </a:xfrm>
          <a:prstGeom prst="roundRect">
            <a:avLst>
              <a:gd name="adj" fmla="val 50000"/>
            </a:avLst>
          </a:prstGeom>
          <a:gradFill>
            <a:gsLst>
              <a:gs pos="0">
                <a:schemeClr val="bg1">
                  <a:lumMod val="85000"/>
                </a:schemeClr>
              </a:gs>
              <a:gs pos="100000">
                <a:schemeClr val="bg1"/>
              </a:gs>
            </a:gsLst>
            <a:lin ang="4800000" scaled="0"/>
          </a:gra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771158" y="2976917"/>
            <a:ext cx="2044128" cy="400110"/>
          </a:xfrm>
          <a:prstGeom prst="rect">
            <a:avLst/>
          </a:prstGeom>
        </p:spPr>
        <p:txBody>
          <a:bodyPr wrap="square">
            <a:spAutoFit/>
          </a:bodyPr>
          <a:lstStyle/>
          <a:p>
            <a:pPr algn="ctr"/>
            <a:r>
              <a:rPr lang="zh-CN" altLang="en-US" sz="2000" dirty="0">
                <a:gradFill>
                  <a:gsLst>
                    <a:gs pos="0">
                      <a:srgbClr val="F58029"/>
                    </a:gs>
                    <a:gs pos="100000">
                      <a:srgbClr val="F27211"/>
                    </a:gs>
                  </a:gsLst>
                  <a:lin ang="5400000" scaled="1"/>
                </a:gradFill>
                <a:latin typeface="Impact MT Std" pitchFamily="34" charset="0"/>
                <a:ea typeface="微软雅黑" panose="020B0503020204020204" pitchFamily="34" charset="-122"/>
                <a:cs typeface="Gisha" panose="020B0502040204020203" pitchFamily="34" charset="-79"/>
              </a:rPr>
              <a:t>重点工作内容</a:t>
            </a:r>
            <a:endParaRPr lang="en-US" altLang="zh-CN" sz="2000" dirty="0">
              <a:gradFill>
                <a:gsLst>
                  <a:gs pos="0">
                    <a:srgbClr val="F58029"/>
                  </a:gs>
                  <a:gs pos="100000">
                    <a:srgbClr val="F27211"/>
                  </a:gs>
                </a:gsLst>
                <a:lin ang="5400000" scaled="1"/>
              </a:gradFill>
              <a:latin typeface="Impact MT Std" pitchFamily="34" charset="0"/>
              <a:ea typeface="微软雅黑" panose="020B0503020204020204" pitchFamily="34" charset="-122"/>
              <a:cs typeface="Gisha" panose="020B0502040204020203" pitchFamily="34" charset="-79"/>
            </a:endParaRPr>
          </a:p>
        </p:txBody>
      </p:sp>
      <p:sp>
        <p:nvSpPr>
          <p:cNvPr id="13" name="TextBox 5"/>
          <p:cNvSpPr txBox="1"/>
          <p:nvPr/>
        </p:nvSpPr>
        <p:spPr>
          <a:xfrm>
            <a:off x="7247334" y="2956912"/>
            <a:ext cx="3856889" cy="440120"/>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30000"/>
              </a:lnSpc>
            </a:pPr>
            <a:r>
              <a:rPr lang="zh-CN" altLang="en-US" sz="1100" dirty="0">
                <a:solidFill>
                  <a:schemeClr val="bg1"/>
                </a:solidFill>
              </a:rPr>
              <a:t>此处添加详细文文本描述，建议与标题相关并符合整体语言风格文本描述，建议与标题相关与标题相整体语言风格。</a:t>
            </a:r>
            <a:endParaRPr lang="en-US" altLang="zh-CN" sz="1100" dirty="0">
              <a:solidFill>
                <a:schemeClr val="bg1"/>
              </a:solidFill>
            </a:endParaRPr>
          </a:p>
        </p:txBody>
      </p:sp>
      <p:sp>
        <p:nvSpPr>
          <p:cNvPr id="14" name="圆角矩形 13"/>
          <p:cNvSpPr/>
          <p:nvPr/>
        </p:nvSpPr>
        <p:spPr>
          <a:xfrm>
            <a:off x="4799062" y="3789040"/>
            <a:ext cx="6724648" cy="792088"/>
          </a:xfrm>
          <a:prstGeom prst="roundRect">
            <a:avLst>
              <a:gd name="adj" fmla="val 50000"/>
            </a:avLst>
          </a:prstGeom>
          <a:gradFill>
            <a:gsLst>
              <a:gs pos="0">
                <a:srgbClr val="F54337"/>
              </a:gs>
              <a:gs pos="100000">
                <a:srgbClr val="D4180A"/>
              </a:gs>
            </a:gsLst>
            <a:lin ang="5400000" scaled="1"/>
          </a:gradFill>
          <a:ln w="9525">
            <a:noFill/>
          </a:ln>
          <a:effectLst>
            <a:innerShdw blurRad="508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4727054" y="3789040"/>
            <a:ext cx="2188144" cy="792088"/>
          </a:xfrm>
          <a:prstGeom prst="roundRect">
            <a:avLst>
              <a:gd name="adj" fmla="val 50000"/>
            </a:avLst>
          </a:prstGeom>
          <a:gradFill>
            <a:gsLst>
              <a:gs pos="0">
                <a:schemeClr val="bg1">
                  <a:lumMod val="85000"/>
                </a:schemeClr>
              </a:gs>
              <a:gs pos="100000">
                <a:schemeClr val="bg1"/>
              </a:gs>
            </a:gsLst>
            <a:lin ang="4800000" scaled="0"/>
          </a:gra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771158" y="3985029"/>
            <a:ext cx="2044128" cy="400110"/>
          </a:xfrm>
          <a:prstGeom prst="rect">
            <a:avLst/>
          </a:prstGeom>
        </p:spPr>
        <p:txBody>
          <a:bodyPr wrap="square">
            <a:spAutoFit/>
          </a:bodyPr>
          <a:lstStyle/>
          <a:p>
            <a:pPr algn="ctr"/>
            <a:r>
              <a:rPr lang="zh-CN" altLang="en-US" sz="2000" dirty="0">
                <a:gradFill>
                  <a:gsLst>
                    <a:gs pos="0">
                      <a:srgbClr val="F54337"/>
                    </a:gs>
                    <a:gs pos="100000">
                      <a:srgbClr val="D4180A"/>
                    </a:gs>
                  </a:gsLst>
                  <a:lin ang="5400000" scaled="1"/>
                </a:gradFill>
                <a:latin typeface="Impact MT Std" pitchFamily="34" charset="0"/>
                <a:ea typeface="微软雅黑" panose="020B0503020204020204" pitchFamily="34" charset="-122"/>
                <a:cs typeface="Gisha" panose="020B0502040204020203" pitchFamily="34" charset="-79"/>
              </a:rPr>
              <a:t>重点工作内容</a:t>
            </a:r>
            <a:endParaRPr lang="en-US" altLang="zh-CN" sz="2000" dirty="0">
              <a:gradFill>
                <a:gsLst>
                  <a:gs pos="0">
                    <a:srgbClr val="F54337"/>
                  </a:gs>
                  <a:gs pos="100000">
                    <a:srgbClr val="D4180A"/>
                  </a:gs>
                </a:gsLst>
                <a:lin ang="5400000" scaled="1"/>
              </a:gradFill>
              <a:latin typeface="Impact MT Std" pitchFamily="34" charset="0"/>
              <a:ea typeface="微软雅黑" panose="020B0503020204020204" pitchFamily="34" charset="-122"/>
              <a:cs typeface="Gisha" panose="020B0502040204020203" pitchFamily="34" charset="-79"/>
            </a:endParaRPr>
          </a:p>
        </p:txBody>
      </p:sp>
      <p:sp>
        <p:nvSpPr>
          <p:cNvPr id="17" name="TextBox 5"/>
          <p:cNvSpPr txBox="1"/>
          <p:nvPr/>
        </p:nvSpPr>
        <p:spPr>
          <a:xfrm>
            <a:off x="7247334" y="3965024"/>
            <a:ext cx="3856889" cy="440120"/>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30000"/>
              </a:lnSpc>
            </a:pPr>
            <a:r>
              <a:rPr lang="zh-CN" altLang="en-US" sz="1100" dirty="0">
                <a:solidFill>
                  <a:schemeClr val="bg1"/>
                </a:solidFill>
              </a:rPr>
              <a:t>此处添加详细文文本描述，建议与标题相关并符合整体语言风格文本描述，建议与标题相关与标题相整体语言风格。</a:t>
            </a:r>
            <a:endParaRPr lang="en-US" altLang="zh-CN" sz="1100" dirty="0">
              <a:solidFill>
                <a:schemeClr val="bg1"/>
              </a:solidFill>
            </a:endParaRPr>
          </a:p>
        </p:txBody>
      </p:sp>
      <p:sp>
        <p:nvSpPr>
          <p:cNvPr id="18" name="圆角矩形 17"/>
          <p:cNvSpPr/>
          <p:nvPr/>
        </p:nvSpPr>
        <p:spPr>
          <a:xfrm>
            <a:off x="4799062" y="4797152"/>
            <a:ext cx="6724648" cy="792088"/>
          </a:xfrm>
          <a:prstGeom prst="roundRect">
            <a:avLst>
              <a:gd name="adj" fmla="val 50000"/>
            </a:avLst>
          </a:prstGeom>
          <a:gradFill>
            <a:gsLst>
              <a:gs pos="0">
                <a:srgbClr val="0070C0"/>
              </a:gs>
              <a:gs pos="100000">
                <a:srgbClr val="00B0F0"/>
              </a:gs>
            </a:gsLst>
            <a:lin ang="3600000" scaled="0"/>
          </a:gradFill>
          <a:ln w="9525">
            <a:noFill/>
          </a:ln>
          <a:effectLst>
            <a:innerShdw blurRad="508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4727054" y="4797152"/>
            <a:ext cx="2188144" cy="792088"/>
          </a:xfrm>
          <a:prstGeom prst="roundRect">
            <a:avLst>
              <a:gd name="adj" fmla="val 50000"/>
            </a:avLst>
          </a:prstGeom>
          <a:gradFill>
            <a:gsLst>
              <a:gs pos="0">
                <a:schemeClr val="bg1">
                  <a:lumMod val="85000"/>
                </a:schemeClr>
              </a:gs>
              <a:gs pos="100000">
                <a:schemeClr val="bg1"/>
              </a:gs>
            </a:gsLst>
            <a:lin ang="4800000" scaled="0"/>
          </a:gra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771158" y="4993141"/>
            <a:ext cx="2044128" cy="400110"/>
          </a:xfrm>
          <a:prstGeom prst="rect">
            <a:avLst/>
          </a:prstGeom>
        </p:spPr>
        <p:txBody>
          <a:bodyPr wrap="square">
            <a:spAutoFit/>
          </a:bodyPr>
          <a:lstStyle/>
          <a:p>
            <a:pPr algn="ctr"/>
            <a:r>
              <a:rPr lang="zh-CN" altLang="en-US" sz="2000" dirty="0">
                <a:gradFill>
                  <a:gsLst>
                    <a:gs pos="0">
                      <a:srgbClr val="0070C0"/>
                    </a:gs>
                    <a:gs pos="100000">
                      <a:srgbClr val="00B0F0"/>
                    </a:gs>
                  </a:gsLst>
                  <a:lin ang="3600000" scaled="0"/>
                </a:gradFill>
                <a:latin typeface="Impact MT Std" pitchFamily="34" charset="0"/>
                <a:ea typeface="微软雅黑" panose="020B0503020204020204" pitchFamily="34" charset="-122"/>
                <a:cs typeface="Gisha" panose="020B0502040204020203" pitchFamily="34" charset="-79"/>
              </a:rPr>
              <a:t>重点工作内容</a:t>
            </a:r>
            <a:endParaRPr lang="en-US" altLang="zh-CN" sz="2000" dirty="0">
              <a:gradFill>
                <a:gsLst>
                  <a:gs pos="0">
                    <a:srgbClr val="0070C0"/>
                  </a:gs>
                  <a:gs pos="100000">
                    <a:srgbClr val="00B0F0"/>
                  </a:gs>
                </a:gsLst>
                <a:lin ang="3600000" scaled="0"/>
              </a:gradFill>
              <a:latin typeface="Impact MT Std" pitchFamily="34" charset="0"/>
              <a:ea typeface="微软雅黑" panose="020B0503020204020204" pitchFamily="34" charset="-122"/>
              <a:cs typeface="Gisha" panose="020B0502040204020203" pitchFamily="34" charset="-79"/>
            </a:endParaRPr>
          </a:p>
        </p:txBody>
      </p:sp>
      <p:sp>
        <p:nvSpPr>
          <p:cNvPr id="21" name="TextBox 5"/>
          <p:cNvSpPr txBox="1"/>
          <p:nvPr/>
        </p:nvSpPr>
        <p:spPr>
          <a:xfrm>
            <a:off x="7247334" y="4973136"/>
            <a:ext cx="3856889" cy="440120"/>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30000"/>
              </a:lnSpc>
            </a:pPr>
            <a:r>
              <a:rPr lang="zh-CN" altLang="en-US" sz="1100" dirty="0">
                <a:solidFill>
                  <a:schemeClr val="bg1"/>
                </a:solidFill>
              </a:rPr>
              <a:t>此处添加详细文文本描述，建议与标题相关并符合整体语言风格文本描述，建议与标题相关与标题相整体语言风格。</a:t>
            </a:r>
            <a:endParaRPr lang="en-US" altLang="zh-CN" sz="1100" dirty="0">
              <a:solidFill>
                <a:schemeClr val="bg1"/>
              </a:solidFill>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par>
                          <p:cTn id="26" fill="hold">
                            <p:stCondLst>
                              <p:cond delay="2500"/>
                            </p:stCondLst>
                            <p:childTnLst>
                              <p:par>
                                <p:cTn id="27" presetID="53" presetClass="entr" presetSubtype="16" fill="hold" grpId="0" nodeType="afterEffect">
                                  <p:stCondLst>
                                    <p:cond delay="0"/>
                                  </p:stCondLst>
                                  <p:iterate type="lt">
                                    <p:tmPct val="10000"/>
                                  </p:iterate>
                                  <p:childTnLst>
                                    <p:set>
                                      <p:cBhvr>
                                        <p:cTn id="28" dur="1" fill="hold">
                                          <p:stCondLst>
                                            <p:cond delay="0"/>
                                          </p:stCondLst>
                                        </p:cTn>
                                        <p:tgtEl>
                                          <p:spTgt spid="9"/>
                                        </p:tgtEl>
                                        <p:attrNameLst>
                                          <p:attrName>style.visibility</p:attrName>
                                        </p:attrNameLst>
                                      </p:cBhvr>
                                      <p:to>
                                        <p:strVal val="visible"/>
                                      </p:to>
                                    </p:set>
                                    <p:anim calcmode="lin" valueType="num">
                                      <p:cBhvr>
                                        <p:cTn id="29" dur="300" fill="hold"/>
                                        <p:tgtEl>
                                          <p:spTgt spid="9"/>
                                        </p:tgtEl>
                                        <p:attrNameLst>
                                          <p:attrName>ppt_w</p:attrName>
                                        </p:attrNameLst>
                                      </p:cBhvr>
                                      <p:tavLst>
                                        <p:tav tm="0">
                                          <p:val>
                                            <p:fltVal val="0"/>
                                          </p:val>
                                        </p:tav>
                                        <p:tav tm="100000">
                                          <p:val>
                                            <p:strVal val="#ppt_w"/>
                                          </p:val>
                                        </p:tav>
                                      </p:tavLst>
                                    </p:anim>
                                    <p:anim calcmode="lin" valueType="num">
                                      <p:cBhvr>
                                        <p:cTn id="30" dur="300" fill="hold"/>
                                        <p:tgtEl>
                                          <p:spTgt spid="9"/>
                                        </p:tgtEl>
                                        <p:attrNameLst>
                                          <p:attrName>ppt_h</p:attrName>
                                        </p:attrNameLst>
                                      </p:cBhvr>
                                      <p:tavLst>
                                        <p:tav tm="0">
                                          <p:val>
                                            <p:fltVal val="0"/>
                                          </p:val>
                                        </p:tav>
                                        <p:tav tm="100000">
                                          <p:val>
                                            <p:strVal val="#ppt_h"/>
                                          </p:val>
                                        </p:tav>
                                      </p:tavLst>
                                    </p:anim>
                                    <p:animEffect transition="in" filter="fade">
                                      <p:cBhvr>
                                        <p:cTn id="31" dur="300"/>
                                        <p:tgtEl>
                                          <p:spTgt spid="9"/>
                                        </p:tgtEl>
                                      </p:cBhvr>
                                    </p:animEffect>
                                  </p:childTnLst>
                                </p:cTn>
                              </p:par>
                            </p:childTnLst>
                          </p:cTn>
                        </p:par>
                        <p:par>
                          <p:cTn id="32" fill="hold">
                            <p:stCondLst>
                              <p:cond delay="4300"/>
                            </p:stCondLst>
                            <p:childTnLst>
                              <p:par>
                                <p:cTn id="33" presetID="16" presetClass="entr" presetSubtype="21"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barn(inVertical)">
                                      <p:cBhvr>
                                        <p:cTn id="35" dur="500"/>
                                        <p:tgtEl>
                                          <p:spTgt spid="10"/>
                                        </p:tgtEl>
                                      </p:cBhvr>
                                    </p:animEffect>
                                  </p:childTnLst>
                                </p:cTn>
                              </p:par>
                            </p:childTnLst>
                          </p:cTn>
                        </p:par>
                        <p:par>
                          <p:cTn id="36" fill="hold">
                            <p:stCondLst>
                              <p:cond delay="4800"/>
                            </p:stCondLst>
                            <p:childTnLst>
                              <p:par>
                                <p:cTn id="37" presetID="10"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par>
                          <p:cTn id="40" fill="hold">
                            <p:stCondLst>
                              <p:cond delay="5300"/>
                            </p:stCondLst>
                            <p:childTnLst>
                              <p:par>
                                <p:cTn id="41" presetID="10"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childTnLst>
                          </p:cTn>
                        </p:par>
                        <p:par>
                          <p:cTn id="44" fill="hold">
                            <p:stCondLst>
                              <p:cond delay="5800"/>
                            </p:stCondLst>
                            <p:childTnLst>
                              <p:par>
                                <p:cTn id="45" presetID="53" presetClass="entr" presetSubtype="16" fill="hold" grpId="0" nodeType="afterEffect">
                                  <p:stCondLst>
                                    <p:cond delay="0"/>
                                  </p:stCondLst>
                                  <p:iterate type="lt">
                                    <p:tmPct val="10000"/>
                                  </p:iterate>
                                  <p:childTnLst>
                                    <p:set>
                                      <p:cBhvr>
                                        <p:cTn id="46" dur="1" fill="hold">
                                          <p:stCondLst>
                                            <p:cond delay="0"/>
                                          </p:stCondLst>
                                        </p:cTn>
                                        <p:tgtEl>
                                          <p:spTgt spid="13"/>
                                        </p:tgtEl>
                                        <p:attrNameLst>
                                          <p:attrName>style.visibility</p:attrName>
                                        </p:attrNameLst>
                                      </p:cBhvr>
                                      <p:to>
                                        <p:strVal val="visible"/>
                                      </p:to>
                                    </p:set>
                                    <p:anim calcmode="lin" valueType="num">
                                      <p:cBhvr>
                                        <p:cTn id="47" dur="300" fill="hold"/>
                                        <p:tgtEl>
                                          <p:spTgt spid="13"/>
                                        </p:tgtEl>
                                        <p:attrNameLst>
                                          <p:attrName>ppt_w</p:attrName>
                                        </p:attrNameLst>
                                      </p:cBhvr>
                                      <p:tavLst>
                                        <p:tav tm="0">
                                          <p:val>
                                            <p:fltVal val="0"/>
                                          </p:val>
                                        </p:tav>
                                        <p:tav tm="100000">
                                          <p:val>
                                            <p:strVal val="#ppt_w"/>
                                          </p:val>
                                        </p:tav>
                                      </p:tavLst>
                                    </p:anim>
                                    <p:anim calcmode="lin" valueType="num">
                                      <p:cBhvr>
                                        <p:cTn id="48" dur="300" fill="hold"/>
                                        <p:tgtEl>
                                          <p:spTgt spid="13"/>
                                        </p:tgtEl>
                                        <p:attrNameLst>
                                          <p:attrName>ppt_h</p:attrName>
                                        </p:attrNameLst>
                                      </p:cBhvr>
                                      <p:tavLst>
                                        <p:tav tm="0">
                                          <p:val>
                                            <p:fltVal val="0"/>
                                          </p:val>
                                        </p:tav>
                                        <p:tav tm="100000">
                                          <p:val>
                                            <p:strVal val="#ppt_h"/>
                                          </p:val>
                                        </p:tav>
                                      </p:tavLst>
                                    </p:anim>
                                    <p:animEffect transition="in" filter="fade">
                                      <p:cBhvr>
                                        <p:cTn id="49" dur="300"/>
                                        <p:tgtEl>
                                          <p:spTgt spid="13"/>
                                        </p:tgtEl>
                                      </p:cBhvr>
                                    </p:animEffect>
                                  </p:childTnLst>
                                </p:cTn>
                              </p:par>
                            </p:childTnLst>
                          </p:cTn>
                        </p:par>
                        <p:par>
                          <p:cTn id="50" fill="hold">
                            <p:stCondLst>
                              <p:cond delay="7600"/>
                            </p:stCondLst>
                            <p:childTnLst>
                              <p:par>
                                <p:cTn id="51" presetID="16" presetClass="entr" presetSubtype="21"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barn(inVertical)">
                                      <p:cBhvr>
                                        <p:cTn id="53" dur="500"/>
                                        <p:tgtEl>
                                          <p:spTgt spid="14"/>
                                        </p:tgtEl>
                                      </p:cBhvr>
                                    </p:animEffect>
                                  </p:childTnLst>
                                </p:cTn>
                              </p:par>
                            </p:childTnLst>
                          </p:cTn>
                        </p:par>
                        <p:par>
                          <p:cTn id="54" fill="hold">
                            <p:stCondLst>
                              <p:cond delay="8100"/>
                            </p:stCondLst>
                            <p:childTnLst>
                              <p:par>
                                <p:cTn id="55" presetID="10" presetClass="entr" presetSubtype="0"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childTnLst>
                          </p:cTn>
                        </p:par>
                        <p:par>
                          <p:cTn id="58" fill="hold">
                            <p:stCondLst>
                              <p:cond delay="8600"/>
                            </p:stCondLst>
                            <p:childTnLst>
                              <p:par>
                                <p:cTn id="59" presetID="10" presetClass="entr" presetSubtype="0"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500"/>
                                        <p:tgtEl>
                                          <p:spTgt spid="16"/>
                                        </p:tgtEl>
                                      </p:cBhvr>
                                    </p:animEffect>
                                  </p:childTnLst>
                                </p:cTn>
                              </p:par>
                            </p:childTnLst>
                          </p:cTn>
                        </p:par>
                        <p:par>
                          <p:cTn id="62" fill="hold">
                            <p:stCondLst>
                              <p:cond delay="9100"/>
                            </p:stCondLst>
                            <p:childTnLst>
                              <p:par>
                                <p:cTn id="63" presetID="53" presetClass="entr" presetSubtype="16" fill="hold" grpId="0" nodeType="afterEffect">
                                  <p:stCondLst>
                                    <p:cond delay="0"/>
                                  </p:stCondLst>
                                  <p:iterate type="lt">
                                    <p:tmPct val="10000"/>
                                  </p:iterate>
                                  <p:childTnLst>
                                    <p:set>
                                      <p:cBhvr>
                                        <p:cTn id="64" dur="1" fill="hold">
                                          <p:stCondLst>
                                            <p:cond delay="0"/>
                                          </p:stCondLst>
                                        </p:cTn>
                                        <p:tgtEl>
                                          <p:spTgt spid="17"/>
                                        </p:tgtEl>
                                        <p:attrNameLst>
                                          <p:attrName>style.visibility</p:attrName>
                                        </p:attrNameLst>
                                      </p:cBhvr>
                                      <p:to>
                                        <p:strVal val="visible"/>
                                      </p:to>
                                    </p:set>
                                    <p:anim calcmode="lin" valueType="num">
                                      <p:cBhvr>
                                        <p:cTn id="65" dur="300" fill="hold"/>
                                        <p:tgtEl>
                                          <p:spTgt spid="17"/>
                                        </p:tgtEl>
                                        <p:attrNameLst>
                                          <p:attrName>ppt_w</p:attrName>
                                        </p:attrNameLst>
                                      </p:cBhvr>
                                      <p:tavLst>
                                        <p:tav tm="0">
                                          <p:val>
                                            <p:fltVal val="0"/>
                                          </p:val>
                                        </p:tav>
                                        <p:tav tm="100000">
                                          <p:val>
                                            <p:strVal val="#ppt_w"/>
                                          </p:val>
                                        </p:tav>
                                      </p:tavLst>
                                    </p:anim>
                                    <p:anim calcmode="lin" valueType="num">
                                      <p:cBhvr>
                                        <p:cTn id="66" dur="300" fill="hold"/>
                                        <p:tgtEl>
                                          <p:spTgt spid="17"/>
                                        </p:tgtEl>
                                        <p:attrNameLst>
                                          <p:attrName>ppt_h</p:attrName>
                                        </p:attrNameLst>
                                      </p:cBhvr>
                                      <p:tavLst>
                                        <p:tav tm="0">
                                          <p:val>
                                            <p:fltVal val="0"/>
                                          </p:val>
                                        </p:tav>
                                        <p:tav tm="100000">
                                          <p:val>
                                            <p:strVal val="#ppt_h"/>
                                          </p:val>
                                        </p:tav>
                                      </p:tavLst>
                                    </p:anim>
                                    <p:animEffect transition="in" filter="fade">
                                      <p:cBhvr>
                                        <p:cTn id="67" dur="300"/>
                                        <p:tgtEl>
                                          <p:spTgt spid="17"/>
                                        </p:tgtEl>
                                      </p:cBhvr>
                                    </p:animEffect>
                                  </p:childTnLst>
                                </p:cTn>
                              </p:par>
                            </p:childTnLst>
                          </p:cTn>
                        </p:par>
                        <p:par>
                          <p:cTn id="68" fill="hold">
                            <p:stCondLst>
                              <p:cond delay="10900"/>
                            </p:stCondLst>
                            <p:childTnLst>
                              <p:par>
                                <p:cTn id="69" presetID="16" presetClass="entr" presetSubtype="21" fill="hold" grpId="0" nodeType="after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barn(inVertical)">
                                      <p:cBhvr>
                                        <p:cTn id="71" dur="500"/>
                                        <p:tgtEl>
                                          <p:spTgt spid="18"/>
                                        </p:tgtEl>
                                      </p:cBhvr>
                                    </p:animEffect>
                                  </p:childTnLst>
                                </p:cTn>
                              </p:par>
                            </p:childTnLst>
                          </p:cTn>
                        </p:par>
                        <p:par>
                          <p:cTn id="72" fill="hold">
                            <p:stCondLst>
                              <p:cond delay="11400"/>
                            </p:stCondLst>
                            <p:childTnLst>
                              <p:par>
                                <p:cTn id="73" presetID="10" presetClass="entr" presetSubtype="0"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fade">
                                      <p:cBhvr>
                                        <p:cTn id="75" dur="500"/>
                                        <p:tgtEl>
                                          <p:spTgt spid="19"/>
                                        </p:tgtEl>
                                      </p:cBhvr>
                                    </p:animEffect>
                                  </p:childTnLst>
                                </p:cTn>
                              </p:par>
                            </p:childTnLst>
                          </p:cTn>
                        </p:par>
                        <p:par>
                          <p:cTn id="76" fill="hold">
                            <p:stCondLst>
                              <p:cond delay="11900"/>
                            </p:stCondLst>
                            <p:childTnLst>
                              <p:par>
                                <p:cTn id="77" presetID="10" presetClass="entr" presetSubtype="0" fill="hold" grpId="0" nodeType="after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fade">
                                      <p:cBhvr>
                                        <p:cTn id="79" dur="500"/>
                                        <p:tgtEl>
                                          <p:spTgt spid="20"/>
                                        </p:tgtEl>
                                      </p:cBhvr>
                                    </p:animEffect>
                                  </p:childTnLst>
                                </p:cTn>
                              </p:par>
                            </p:childTnLst>
                          </p:cTn>
                        </p:par>
                        <p:par>
                          <p:cTn id="80" fill="hold">
                            <p:stCondLst>
                              <p:cond delay="12400"/>
                            </p:stCondLst>
                            <p:childTnLst>
                              <p:par>
                                <p:cTn id="81" presetID="53" presetClass="entr" presetSubtype="16" fill="hold" grpId="0" nodeType="afterEffect">
                                  <p:stCondLst>
                                    <p:cond delay="0"/>
                                  </p:stCondLst>
                                  <p:iterate type="lt">
                                    <p:tmPct val="10000"/>
                                  </p:iterate>
                                  <p:childTnLst>
                                    <p:set>
                                      <p:cBhvr>
                                        <p:cTn id="82" dur="1" fill="hold">
                                          <p:stCondLst>
                                            <p:cond delay="0"/>
                                          </p:stCondLst>
                                        </p:cTn>
                                        <p:tgtEl>
                                          <p:spTgt spid="21"/>
                                        </p:tgtEl>
                                        <p:attrNameLst>
                                          <p:attrName>style.visibility</p:attrName>
                                        </p:attrNameLst>
                                      </p:cBhvr>
                                      <p:to>
                                        <p:strVal val="visible"/>
                                      </p:to>
                                    </p:set>
                                    <p:anim calcmode="lin" valueType="num">
                                      <p:cBhvr>
                                        <p:cTn id="83" dur="300" fill="hold"/>
                                        <p:tgtEl>
                                          <p:spTgt spid="21"/>
                                        </p:tgtEl>
                                        <p:attrNameLst>
                                          <p:attrName>ppt_w</p:attrName>
                                        </p:attrNameLst>
                                      </p:cBhvr>
                                      <p:tavLst>
                                        <p:tav tm="0">
                                          <p:val>
                                            <p:fltVal val="0"/>
                                          </p:val>
                                        </p:tav>
                                        <p:tav tm="100000">
                                          <p:val>
                                            <p:strVal val="#ppt_w"/>
                                          </p:val>
                                        </p:tav>
                                      </p:tavLst>
                                    </p:anim>
                                    <p:anim calcmode="lin" valueType="num">
                                      <p:cBhvr>
                                        <p:cTn id="84" dur="300" fill="hold"/>
                                        <p:tgtEl>
                                          <p:spTgt spid="21"/>
                                        </p:tgtEl>
                                        <p:attrNameLst>
                                          <p:attrName>ppt_h</p:attrName>
                                        </p:attrNameLst>
                                      </p:cBhvr>
                                      <p:tavLst>
                                        <p:tav tm="0">
                                          <p:val>
                                            <p:fltVal val="0"/>
                                          </p:val>
                                        </p:tav>
                                        <p:tav tm="100000">
                                          <p:val>
                                            <p:strVal val="#ppt_h"/>
                                          </p:val>
                                        </p:tav>
                                      </p:tavLst>
                                    </p:anim>
                                    <p:animEffect transition="in" filter="fade">
                                      <p:cBhvr>
                                        <p:cTn id="85" dur="3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6" grpId="0" animBg="1"/>
      <p:bldP spid="7" grpId="0" animBg="1"/>
      <p:bldP spid="8" grpId="0"/>
      <p:bldP spid="9" grpId="0"/>
      <p:bldP spid="10" grpId="0" animBg="1"/>
      <p:bldP spid="11" grpId="0" animBg="1"/>
      <p:bldP spid="12" grpId="0"/>
      <p:bldP spid="13" grpId="0"/>
      <p:bldP spid="14" grpId="0" animBg="1"/>
      <p:bldP spid="15" grpId="0" animBg="1"/>
      <p:bldP spid="16" grpId="0"/>
      <p:bldP spid="17" grpId="0"/>
      <p:bldP spid="18" grpId="0" animBg="1"/>
      <p:bldP spid="19" grpId="0" animBg="1"/>
      <p:bldP spid="20"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grpSp>
        <p:nvGrpSpPr>
          <p:cNvPr id="5" name="组合 4"/>
          <p:cNvGrpSpPr/>
          <p:nvPr/>
        </p:nvGrpSpPr>
        <p:grpSpPr>
          <a:xfrm>
            <a:off x="5350682" y="2935038"/>
            <a:ext cx="1490637" cy="1490638"/>
            <a:chOff x="4993868" y="2326868"/>
            <a:chExt cx="2204265" cy="2204265"/>
          </a:xfrm>
          <a:effectLst>
            <a:outerShdw blurRad="177800" dist="88900" dir="2700000" algn="tl" rotWithShape="0">
              <a:prstClr val="black">
                <a:alpha val="25000"/>
              </a:prstClr>
            </a:outerShdw>
          </a:effectLst>
        </p:grpSpPr>
        <p:sp>
          <p:nvSpPr>
            <p:cNvPr id="6" name="任意多边形 5"/>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 name="椭圆 7"/>
            <p:cNvSpPr/>
            <p:nvPr/>
          </p:nvSpPr>
          <p:spPr>
            <a:xfrm>
              <a:off x="5370108" y="2708871"/>
              <a:ext cx="1451783" cy="1451783"/>
            </a:xfrm>
            <a:prstGeom prst="ellipse">
              <a:avLst/>
            </a:prstGeom>
            <a:solidFill>
              <a:srgbClr val="F9F9F9"/>
            </a:soli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5855131" y="3444525"/>
            <a:ext cx="494435" cy="471664"/>
            <a:chOff x="8145843" y="5425657"/>
            <a:chExt cx="494435" cy="471664"/>
          </a:xfrm>
          <a:solidFill>
            <a:schemeClr val="bg1">
              <a:lumMod val="50000"/>
            </a:schemeClr>
          </a:solidFill>
        </p:grpSpPr>
        <p:sp>
          <p:nvSpPr>
            <p:cNvPr id="10" name="Freeform 850"/>
            <p:cNvSpPr/>
            <p:nvPr/>
          </p:nvSpPr>
          <p:spPr bwMode="auto">
            <a:xfrm>
              <a:off x="8294391" y="5425657"/>
              <a:ext cx="89996" cy="101923"/>
            </a:xfrm>
            <a:custGeom>
              <a:avLst/>
              <a:gdLst>
                <a:gd name="T0" fmla="*/ 9 w 35"/>
                <a:gd name="T1" fmla="*/ 35 h 40"/>
                <a:gd name="T2" fmla="*/ 5 w 35"/>
                <a:gd name="T3" fmla="*/ 13 h 40"/>
                <a:gd name="T4" fmla="*/ 27 w 35"/>
                <a:gd name="T5" fmla="*/ 4 h 40"/>
                <a:gd name="T6" fmla="*/ 30 w 35"/>
                <a:gd name="T7" fmla="*/ 27 h 40"/>
                <a:gd name="T8" fmla="*/ 9 w 35"/>
                <a:gd name="T9" fmla="*/ 35 h 40"/>
              </a:gdLst>
              <a:ahLst/>
              <a:cxnLst>
                <a:cxn ang="0">
                  <a:pos x="T0" y="T1"/>
                </a:cxn>
                <a:cxn ang="0">
                  <a:pos x="T2" y="T3"/>
                </a:cxn>
                <a:cxn ang="0">
                  <a:pos x="T4" y="T5"/>
                </a:cxn>
                <a:cxn ang="0">
                  <a:pos x="T6" y="T7"/>
                </a:cxn>
                <a:cxn ang="0">
                  <a:pos x="T8" y="T9"/>
                </a:cxn>
              </a:cxnLst>
              <a:rect l="0" t="0" r="r" b="b"/>
              <a:pathLst>
                <a:path w="35" h="40">
                  <a:moveTo>
                    <a:pt x="9" y="35"/>
                  </a:moveTo>
                  <a:cubicBezTo>
                    <a:pt x="2" y="31"/>
                    <a:pt x="0" y="21"/>
                    <a:pt x="5" y="13"/>
                  </a:cubicBezTo>
                  <a:cubicBezTo>
                    <a:pt x="10" y="4"/>
                    <a:pt x="20" y="0"/>
                    <a:pt x="27" y="4"/>
                  </a:cubicBezTo>
                  <a:cubicBezTo>
                    <a:pt x="34" y="8"/>
                    <a:pt x="35" y="19"/>
                    <a:pt x="30" y="27"/>
                  </a:cubicBezTo>
                  <a:cubicBezTo>
                    <a:pt x="25" y="36"/>
                    <a:pt x="16" y="40"/>
                    <a:pt x="9"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Freeform 851"/>
            <p:cNvSpPr/>
            <p:nvPr/>
          </p:nvSpPr>
          <p:spPr bwMode="auto">
            <a:xfrm>
              <a:off x="8145843" y="5499388"/>
              <a:ext cx="489012" cy="397933"/>
            </a:xfrm>
            <a:custGeom>
              <a:avLst/>
              <a:gdLst>
                <a:gd name="T0" fmla="*/ 3 w 191"/>
                <a:gd name="T1" fmla="*/ 12 h 155"/>
                <a:gd name="T2" fmla="*/ 4 w 191"/>
                <a:gd name="T3" fmla="*/ 12 h 155"/>
                <a:gd name="T4" fmla="*/ 10 w 191"/>
                <a:gd name="T5" fmla="*/ 10 h 155"/>
                <a:gd name="T6" fmla="*/ 35 w 191"/>
                <a:gd name="T7" fmla="*/ 1 h 155"/>
                <a:gd name="T8" fmla="*/ 58 w 191"/>
                <a:gd name="T9" fmla="*/ 6 h 155"/>
                <a:gd name="T10" fmla="*/ 52 w 191"/>
                <a:gd name="T11" fmla="*/ 9 h 155"/>
                <a:gd name="T12" fmla="*/ 50 w 191"/>
                <a:gd name="T13" fmla="*/ 19 h 155"/>
                <a:gd name="T14" fmla="*/ 60 w 191"/>
                <a:gd name="T15" fmla="*/ 14 h 155"/>
                <a:gd name="T16" fmla="*/ 64 w 191"/>
                <a:gd name="T17" fmla="*/ 7 h 155"/>
                <a:gd name="T18" fmla="*/ 65 w 191"/>
                <a:gd name="T19" fmla="*/ 15 h 155"/>
                <a:gd name="T20" fmla="*/ 53 w 191"/>
                <a:gd name="T21" fmla="*/ 41 h 155"/>
                <a:gd name="T22" fmla="*/ 65 w 191"/>
                <a:gd name="T23" fmla="*/ 20 h 155"/>
                <a:gd name="T24" fmla="*/ 70 w 191"/>
                <a:gd name="T25" fmla="*/ 19 h 155"/>
                <a:gd name="T26" fmla="*/ 75 w 191"/>
                <a:gd name="T27" fmla="*/ 50 h 155"/>
                <a:gd name="T28" fmla="*/ 95 w 191"/>
                <a:gd name="T29" fmla="*/ 63 h 155"/>
                <a:gd name="T30" fmla="*/ 130 w 191"/>
                <a:gd name="T31" fmla="*/ 35 h 155"/>
                <a:gd name="T32" fmla="*/ 191 w 191"/>
                <a:gd name="T33" fmla="*/ 79 h 155"/>
                <a:gd name="T34" fmla="*/ 183 w 191"/>
                <a:gd name="T35" fmla="*/ 81 h 155"/>
                <a:gd name="T36" fmla="*/ 92 w 191"/>
                <a:gd name="T37" fmla="*/ 81 h 155"/>
                <a:gd name="T38" fmla="*/ 77 w 191"/>
                <a:gd name="T39" fmla="*/ 79 h 155"/>
                <a:gd name="T40" fmla="*/ 71 w 191"/>
                <a:gd name="T41" fmla="*/ 71 h 155"/>
                <a:gd name="T42" fmla="*/ 61 w 191"/>
                <a:gd name="T43" fmla="*/ 63 h 155"/>
                <a:gd name="T44" fmla="*/ 61 w 191"/>
                <a:gd name="T45" fmla="*/ 63 h 155"/>
                <a:gd name="T46" fmla="*/ 61 w 191"/>
                <a:gd name="T47" fmla="*/ 63 h 155"/>
                <a:gd name="T48" fmla="*/ 57 w 191"/>
                <a:gd name="T49" fmla="*/ 57 h 155"/>
                <a:gd name="T50" fmla="*/ 57 w 191"/>
                <a:gd name="T51" fmla="*/ 55 h 155"/>
                <a:gd name="T52" fmla="*/ 56 w 191"/>
                <a:gd name="T53" fmla="*/ 50 h 155"/>
                <a:gd name="T54" fmla="*/ 60 w 191"/>
                <a:gd name="T55" fmla="*/ 94 h 155"/>
                <a:gd name="T56" fmla="*/ 46 w 191"/>
                <a:gd name="T57" fmla="*/ 155 h 155"/>
                <a:gd name="T58" fmla="*/ 41 w 191"/>
                <a:gd name="T59" fmla="*/ 105 h 155"/>
                <a:gd name="T60" fmla="*/ 40 w 191"/>
                <a:gd name="T61" fmla="*/ 104 h 155"/>
                <a:gd name="T62" fmla="*/ 32 w 191"/>
                <a:gd name="T63" fmla="*/ 87 h 155"/>
                <a:gd name="T64" fmla="*/ 5 w 191"/>
                <a:gd name="T65" fmla="*/ 152 h 155"/>
                <a:gd name="T66" fmla="*/ 2 w 191"/>
                <a:gd name="T67" fmla="*/ 66 h 155"/>
                <a:gd name="T68" fmla="*/ 15 w 191"/>
                <a:gd name="T69" fmla="*/ 40 h 155"/>
                <a:gd name="T70" fmla="*/ 1 w 191"/>
                <a:gd name="T71" fmla="*/ 29 h 155"/>
                <a:gd name="T72" fmla="*/ 0 w 191"/>
                <a:gd name="T73" fmla="*/ 28 h 155"/>
                <a:gd name="T74" fmla="*/ 3 w 191"/>
                <a:gd name="T75" fmla="*/ 1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5">
                  <a:moveTo>
                    <a:pt x="3" y="12"/>
                  </a:moveTo>
                  <a:cubicBezTo>
                    <a:pt x="3" y="12"/>
                    <a:pt x="3" y="12"/>
                    <a:pt x="3" y="12"/>
                  </a:cubicBezTo>
                  <a:cubicBezTo>
                    <a:pt x="3" y="12"/>
                    <a:pt x="3" y="12"/>
                    <a:pt x="3" y="12"/>
                  </a:cubicBezTo>
                  <a:cubicBezTo>
                    <a:pt x="4" y="12"/>
                    <a:pt x="4" y="12"/>
                    <a:pt x="4" y="12"/>
                  </a:cubicBezTo>
                  <a:cubicBezTo>
                    <a:pt x="6" y="11"/>
                    <a:pt x="6" y="11"/>
                    <a:pt x="6" y="11"/>
                  </a:cubicBezTo>
                  <a:cubicBezTo>
                    <a:pt x="10" y="10"/>
                    <a:pt x="10" y="10"/>
                    <a:pt x="10" y="10"/>
                  </a:cubicBezTo>
                  <a:cubicBezTo>
                    <a:pt x="19" y="7"/>
                    <a:pt x="19" y="7"/>
                    <a:pt x="19" y="7"/>
                  </a:cubicBezTo>
                  <a:cubicBezTo>
                    <a:pt x="35" y="1"/>
                    <a:pt x="35" y="1"/>
                    <a:pt x="35" y="1"/>
                  </a:cubicBezTo>
                  <a:cubicBezTo>
                    <a:pt x="37" y="0"/>
                    <a:pt x="44" y="0"/>
                    <a:pt x="46" y="1"/>
                  </a:cubicBezTo>
                  <a:cubicBezTo>
                    <a:pt x="51" y="2"/>
                    <a:pt x="54" y="4"/>
                    <a:pt x="58" y="6"/>
                  </a:cubicBezTo>
                  <a:cubicBezTo>
                    <a:pt x="57" y="6"/>
                    <a:pt x="57" y="6"/>
                    <a:pt x="57" y="6"/>
                  </a:cubicBezTo>
                  <a:cubicBezTo>
                    <a:pt x="52" y="9"/>
                    <a:pt x="52" y="9"/>
                    <a:pt x="52" y="9"/>
                  </a:cubicBezTo>
                  <a:cubicBezTo>
                    <a:pt x="54" y="15"/>
                    <a:pt x="54" y="15"/>
                    <a:pt x="54" y="15"/>
                  </a:cubicBezTo>
                  <a:cubicBezTo>
                    <a:pt x="50" y="19"/>
                    <a:pt x="50" y="19"/>
                    <a:pt x="50" y="19"/>
                  </a:cubicBezTo>
                  <a:cubicBezTo>
                    <a:pt x="45" y="43"/>
                    <a:pt x="45" y="43"/>
                    <a:pt x="45" y="43"/>
                  </a:cubicBezTo>
                  <a:cubicBezTo>
                    <a:pt x="60" y="14"/>
                    <a:pt x="60" y="14"/>
                    <a:pt x="60" y="14"/>
                  </a:cubicBezTo>
                  <a:cubicBezTo>
                    <a:pt x="60" y="13"/>
                    <a:pt x="60" y="13"/>
                    <a:pt x="60" y="13"/>
                  </a:cubicBezTo>
                  <a:cubicBezTo>
                    <a:pt x="64" y="7"/>
                    <a:pt x="64" y="7"/>
                    <a:pt x="64" y="7"/>
                  </a:cubicBezTo>
                  <a:cubicBezTo>
                    <a:pt x="67" y="9"/>
                    <a:pt x="67" y="9"/>
                    <a:pt x="67" y="9"/>
                  </a:cubicBezTo>
                  <a:cubicBezTo>
                    <a:pt x="65" y="15"/>
                    <a:pt x="65" y="15"/>
                    <a:pt x="65" y="15"/>
                  </a:cubicBezTo>
                  <a:cubicBezTo>
                    <a:pt x="64" y="16"/>
                    <a:pt x="64" y="16"/>
                    <a:pt x="64" y="16"/>
                  </a:cubicBezTo>
                  <a:cubicBezTo>
                    <a:pt x="53" y="41"/>
                    <a:pt x="53" y="41"/>
                    <a:pt x="53" y="41"/>
                  </a:cubicBezTo>
                  <a:cubicBezTo>
                    <a:pt x="65" y="26"/>
                    <a:pt x="65" y="26"/>
                    <a:pt x="65" y="26"/>
                  </a:cubicBezTo>
                  <a:cubicBezTo>
                    <a:pt x="65" y="20"/>
                    <a:pt x="65" y="20"/>
                    <a:pt x="65" y="20"/>
                  </a:cubicBezTo>
                  <a:cubicBezTo>
                    <a:pt x="69" y="19"/>
                    <a:pt x="69" y="19"/>
                    <a:pt x="69" y="19"/>
                  </a:cubicBezTo>
                  <a:cubicBezTo>
                    <a:pt x="69" y="19"/>
                    <a:pt x="69" y="19"/>
                    <a:pt x="70" y="19"/>
                  </a:cubicBezTo>
                  <a:cubicBezTo>
                    <a:pt x="75" y="50"/>
                    <a:pt x="75" y="50"/>
                    <a:pt x="75" y="50"/>
                  </a:cubicBezTo>
                  <a:cubicBezTo>
                    <a:pt x="75" y="50"/>
                    <a:pt x="75" y="50"/>
                    <a:pt x="75" y="50"/>
                  </a:cubicBezTo>
                  <a:cubicBezTo>
                    <a:pt x="82" y="55"/>
                    <a:pt x="82" y="55"/>
                    <a:pt x="82" y="55"/>
                  </a:cubicBezTo>
                  <a:cubicBezTo>
                    <a:pt x="95" y="63"/>
                    <a:pt x="95" y="63"/>
                    <a:pt x="95" y="63"/>
                  </a:cubicBezTo>
                  <a:cubicBezTo>
                    <a:pt x="95" y="64"/>
                    <a:pt x="95" y="64"/>
                    <a:pt x="95" y="64"/>
                  </a:cubicBezTo>
                  <a:cubicBezTo>
                    <a:pt x="130" y="35"/>
                    <a:pt x="130" y="35"/>
                    <a:pt x="130" y="35"/>
                  </a:cubicBezTo>
                  <a:cubicBezTo>
                    <a:pt x="132" y="33"/>
                    <a:pt x="136" y="33"/>
                    <a:pt x="138" y="35"/>
                  </a:cubicBezTo>
                  <a:cubicBezTo>
                    <a:pt x="191" y="79"/>
                    <a:pt x="191" y="79"/>
                    <a:pt x="191" y="79"/>
                  </a:cubicBezTo>
                  <a:cubicBezTo>
                    <a:pt x="190" y="80"/>
                    <a:pt x="189" y="81"/>
                    <a:pt x="187" y="81"/>
                  </a:cubicBezTo>
                  <a:cubicBezTo>
                    <a:pt x="183" y="81"/>
                    <a:pt x="183" y="81"/>
                    <a:pt x="183" y="81"/>
                  </a:cubicBezTo>
                  <a:cubicBezTo>
                    <a:pt x="94" y="67"/>
                    <a:pt x="94" y="67"/>
                    <a:pt x="94" y="67"/>
                  </a:cubicBezTo>
                  <a:cubicBezTo>
                    <a:pt x="92" y="81"/>
                    <a:pt x="92" y="81"/>
                    <a:pt x="92" y="81"/>
                  </a:cubicBezTo>
                  <a:cubicBezTo>
                    <a:pt x="80" y="81"/>
                    <a:pt x="80" y="81"/>
                    <a:pt x="80" y="81"/>
                  </a:cubicBezTo>
                  <a:cubicBezTo>
                    <a:pt x="79" y="81"/>
                    <a:pt x="78" y="80"/>
                    <a:pt x="77" y="79"/>
                  </a:cubicBezTo>
                  <a:cubicBezTo>
                    <a:pt x="79" y="77"/>
                    <a:pt x="79" y="77"/>
                    <a:pt x="79" y="77"/>
                  </a:cubicBezTo>
                  <a:cubicBezTo>
                    <a:pt x="71" y="71"/>
                    <a:pt x="71" y="71"/>
                    <a:pt x="71" y="71"/>
                  </a:cubicBezTo>
                  <a:cubicBezTo>
                    <a:pt x="65" y="66"/>
                    <a:pt x="65" y="66"/>
                    <a:pt x="65" y="66"/>
                  </a:cubicBezTo>
                  <a:cubicBezTo>
                    <a:pt x="61" y="63"/>
                    <a:pt x="61" y="63"/>
                    <a:pt x="61" y="63"/>
                  </a:cubicBezTo>
                  <a:cubicBezTo>
                    <a:pt x="61" y="63"/>
                    <a:pt x="61" y="63"/>
                    <a:pt x="61" y="63"/>
                  </a:cubicBezTo>
                  <a:cubicBezTo>
                    <a:pt x="61" y="63"/>
                    <a:pt x="61" y="63"/>
                    <a:pt x="61" y="63"/>
                  </a:cubicBezTo>
                  <a:cubicBezTo>
                    <a:pt x="61" y="63"/>
                    <a:pt x="61" y="63"/>
                    <a:pt x="61" y="63"/>
                  </a:cubicBezTo>
                  <a:cubicBezTo>
                    <a:pt x="61" y="63"/>
                    <a:pt x="61" y="63"/>
                    <a:pt x="61" y="63"/>
                  </a:cubicBezTo>
                  <a:cubicBezTo>
                    <a:pt x="53" y="50"/>
                    <a:pt x="59" y="59"/>
                    <a:pt x="57" y="57"/>
                  </a:cubicBezTo>
                  <a:cubicBezTo>
                    <a:pt x="57" y="57"/>
                    <a:pt x="57" y="57"/>
                    <a:pt x="57" y="57"/>
                  </a:cubicBezTo>
                  <a:cubicBezTo>
                    <a:pt x="57" y="56"/>
                    <a:pt x="57" y="56"/>
                    <a:pt x="57" y="56"/>
                  </a:cubicBezTo>
                  <a:cubicBezTo>
                    <a:pt x="57" y="55"/>
                    <a:pt x="57" y="55"/>
                    <a:pt x="57" y="55"/>
                  </a:cubicBezTo>
                  <a:cubicBezTo>
                    <a:pt x="57" y="53"/>
                    <a:pt x="57" y="53"/>
                    <a:pt x="57" y="53"/>
                  </a:cubicBezTo>
                  <a:cubicBezTo>
                    <a:pt x="56" y="50"/>
                    <a:pt x="56" y="50"/>
                    <a:pt x="56" y="50"/>
                  </a:cubicBezTo>
                  <a:cubicBezTo>
                    <a:pt x="54" y="56"/>
                    <a:pt x="51" y="63"/>
                    <a:pt x="49" y="71"/>
                  </a:cubicBezTo>
                  <a:cubicBezTo>
                    <a:pt x="51" y="76"/>
                    <a:pt x="55" y="85"/>
                    <a:pt x="60" y="94"/>
                  </a:cubicBezTo>
                  <a:cubicBezTo>
                    <a:pt x="65" y="120"/>
                    <a:pt x="64" y="137"/>
                    <a:pt x="65" y="154"/>
                  </a:cubicBezTo>
                  <a:cubicBezTo>
                    <a:pt x="46" y="155"/>
                    <a:pt x="46" y="155"/>
                    <a:pt x="46" y="155"/>
                  </a:cubicBezTo>
                  <a:cubicBezTo>
                    <a:pt x="41" y="111"/>
                    <a:pt x="41" y="111"/>
                    <a:pt x="41" y="111"/>
                  </a:cubicBezTo>
                  <a:cubicBezTo>
                    <a:pt x="41" y="105"/>
                    <a:pt x="41" y="105"/>
                    <a:pt x="41" y="105"/>
                  </a:cubicBezTo>
                  <a:cubicBezTo>
                    <a:pt x="41" y="105"/>
                    <a:pt x="41" y="105"/>
                    <a:pt x="41" y="105"/>
                  </a:cubicBezTo>
                  <a:cubicBezTo>
                    <a:pt x="40" y="104"/>
                    <a:pt x="40" y="104"/>
                    <a:pt x="40" y="104"/>
                  </a:cubicBezTo>
                  <a:cubicBezTo>
                    <a:pt x="35" y="94"/>
                    <a:pt x="35" y="94"/>
                    <a:pt x="35" y="94"/>
                  </a:cubicBezTo>
                  <a:cubicBezTo>
                    <a:pt x="32" y="87"/>
                    <a:pt x="32" y="87"/>
                    <a:pt x="32" y="87"/>
                  </a:cubicBezTo>
                  <a:cubicBezTo>
                    <a:pt x="31" y="106"/>
                    <a:pt x="28" y="136"/>
                    <a:pt x="25" y="154"/>
                  </a:cubicBezTo>
                  <a:cubicBezTo>
                    <a:pt x="5" y="152"/>
                    <a:pt x="5" y="152"/>
                    <a:pt x="5" y="152"/>
                  </a:cubicBezTo>
                  <a:cubicBezTo>
                    <a:pt x="8" y="124"/>
                    <a:pt x="10" y="98"/>
                    <a:pt x="11" y="70"/>
                  </a:cubicBezTo>
                  <a:cubicBezTo>
                    <a:pt x="8" y="69"/>
                    <a:pt x="5" y="67"/>
                    <a:pt x="2" y="66"/>
                  </a:cubicBezTo>
                  <a:cubicBezTo>
                    <a:pt x="2" y="66"/>
                    <a:pt x="2" y="66"/>
                    <a:pt x="2" y="66"/>
                  </a:cubicBezTo>
                  <a:cubicBezTo>
                    <a:pt x="6" y="57"/>
                    <a:pt x="11" y="49"/>
                    <a:pt x="15" y="40"/>
                  </a:cubicBezTo>
                  <a:cubicBezTo>
                    <a:pt x="1" y="29"/>
                    <a:pt x="1" y="29"/>
                    <a:pt x="1" y="29"/>
                  </a:cubicBezTo>
                  <a:cubicBezTo>
                    <a:pt x="1" y="29"/>
                    <a:pt x="1" y="29"/>
                    <a:pt x="1" y="29"/>
                  </a:cubicBezTo>
                  <a:cubicBezTo>
                    <a:pt x="0" y="28"/>
                    <a:pt x="0" y="28"/>
                    <a:pt x="0" y="28"/>
                  </a:cubicBezTo>
                  <a:cubicBezTo>
                    <a:pt x="0" y="28"/>
                    <a:pt x="0" y="28"/>
                    <a:pt x="0" y="28"/>
                  </a:cubicBezTo>
                  <a:cubicBezTo>
                    <a:pt x="0" y="28"/>
                    <a:pt x="0" y="28"/>
                    <a:pt x="0" y="28"/>
                  </a:cubicBezTo>
                  <a:cubicBezTo>
                    <a:pt x="0" y="28"/>
                    <a:pt x="3" y="8"/>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Freeform 852"/>
            <p:cNvSpPr>
              <a:spLocks noEditPoints="1"/>
            </p:cNvSpPr>
            <p:nvPr/>
          </p:nvSpPr>
          <p:spPr bwMode="auto">
            <a:xfrm>
              <a:off x="8337762" y="5711908"/>
              <a:ext cx="302516" cy="176739"/>
            </a:xfrm>
            <a:custGeom>
              <a:avLst/>
              <a:gdLst>
                <a:gd name="T0" fmla="*/ 63 w 118"/>
                <a:gd name="T1" fmla="*/ 46 h 69"/>
                <a:gd name="T2" fmla="*/ 118 w 118"/>
                <a:gd name="T3" fmla="*/ 0 h 69"/>
                <a:gd name="T4" fmla="*/ 118 w 118"/>
                <a:gd name="T5" fmla="*/ 63 h 69"/>
                <a:gd name="T6" fmla="*/ 112 w 118"/>
                <a:gd name="T7" fmla="*/ 69 h 69"/>
                <a:gd name="T8" fmla="*/ 5 w 118"/>
                <a:gd name="T9" fmla="*/ 69 h 69"/>
                <a:gd name="T10" fmla="*/ 0 w 118"/>
                <a:gd name="T11" fmla="*/ 63 h 69"/>
                <a:gd name="T12" fmla="*/ 0 w 118"/>
                <a:gd name="T13" fmla="*/ 0 h 69"/>
                <a:gd name="T14" fmla="*/ 55 w 118"/>
                <a:gd name="T15" fmla="*/ 46 h 69"/>
                <a:gd name="T16" fmla="*/ 63 w 118"/>
                <a:gd name="T17" fmla="*/ 46 h 69"/>
                <a:gd name="T18" fmla="*/ 84 w 118"/>
                <a:gd name="T19" fmla="*/ 39 h 69"/>
                <a:gd name="T20" fmla="*/ 110 w 118"/>
                <a:gd name="T21" fmla="*/ 64 h 69"/>
                <a:gd name="T22" fmla="*/ 111 w 118"/>
                <a:gd name="T23" fmla="*/ 64 h 69"/>
                <a:gd name="T24" fmla="*/ 113 w 118"/>
                <a:gd name="T25" fmla="*/ 64 h 69"/>
                <a:gd name="T26" fmla="*/ 113 w 118"/>
                <a:gd name="T27" fmla="*/ 61 h 69"/>
                <a:gd name="T28" fmla="*/ 87 w 118"/>
                <a:gd name="T29" fmla="*/ 36 h 69"/>
                <a:gd name="T30" fmla="*/ 84 w 118"/>
                <a:gd name="T31" fmla="*/ 37 h 69"/>
                <a:gd name="T32" fmla="*/ 84 w 118"/>
                <a:gd name="T33" fmla="*/ 39 h 69"/>
                <a:gd name="T34" fmla="*/ 34 w 118"/>
                <a:gd name="T35" fmla="*/ 37 h 69"/>
                <a:gd name="T36" fmla="*/ 31 w 118"/>
                <a:gd name="T37" fmla="*/ 36 h 69"/>
                <a:gd name="T38" fmla="*/ 5 w 118"/>
                <a:gd name="T39" fmla="*/ 61 h 69"/>
                <a:gd name="T40" fmla="*/ 5 w 118"/>
                <a:gd name="T41" fmla="*/ 64 h 69"/>
                <a:gd name="T42" fmla="*/ 6 w 118"/>
                <a:gd name="T43" fmla="*/ 64 h 69"/>
                <a:gd name="T44" fmla="*/ 8 w 118"/>
                <a:gd name="T45" fmla="*/ 64 h 69"/>
                <a:gd name="T46" fmla="*/ 34 w 118"/>
                <a:gd name="T47" fmla="*/ 39 h 69"/>
                <a:gd name="T48" fmla="*/ 34 w 118"/>
                <a:gd name="T49" fmla="*/ 3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69">
                  <a:moveTo>
                    <a:pt x="63" y="46"/>
                  </a:moveTo>
                  <a:cubicBezTo>
                    <a:pt x="118" y="0"/>
                    <a:pt x="118" y="0"/>
                    <a:pt x="118" y="0"/>
                  </a:cubicBezTo>
                  <a:cubicBezTo>
                    <a:pt x="118" y="63"/>
                    <a:pt x="118" y="63"/>
                    <a:pt x="118" y="63"/>
                  </a:cubicBezTo>
                  <a:cubicBezTo>
                    <a:pt x="118" y="66"/>
                    <a:pt x="116" y="69"/>
                    <a:pt x="112" y="69"/>
                  </a:cubicBezTo>
                  <a:cubicBezTo>
                    <a:pt x="5" y="69"/>
                    <a:pt x="5" y="69"/>
                    <a:pt x="5" y="69"/>
                  </a:cubicBezTo>
                  <a:cubicBezTo>
                    <a:pt x="2" y="69"/>
                    <a:pt x="0" y="66"/>
                    <a:pt x="0" y="63"/>
                  </a:cubicBezTo>
                  <a:cubicBezTo>
                    <a:pt x="0" y="0"/>
                    <a:pt x="0" y="0"/>
                    <a:pt x="0" y="0"/>
                  </a:cubicBezTo>
                  <a:cubicBezTo>
                    <a:pt x="55" y="46"/>
                    <a:pt x="55" y="46"/>
                    <a:pt x="55" y="46"/>
                  </a:cubicBezTo>
                  <a:cubicBezTo>
                    <a:pt x="57" y="47"/>
                    <a:pt x="61" y="47"/>
                    <a:pt x="63" y="46"/>
                  </a:cubicBezTo>
                  <a:close/>
                  <a:moveTo>
                    <a:pt x="84" y="39"/>
                  </a:moveTo>
                  <a:cubicBezTo>
                    <a:pt x="110" y="64"/>
                    <a:pt x="110" y="64"/>
                    <a:pt x="110" y="64"/>
                  </a:cubicBezTo>
                  <a:cubicBezTo>
                    <a:pt x="110" y="64"/>
                    <a:pt x="111" y="64"/>
                    <a:pt x="111" y="64"/>
                  </a:cubicBezTo>
                  <a:cubicBezTo>
                    <a:pt x="112" y="64"/>
                    <a:pt x="112" y="64"/>
                    <a:pt x="113" y="64"/>
                  </a:cubicBezTo>
                  <a:cubicBezTo>
                    <a:pt x="113" y="63"/>
                    <a:pt x="113" y="62"/>
                    <a:pt x="113" y="61"/>
                  </a:cubicBezTo>
                  <a:cubicBezTo>
                    <a:pt x="87" y="36"/>
                    <a:pt x="87" y="36"/>
                    <a:pt x="87" y="36"/>
                  </a:cubicBezTo>
                  <a:cubicBezTo>
                    <a:pt x="86" y="36"/>
                    <a:pt x="85" y="36"/>
                    <a:pt x="84" y="37"/>
                  </a:cubicBezTo>
                  <a:cubicBezTo>
                    <a:pt x="84" y="37"/>
                    <a:pt x="84" y="38"/>
                    <a:pt x="84" y="39"/>
                  </a:cubicBezTo>
                  <a:close/>
                  <a:moveTo>
                    <a:pt x="34" y="37"/>
                  </a:moveTo>
                  <a:cubicBezTo>
                    <a:pt x="33" y="36"/>
                    <a:pt x="32" y="36"/>
                    <a:pt x="31" y="36"/>
                  </a:cubicBezTo>
                  <a:cubicBezTo>
                    <a:pt x="5" y="61"/>
                    <a:pt x="5" y="61"/>
                    <a:pt x="5" y="61"/>
                  </a:cubicBezTo>
                  <a:cubicBezTo>
                    <a:pt x="4" y="62"/>
                    <a:pt x="4" y="63"/>
                    <a:pt x="5" y="64"/>
                  </a:cubicBezTo>
                  <a:cubicBezTo>
                    <a:pt x="5" y="64"/>
                    <a:pt x="6" y="64"/>
                    <a:pt x="6" y="64"/>
                  </a:cubicBezTo>
                  <a:cubicBezTo>
                    <a:pt x="7" y="64"/>
                    <a:pt x="7" y="64"/>
                    <a:pt x="8" y="64"/>
                  </a:cubicBezTo>
                  <a:cubicBezTo>
                    <a:pt x="34" y="39"/>
                    <a:pt x="34" y="39"/>
                    <a:pt x="34" y="39"/>
                  </a:cubicBezTo>
                  <a:cubicBezTo>
                    <a:pt x="34" y="38"/>
                    <a:pt x="34" y="37"/>
                    <a:pt x="34"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Freeform 853"/>
            <p:cNvSpPr/>
            <p:nvPr/>
          </p:nvSpPr>
          <p:spPr bwMode="auto">
            <a:xfrm>
              <a:off x="8414746" y="5709740"/>
              <a:ext cx="169148" cy="43371"/>
            </a:xfrm>
            <a:custGeom>
              <a:avLst/>
              <a:gdLst>
                <a:gd name="T0" fmla="*/ 4 w 66"/>
                <a:gd name="T1" fmla="*/ 1 h 17"/>
                <a:gd name="T2" fmla="*/ 63 w 66"/>
                <a:gd name="T3" fmla="*/ 11 h 17"/>
                <a:gd name="T4" fmla="*/ 66 w 66"/>
                <a:gd name="T5" fmla="*/ 15 h 17"/>
                <a:gd name="T6" fmla="*/ 62 w 66"/>
                <a:gd name="T7" fmla="*/ 17 h 17"/>
                <a:gd name="T8" fmla="*/ 62 w 66"/>
                <a:gd name="T9" fmla="*/ 17 h 17"/>
                <a:gd name="T10" fmla="*/ 2 w 66"/>
                <a:gd name="T11" fmla="*/ 7 h 17"/>
                <a:gd name="T12" fmla="*/ 0 w 66"/>
                <a:gd name="T13" fmla="*/ 3 h 17"/>
                <a:gd name="T14" fmla="*/ 4 w 66"/>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7">
                  <a:moveTo>
                    <a:pt x="4" y="1"/>
                  </a:moveTo>
                  <a:cubicBezTo>
                    <a:pt x="63" y="11"/>
                    <a:pt x="63" y="11"/>
                    <a:pt x="63" y="11"/>
                  </a:cubicBezTo>
                  <a:cubicBezTo>
                    <a:pt x="65" y="11"/>
                    <a:pt x="66" y="13"/>
                    <a:pt x="66" y="15"/>
                  </a:cubicBezTo>
                  <a:cubicBezTo>
                    <a:pt x="65" y="16"/>
                    <a:pt x="64" y="17"/>
                    <a:pt x="62" y="17"/>
                  </a:cubicBezTo>
                  <a:cubicBezTo>
                    <a:pt x="62" y="17"/>
                    <a:pt x="62" y="17"/>
                    <a:pt x="62" y="17"/>
                  </a:cubicBezTo>
                  <a:cubicBezTo>
                    <a:pt x="2" y="7"/>
                    <a:pt x="2" y="7"/>
                    <a:pt x="2" y="7"/>
                  </a:cubicBezTo>
                  <a:cubicBezTo>
                    <a:pt x="1" y="7"/>
                    <a:pt x="0" y="5"/>
                    <a:pt x="0" y="3"/>
                  </a:cubicBezTo>
                  <a:cubicBezTo>
                    <a:pt x="0" y="2"/>
                    <a:pt x="2"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Freeform 854"/>
            <p:cNvSpPr/>
            <p:nvPr/>
          </p:nvSpPr>
          <p:spPr bwMode="auto">
            <a:xfrm>
              <a:off x="8407156" y="5743352"/>
              <a:ext cx="135536" cy="35782"/>
            </a:xfrm>
            <a:custGeom>
              <a:avLst/>
              <a:gdLst>
                <a:gd name="T0" fmla="*/ 1 w 53"/>
                <a:gd name="T1" fmla="*/ 3 h 14"/>
                <a:gd name="T2" fmla="*/ 4 w 53"/>
                <a:gd name="T3" fmla="*/ 0 h 14"/>
                <a:gd name="T4" fmla="*/ 50 w 53"/>
                <a:gd name="T5" fmla="*/ 8 h 14"/>
                <a:gd name="T6" fmla="*/ 53 w 53"/>
                <a:gd name="T7" fmla="*/ 12 h 14"/>
                <a:gd name="T8" fmla="*/ 50 w 53"/>
                <a:gd name="T9" fmla="*/ 14 h 14"/>
                <a:gd name="T10" fmla="*/ 49 w 53"/>
                <a:gd name="T11" fmla="*/ 14 h 14"/>
                <a:gd name="T12" fmla="*/ 3 w 53"/>
                <a:gd name="T13" fmla="*/ 7 h 14"/>
                <a:gd name="T14" fmla="*/ 1 w 53"/>
                <a:gd name="T15" fmla="*/ 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4">
                  <a:moveTo>
                    <a:pt x="1" y="3"/>
                  </a:moveTo>
                  <a:cubicBezTo>
                    <a:pt x="1" y="1"/>
                    <a:pt x="2" y="0"/>
                    <a:pt x="4" y="0"/>
                  </a:cubicBezTo>
                  <a:cubicBezTo>
                    <a:pt x="50" y="8"/>
                    <a:pt x="50" y="8"/>
                    <a:pt x="50" y="8"/>
                  </a:cubicBezTo>
                  <a:cubicBezTo>
                    <a:pt x="52" y="8"/>
                    <a:pt x="53" y="10"/>
                    <a:pt x="53" y="12"/>
                  </a:cubicBezTo>
                  <a:cubicBezTo>
                    <a:pt x="53" y="13"/>
                    <a:pt x="51" y="14"/>
                    <a:pt x="50" y="14"/>
                  </a:cubicBezTo>
                  <a:cubicBezTo>
                    <a:pt x="50" y="14"/>
                    <a:pt x="49" y="14"/>
                    <a:pt x="49" y="14"/>
                  </a:cubicBezTo>
                  <a:cubicBezTo>
                    <a:pt x="3" y="7"/>
                    <a:pt x="3" y="7"/>
                    <a:pt x="3" y="7"/>
                  </a:cubicBezTo>
                  <a:cubicBezTo>
                    <a:pt x="1" y="6"/>
                    <a:pt x="0" y="5"/>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Freeform 855"/>
            <p:cNvSpPr/>
            <p:nvPr/>
          </p:nvSpPr>
          <p:spPr bwMode="auto">
            <a:xfrm>
              <a:off x="8450527" y="5784555"/>
              <a:ext cx="61805" cy="22770"/>
            </a:xfrm>
            <a:custGeom>
              <a:avLst/>
              <a:gdLst>
                <a:gd name="T0" fmla="*/ 21 w 24"/>
                <a:gd name="T1" fmla="*/ 3 h 9"/>
                <a:gd name="T2" fmla="*/ 24 w 24"/>
                <a:gd name="T3" fmla="*/ 6 h 9"/>
                <a:gd name="T4" fmla="*/ 21 w 24"/>
                <a:gd name="T5" fmla="*/ 9 h 9"/>
                <a:gd name="T6" fmla="*/ 20 w 24"/>
                <a:gd name="T7" fmla="*/ 9 h 9"/>
                <a:gd name="T8" fmla="*/ 3 w 24"/>
                <a:gd name="T9" fmla="*/ 6 h 9"/>
                <a:gd name="T10" fmla="*/ 0 w 24"/>
                <a:gd name="T11" fmla="*/ 3 h 9"/>
                <a:gd name="T12" fmla="*/ 4 w 24"/>
                <a:gd name="T13" fmla="*/ 0 h 9"/>
                <a:gd name="T14" fmla="*/ 21 w 24"/>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9">
                  <a:moveTo>
                    <a:pt x="21" y="3"/>
                  </a:moveTo>
                  <a:cubicBezTo>
                    <a:pt x="23" y="3"/>
                    <a:pt x="24" y="5"/>
                    <a:pt x="24" y="6"/>
                  </a:cubicBezTo>
                  <a:cubicBezTo>
                    <a:pt x="24" y="8"/>
                    <a:pt x="22" y="9"/>
                    <a:pt x="21" y="9"/>
                  </a:cubicBezTo>
                  <a:cubicBezTo>
                    <a:pt x="21" y="9"/>
                    <a:pt x="21" y="9"/>
                    <a:pt x="20" y="9"/>
                  </a:cubicBezTo>
                  <a:cubicBezTo>
                    <a:pt x="3" y="6"/>
                    <a:pt x="3" y="6"/>
                    <a:pt x="3" y="6"/>
                  </a:cubicBezTo>
                  <a:cubicBezTo>
                    <a:pt x="1" y="6"/>
                    <a:pt x="0" y="4"/>
                    <a:pt x="0" y="3"/>
                  </a:cubicBezTo>
                  <a:cubicBezTo>
                    <a:pt x="0" y="1"/>
                    <a:pt x="2" y="0"/>
                    <a:pt x="4" y="0"/>
                  </a:cubicBezTo>
                  <a:lnTo>
                    <a:pt x="2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7893817" y="3457087"/>
            <a:ext cx="2556777" cy="436193"/>
            <a:chOff x="7539568" y="1725919"/>
            <a:chExt cx="3302985" cy="638629"/>
          </a:xfrm>
          <a:effectLst>
            <a:outerShdw blurRad="50800" dist="38100" dir="2700000" algn="tl" rotWithShape="0">
              <a:prstClr val="black">
                <a:alpha val="40000"/>
              </a:prstClr>
            </a:outerShdw>
          </a:effectLst>
        </p:grpSpPr>
        <p:sp>
          <p:nvSpPr>
            <p:cNvPr id="17" name="同侧圆角矩形 16"/>
            <p:cNvSpPr/>
            <p:nvPr/>
          </p:nvSpPr>
          <p:spPr>
            <a:xfrm rot="16200000" flipH="1">
              <a:off x="7948588" y="1316899"/>
              <a:ext cx="638629" cy="1456669"/>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同侧圆角矩形 17"/>
            <p:cNvSpPr/>
            <p:nvPr/>
          </p:nvSpPr>
          <p:spPr>
            <a:xfrm rot="5400000">
              <a:off x="9232949" y="754944"/>
              <a:ext cx="638629" cy="2580579"/>
            </a:xfrm>
            <a:prstGeom prst="round2SameRect">
              <a:avLst>
                <a:gd name="adj1" fmla="val 50000"/>
                <a:gd name="adj2" fmla="val 0"/>
              </a:avLst>
            </a:prstGeom>
            <a:gradFill>
              <a:gsLst>
                <a:gs pos="0">
                  <a:srgbClr val="F54337"/>
                </a:gs>
                <a:gs pos="100000">
                  <a:srgbClr val="D4180A"/>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7893817" y="2123587"/>
            <a:ext cx="2556777" cy="436193"/>
            <a:chOff x="7539568" y="1725919"/>
            <a:chExt cx="3302985" cy="638629"/>
          </a:xfrm>
          <a:effectLst>
            <a:outerShdw blurRad="50800" dist="38100" dir="2700000" algn="tl" rotWithShape="0">
              <a:prstClr val="black">
                <a:alpha val="40000"/>
              </a:prstClr>
            </a:outerShdw>
          </a:effectLst>
        </p:grpSpPr>
        <p:sp>
          <p:nvSpPr>
            <p:cNvPr id="20" name="同侧圆角矩形 19"/>
            <p:cNvSpPr/>
            <p:nvPr/>
          </p:nvSpPr>
          <p:spPr>
            <a:xfrm rot="16200000" flipH="1">
              <a:off x="7948588" y="1316899"/>
              <a:ext cx="638629" cy="1456669"/>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同侧圆角矩形 20"/>
            <p:cNvSpPr/>
            <p:nvPr/>
          </p:nvSpPr>
          <p:spPr>
            <a:xfrm rot="5400000">
              <a:off x="9232949" y="754944"/>
              <a:ext cx="638629" cy="2580579"/>
            </a:xfrm>
            <a:prstGeom prst="round2SameRect">
              <a:avLst>
                <a:gd name="adj1" fmla="val 50000"/>
                <a:gd name="adj2" fmla="val 0"/>
              </a:avLst>
            </a:prstGeom>
            <a:gradFill>
              <a:gsLst>
                <a:gs pos="0">
                  <a:srgbClr val="0070C0"/>
                </a:gs>
                <a:gs pos="100000">
                  <a:srgbClr val="00B0F0"/>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7893817" y="4790587"/>
            <a:ext cx="2556777" cy="436193"/>
            <a:chOff x="7539568" y="1725919"/>
            <a:chExt cx="3302985" cy="638629"/>
          </a:xfrm>
          <a:effectLst>
            <a:outerShdw blurRad="50800" dist="38100" dir="2700000" algn="tl" rotWithShape="0">
              <a:prstClr val="black">
                <a:alpha val="40000"/>
              </a:prstClr>
            </a:outerShdw>
          </a:effectLst>
        </p:grpSpPr>
        <p:sp>
          <p:nvSpPr>
            <p:cNvPr id="23" name="同侧圆角矩形 22"/>
            <p:cNvSpPr/>
            <p:nvPr/>
          </p:nvSpPr>
          <p:spPr>
            <a:xfrm rot="16200000" flipH="1">
              <a:off x="7948588" y="1316899"/>
              <a:ext cx="638629" cy="1456669"/>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4" name="同侧圆角矩形 23"/>
            <p:cNvSpPr/>
            <p:nvPr/>
          </p:nvSpPr>
          <p:spPr>
            <a:xfrm rot="5400000">
              <a:off x="9232949" y="754944"/>
              <a:ext cx="638629" cy="2580579"/>
            </a:xfrm>
            <a:prstGeom prst="round2SameRect">
              <a:avLst>
                <a:gd name="adj1" fmla="val 50000"/>
                <a:gd name="adj2" fmla="val 0"/>
              </a:avLst>
            </a:prstGeom>
            <a:gradFill>
              <a:gsLst>
                <a:gs pos="0">
                  <a:srgbClr val="F58029"/>
                </a:gs>
                <a:gs pos="100000">
                  <a:srgbClr val="F2721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flipH="1">
            <a:off x="1741406" y="3457087"/>
            <a:ext cx="2556777" cy="436193"/>
            <a:chOff x="7539568" y="1725919"/>
            <a:chExt cx="3302985" cy="638629"/>
          </a:xfrm>
          <a:effectLst>
            <a:outerShdw blurRad="50800" dist="38100" dir="2700000" algn="tl" rotWithShape="0">
              <a:prstClr val="black">
                <a:alpha val="40000"/>
              </a:prstClr>
            </a:outerShdw>
          </a:effectLst>
        </p:grpSpPr>
        <p:sp>
          <p:nvSpPr>
            <p:cNvPr id="26" name="同侧圆角矩形 25"/>
            <p:cNvSpPr/>
            <p:nvPr/>
          </p:nvSpPr>
          <p:spPr>
            <a:xfrm rot="16200000" flipH="1">
              <a:off x="7948588" y="1316899"/>
              <a:ext cx="638629" cy="1456669"/>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7" name="同侧圆角矩形 26"/>
            <p:cNvSpPr/>
            <p:nvPr/>
          </p:nvSpPr>
          <p:spPr>
            <a:xfrm rot="5400000">
              <a:off x="9232949" y="754944"/>
              <a:ext cx="638629" cy="2580579"/>
            </a:xfrm>
            <a:prstGeom prst="round2SameRect">
              <a:avLst>
                <a:gd name="adj1" fmla="val 50000"/>
                <a:gd name="adj2" fmla="val 0"/>
              </a:avLst>
            </a:prstGeom>
            <a:gradFill>
              <a:gsLst>
                <a:gs pos="0">
                  <a:srgbClr val="F54337"/>
                </a:gs>
                <a:gs pos="100000">
                  <a:srgbClr val="D4180A"/>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flipH="1">
            <a:off x="1741406" y="2123587"/>
            <a:ext cx="2556777" cy="436193"/>
            <a:chOff x="7539568" y="1725919"/>
            <a:chExt cx="3302985" cy="638629"/>
          </a:xfrm>
          <a:effectLst>
            <a:outerShdw blurRad="50800" dist="38100" dir="2700000" algn="tl" rotWithShape="0">
              <a:prstClr val="black">
                <a:alpha val="40000"/>
              </a:prstClr>
            </a:outerShdw>
          </a:effectLst>
        </p:grpSpPr>
        <p:sp>
          <p:nvSpPr>
            <p:cNvPr id="29" name="同侧圆角矩形 28"/>
            <p:cNvSpPr/>
            <p:nvPr/>
          </p:nvSpPr>
          <p:spPr>
            <a:xfrm rot="16200000" flipH="1">
              <a:off x="7948588" y="1316899"/>
              <a:ext cx="638629" cy="1456669"/>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0" name="同侧圆角矩形 29"/>
            <p:cNvSpPr/>
            <p:nvPr/>
          </p:nvSpPr>
          <p:spPr>
            <a:xfrm rot="5400000">
              <a:off x="9232949" y="754944"/>
              <a:ext cx="638629" cy="2580579"/>
            </a:xfrm>
            <a:prstGeom prst="round2SameRect">
              <a:avLst>
                <a:gd name="adj1" fmla="val 50000"/>
                <a:gd name="adj2" fmla="val 0"/>
              </a:avLst>
            </a:prstGeom>
            <a:gradFill>
              <a:gsLst>
                <a:gs pos="0">
                  <a:srgbClr val="F58029"/>
                </a:gs>
                <a:gs pos="100000">
                  <a:srgbClr val="F2721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flipH="1">
            <a:off x="1741406" y="4790587"/>
            <a:ext cx="2556777" cy="436193"/>
            <a:chOff x="7539568" y="1725919"/>
            <a:chExt cx="3302985" cy="638629"/>
          </a:xfrm>
          <a:effectLst>
            <a:outerShdw blurRad="50800" dist="38100" dir="2700000" algn="tl" rotWithShape="0">
              <a:prstClr val="black">
                <a:alpha val="40000"/>
              </a:prstClr>
            </a:outerShdw>
          </a:effectLst>
        </p:grpSpPr>
        <p:sp>
          <p:nvSpPr>
            <p:cNvPr id="32" name="同侧圆角矩形 31"/>
            <p:cNvSpPr/>
            <p:nvPr/>
          </p:nvSpPr>
          <p:spPr>
            <a:xfrm rot="16200000" flipH="1">
              <a:off x="7948588" y="1316899"/>
              <a:ext cx="638629" cy="1456669"/>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3" name="同侧圆角矩形 32"/>
            <p:cNvSpPr/>
            <p:nvPr/>
          </p:nvSpPr>
          <p:spPr>
            <a:xfrm rot="5400000">
              <a:off x="9232949" y="754944"/>
              <a:ext cx="638629" cy="2580579"/>
            </a:xfrm>
            <a:prstGeom prst="round2SameRect">
              <a:avLst>
                <a:gd name="adj1" fmla="val 50000"/>
                <a:gd name="adj2" fmla="val 0"/>
              </a:avLst>
            </a:prstGeom>
            <a:gradFill>
              <a:gsLst>
                <a:gs pos="0">
                  <a:srgbClr val="1C9FA7"/>
                </a:gs>
                <a:gs pos="100000">
                  <a:srgbClr val="26A2AA"/>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cxnSp>
        <p:nvCxnSpPr>
          <p:cNvPr id="34" name="直接箭头连接符 33"/>
          <p:cNvCxnSpPr/>
          <p:nvPr/>
        </p:nvCxnSpPr>
        <p:spPr>
          <a:xfrm>
            <a:off x="7050315" y="3675183"/>
            <a:ext cx="682171" cy="0"/>
          </a:xfrm>
          <a:prstGeom prst="straightConnector1">
            <a:avLst/>
          </a:prstGeom>
          <a:ln w="127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flipH="1">
            <a:off x="4459515" y="3675183"/>
            <a:ext cx="682171" cy="0"/>
          </a:xfrm>
          <a:prstGeom prst="straightConnector1">
            <a:avLst/>
          </a:prstGeom>
          <a:ln w="127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a:xfrm flipV="1">
            <a:off x="6772275" y="2365727"/>
            <a:ext cx="944563" cy="707039"/>
          </a:xfrm>
          <a:prstGeom prst="straightConnector1">
            <a:avLst/>
          </a:prstGeom>
          <a:ln w="127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a:off x="6772275" y="4250215"/>
            <a:ext cx="944563" cy="707039"/>
          </a:xfrm>
          <a:prstGeom prst="straightConnector1">
            <a:avLst/>
          </a:prstGeom>
          <a:ln w="127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a:xfrm flipH="1" flipV="1">
            <a:off x="4487358" y="2365727"/>
            <a:ext cx="944563" cy="707039"/>
          </a:xfrm>
          <a:prstGeom prst="straightConnector1">
            <a:avLst/>
          </a:prstGeom>
          <a:ln w="127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flipH="1">
            <a:off x="4487358" y="4250215"/>
            <a:ext cx="944563" cy="707039"/>
          </a:xfrm>
          <a:prstGeom prst="straightConnector1">
            <a:avLst/>
          </a:prstGeom>
          <a:ln w="127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1" name="文本框 49"/>
          <p:cNvSpPr txBox="1"/>
          <p:nvPr/>
        </p:nvSpPr>
        <p:spPr bwMode="auto">
          <a:xfrm>
            <a:off x="1649908" y="2607570"/>
            <a:ext cx="2660471" cy="549061"/>
          </a:xfrm>
          <a:prstGeom prst="rect">
            <a:avLst/>
          </a:prstGeom>
          <a:noFill/>
        </p:spPr>
        <p:txBody>
          <a:bodyPr wrap="square">
            <a:spAutoFit/>
          </a:bodyPr>
          <a:lstStyle/>
          <a:p>
            <a:pPr>
              <a:lnSpc>
                <a:spcPct val="13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42" name="文本框 50"/>
          <p:cNvSpPr txBox="1"/>
          <p:nvPr/>
        </p:nvSpPr>
        <p:spPr bwMode="auto">
          <a:xfrm>
            <a:off x="1696229" y="2166045"/>
            <a:ext cx="2160856" cy="400110"/>
          </a:xfrm>
          <a:prstGeom prst="rect">
            <a:avLst/>
          </a:prstGeom>
          <a:noFill/>
        </p:spPr>
        <p:txBody>
          <a:bodyPr wrap="square">
            <a:spAutoFit/>
          </a:bodyPr>
          <a:lstStyle/>
          <a:p>
            <a:pPr algn="ctr">
              <a:defRPr/>
            </a:pPr>
            <a:r>
              <a:rPr lang="zh-CN" altLang="en-US" sz="2000" spc="100" dirty="0">
                <a:solidFill>
                  <a:schemeClr val="bg1"/>
                </a:solidFill>
                <a:latin typeface="微软雅黑" panose="020B0503020204020204" pitchFamily="34" charset="-122"/>
                <a:ea typeface="微软雅黑" panose="020B0503020204020204" pitchFamily="34" charset="-122"/>
              </a:rPr>
              <a:t>在此添加标题</a:t>
            </a:r>
          </a:p>
        </p:txBody>
      </p:sp>
      <p:sp>
        <p:nvSpPr>
          <p:cNvPr id="43" name="文本框 53"/>
          <p:cNvSpPr txBox="1"/>
          <p:nvPr/>
        </p:nvSpPr>
        <p:spPr bwMode="auto">
          <a:xfrm>
            <a:off x="1649908" y="3936710"/>
            <a:ext cx="2660471" cy="572464"/>
          </a:xfrm>
          <a:prstGeom prst="rect">
            <a:avLst/>
          </a:prstGeom>
          <a:noFill/>
        </p:spPr>
        <p:txBody>
          <a:bodyPr wrap="square">
            <a:spAutoFit/>
          </a:bodyPr>
          <a:lstStyle/>
          <a:p>
            <a:pPr>
              <a:lnSpc>
                <a:spcPct val="13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44" name="文本框 54"/>
          <p:cNvSpPr txBox="1"/>
          <p:nvPr/>
        </p:nvSpPr>
        <p:spPr bwMode="auto">
          <a:xfrm>
            <a:off x="1696229" y="3495185"/>
            <a:ext cx="2160856" cy="400110"/>
          </a:xfrm>
          <a:prstGeom prst="rect">
            <a:avLst/>
          </a:prstGeom>
          <a:noFill/>
        </p:spPr>
        <p:txBody>
          <a:bodyPr wrap="square">
            <a:spAutoFit/>
          </a:bodyPr>
          <a:lstStyle/>
          <a:p>
            <a:pPr algn="ctr">
              <a:defRPr/>
            </a:pPr>
            <a:r>
              <a:rPr lang="zh-CN" altLang="en-US" sz="2000" spc="100" dirty="0">
                <a:solidFill>
                  <a:schemeClr val="bg1"/>
                </a:solidFill>
                <a:latin typeface="微软雅黑" panose="020B0503020204020204" pitchFamily="34" charset="-122"/>
                <a:ea typeface="微软雅黑" panose="020B0503020204020204" pitchFamily="34" charset="-122"/>
              </a:rPr>
              <a:t>在此添加标题</a:t>
            </a:r>
          </a:p>
        </p:txBody>
      </p:sp>
      <p:sp>
        <p:nvSpPr>
          <p:cNvPr id="46" name="文本框 56"/>
          <p:cNvSpPr txBox="1"/>
          <p:nvPr/>
        </p:nvSpPr>
        <p:spPr bwMode="auto">
          <a:xfrm>
            <a:off x="1649908" y="5280144"/>
            <a:ext cx="2660471" cy="549061"/>
          </a:xfrm>
          <a:prstGeom prst="rect">
            <a:avLst/>
          </a:prstGeom>
          <a:noFill/>
        </p:spPr>
        <p:txBody>
          <a:bodyPr wrap="square">
            <a:spAutoFit/>
          </a:bodyPr>
          <a:lstStyle/>
          <a:p>
            <a:pPr>
              <a:lnSpc>
                <a:spcPct val="13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47" name="文本框 57"/>
          <p:cNvSpPr txBox="1"/>
          <p:nvPr/>
        </p:nvSpPr>
        <p:spPr bwMode="auto">
          <a:xfrm>
            <a:off x="1696229" y="4838619"/>
            <a:ext cx="2160856" cy="400110"/>
          </a:xfrm>
          <a:prstGeom prst="rect">
            <a:avLst/>
          </a:prstGeom>
          <a:noFill/>
        </p:spPr>
        <p:txBody>
          <a:bodyPr wrap="square">
            <a:spAutoFit/>
          </a:bodyPr>
          <a:lstStyle/>
          <a:p>
            <a:pPr algn="ctr">
              <a:defRPr/>
            </a:pPr>
            <a:r>
              <a:rPr lang="zh-CN" altLang="en-US" sz="2000" spc="100" dirty="0">
                <a:solidFill>
                  <a:schemeClr val="bg1"/>
                </a:solidFill>
                <a:latin typeface="微软雅黑" panose="020B0503020204020204" pitchFamily="34" charset="-122"/>
                <a:ea typeface="微软雅黑" panose="020B0503020204020204" pitchFamily="34" charset="-122"/>
              </a:rPr>
              <a:t>在此添加标题</a:t>
            </a:r>
          </a:p>
        </p:txBody>
      </p:sp>
      <p:sp>
        <p:nvSpPr>
          <p:cNvPr id="48" name="文本框 58"/>
          <p:cNvSpPr txBox="1"/>
          <p:nvPr/>
        </p:nvSpPr>
        <p:spPr bwMode="auto">
          <a:xfrm>
            <a:off x="7871601" y="2607570"/>
            <a:ext cx="2660471" cy="549061"/>
          </a:xfrm>
          <a:prstGeom prst="rect">
            <a:avLst/>
          </a:prstGeom>
          <a:noFill/>
        </p:spPr>
        <p:txBody>
          <a:bodyPr wrap="square">
            <a:spAutoFit/>
          </a:bodyPr>
          <a:lstStyle/>
          <a:p>
            <a:pP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锐</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49" name="文本框 59"/>
          <p:cNvSpPr txBox="1"/>
          <p:nvPr/>
        </p:nvSpPr>
        <p:spPr bwMode="auto">
          <a:xfrm>
            <a:off x="8346547" y="2166045"/>
            <a:ext cx="2160856" cy="400110"/>
          </a:xfrm>
          <a:prstGeom prst="rect">
            <a:avLst/>
          </a:prstGeom>
          <a:noFill/>
        </p:spPr>
        <p:txBody>
          <a:bodyPr wrap="square">
            <a:spAutoFit/>
          </a:bodyPr>
          <a:lstStyle/>
          <a:p>
            <a:pPr algn="ctr">
              <a:defRPr/>
            </a:pPr>
            <a:r>
              <a:rPr lang="zh-CN" altLang="en-US" sz="2000" spc="100" dirty="0">
                <a:solidFill>
                  <a:schemeClr val="bg1"/>
                </a:solidFill>
                <a:latin typeface="微软雅黑" panose="020B0503020204020204" pitchFamily="34" charset="-122"/>
                <a:ea typeface="微软雅黑" panose="020B0503020204020204" pitchFamily="34" charset="-122"/>
              </a:rPr>
              <a:t>在此添加标题</a:t>
            </a:r>
          </a:p>
        </p:txBody>
      </p:sp>
      <p:sp>
        <p:nvSpPr>
          <p:cNvPr id="50" name="文本框 62"/>
          <p:cNvSpPr txBox="1"/>
          <p:nvPr/>
        </p:nvSpPr>
        <p:spPr bwMode="auto">
          <a:xfrm>
            <a:off x="7871601" y="3933676"/>
            <a:ext cx="2660471" cy="549061"/>
          </a:xfrm>
          <a:prstGeom prst="rect">
            <a:avLst/>
          </a:prstGeom>
          <a:noFill/>
        </p:spPr>
        <p:txBody>
          <a:bodyPr wrap="square">
            <a:spAutoFit/>
          </a:bodyPr>
          <a:lstStyle/>
          <a:p>
            <a:pPr>
              <a:lnSpc>
                <a:spcPct val="13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1" name="文本框 63"/>
          <p:cNvSpPr txBox="1"/>
          <p:nvPr/>
        </p:nvSpPr>
        <p:spPr bwMode="auto">
          <a:xfrm>
            <a:off x="8346547" y="3492151"/>
            <a:ext cx="2160856" cy="400110"/>
          </a:xfrm>
          <a:prstGeom prst="rect">
            <a:avLst/>
          </a:prstGeom>
          <a:noFill/>
        </p:spPr>
        <p:txBody>
          <a:bodyPr wrap="square">
            <a:spAutoFit/>
          </a:bodyPr>
          <a:lstStyle/>
          <a:p>
            <a:pPr algn="ctr">
              <a:defRPr/>
            </a:pPr>
            <a:r>
              <a:rPr lang="zh-CN" altLang="en-US" sz="2000" spc="100" dirty="0">
                <a:solidFill>
                  <a:schemeClr val="bg1"/>
                </a:solidFill>
                <a:latin typeface="微软雅黑" panose="020B0503020204020204" pitchFamily="34" charset="-122"/>
                <a:ea typeface="微软雅黑" panose="020B0503020204020204" pitchFamily="34" charset="-122"/>
              </a:rPr>
              <a:t>在此添加标题</a:t>
            </a:r>
          </a:p>
        </p:txBody>
      </p:sp>
      <p:sp>
        <p:nvSpPr>
          <p:cNvPr id="52" name="文本框 65"/>
          <p:cNvSpPr txBox="1"/>
          <p:nvPr/>
        </p:nvSpPr>
        <p:spPr bwMode="auto">
          <a:xfrm>
            <a:off x="7871601" y="5280144"/>
            <a:ext cx="2660471" cy="549061"/>
          </a:xfrm>
          <a:prstGeom prst="rect">
            <a:avLst/>
          </a:prstGeom>
          <a:noFill/>
        </p:spPr>
        <p:txBody>
          <a:bodyPr wrap="square">
            <a:spAutoFit/>
          </a:bodyPr>
          <a:lstStyle/>
          <a:p>
            <a:pP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锐</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3" name="文本框 66"/>
          <p:cNvSpPr txBox="1"/>
          <p:nvPr/>
        </p:nvSpPr>
        <p:spPr bwMode="auto">
          <a:xfrm>
            <a:off x="8346547" y="4838619"/>
            <a:ext cx="2160856" cy="400110"/>
          </a:xfrm>
          <a:prstGeom prst="rect">
            <a:avLst/>
          </a:prstGeom>
          <a:noFill/>
        </p:spPr>
        <p:txBody>
          <a:bodyPr wrap="square">
            <a:spAutoFit/>
          </a:bodyPr>
          <a:lstStyle/>
          <a:p>
            <a:pPr algn="ctr">
              <a:defRPr/>
            </a:pPr>
            <a:r>
              <a:rPr lang="zh-CN" altLang="en-US" sz="2000" spc="100" dirty="0">
                <a:solidFill>
                  <a:schemeClr val="bg1"/>
                </a:solidFill>
                <a:latin typeface="微软雅黑" panose="020B0503020204020204" pitchFamily="34" charset="-122"/>
                <a:ea typeface="微软雅黑" panose="020B0503020204020204" pitchFamily="34" charset="-122"/>
              </a:rPr>
              <a:t>在此添加标题</a:t>
            </a:r>
          </a:p>
        </p:txBody>
      </p:sp>
      <p:grpSp>
        <p:nvGrpSpPr>
          <p:cNvPr id="54" name="组合 53"/>
          <p:cNvGrpSpPr/>
          <p:nvPr/>
        </p:nvGrpSpPr>
        <p:grpSpPr>
          <a:xfrm>
            <a:off x="3851244" y="2222827"/>
            <a:ext cx="274866" cy="221450"/>
            <a:chOff x="2702739" y="3017462"/>
            <a:chExt cx="535636" cy="431545"/>
          </a:xfrm>
          <a:solidFill>
            <a:schemeClr val="bg1">
              <a:lumMod val="50000"/>
            </a:schemeClr>
          </a:solidFill>
        </p:grpSpPr>
        <p:sp>
          <p:nvSpPr>
            <p:cNvPr id="55" name="Freeform 45"/>
            <p:cNvSpPr/>
            <p:nvPr/>
          </p:nvSpPr>
          <p:spPr bwMode="auto">
            <a:xfrm>
              <a:off x="2772133" y="3189864"/>
              <a:ext cx="176739" cy="35782"/>
            </a:xfrm>
            <a:custGeom>
              <a:avLst/>
              <a:gdLst>
                <a:gd name="T0" fmla="*/ 63 w 69"/>
                <a:gd name="T1" fmla="*/ 14 h 14"/>
                <a:gd name="T2" fmla="*/ 7 w 69"/>
                <a:gd name="T3" fmla="*/ 14 h 14"/>
                <a:gd name="T4" fmla="*/ 0 w 69"/>
                <a:gd name="T5" fmla="*/ 7 h 14"/>
                <a:gd name="T6" fmla="*/ 7 w 69"/>
                <a:gd name="T7" fmla="*/ 0 h 14"/>
                <a:gd name="T8" fmla="*/ 63 w 69"/>
                <a:gd name="T9" fmla="*/ 0 h 14"/>
                <a:gd name="T10" fmla="*/ 69 w 69"/>
                <a:gd name="T11" fmla="*/ 7 h 14"/>
                <a:gd name="T12" fmla="*/ 63 w 69"/>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9" h="14">
                  <a:moveTo>
                    <a:pt x="63" y="14"/>
                  </a:moveTo>
                  <a:cubicBezTo>
                    <a:pt x="7" y="14"/>
                    <a:pt x="7" y="14"/>
                    <a:pt x="7" y="14"/>
                  </a:cubicBezTo>
                  <a:cubicBezTo>
                    <a:pt x="3" y="14"/>
                    <a:pt x="0" y="11"/>
                    <a:pt x="0" y="7"/>
                  </a:cubicBezTo>
                  <a:cubicBezTo>
                    <a:pt x="0" y="3"/>
                    <a:pt x="3" y="0"/>
                    <a:pt x="7" y="0"/>
                  </a:cubicBezTo>
                  <a:cubicBezTo>
                    <a:pt x="63" y="0"/>
                    <a:pt x="63" y="0"/>
                    <a:pt x="63" y="0"/>
                  </a:cubicBezTo>
                  <a:cubicBezTo>
                    <a:pt x="66" y="0"/>
                    <a:pt x="69" y="3"/>
                    <a:pt x="69" y="7"/>
                  </a:cubicBezTo>
                  <a:cubicBezTo>
                    <a:pt x="69" y="11"/>
                    <a:pt x="66" y="14"/>
                    <a:pt x="6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56" name="Freeform 46"/>
            <p:cNvSpPr/>
            <p:nvPr/>
          </p:nvSpPr>
          <p:spPr bwMode="auto">
            <a:xfrm>
              <a:off x="2792734" y="3194201"/>
              <a:ext cx="35782" cy="72647"/>
            </a:xfrm>
            <a:custGeom>
              <a:avLst/>
              <a:gdLst>
                <a:gd name="T0" fmla="*/ 7 w 14"/>
                <a:gd name="T1" fmla="*/ 28 h 28"/>
                <a:gd name="T2" fmla="*/ 0 w 14"/>
                <a:gd name="T3" fmla="*/ 21 h 28"/>
                <a:gd name="T4" fmla="*/ 0 w 14"/>
                <a:gd name="T5" fmla="*/ 7 h 28"/>
                <a:gd name="T6" fmla="*/ 7 w 14"/>
                <a:gd name="T7" fmla="*/ 0 h 28"/>
                <a:gd name="T8" fmla="*/ 14 w 14"/>
                <a:gd name="T9" fmla="*/ 7 h 28"/>
                <a:gd name="T10" fmla="*/ 14 w 14"/>
                <a:gd name="T11" fmla="*/ 21 h 28"/>
                <a:gd name="T12" fmla="*/ 7 w 14"/>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4" h="28">
                  <a:moveTo>
                    <a:pt x="7" y="28"/>
                  </a:moveTo>
                  <a:cubicBezTo>
                    <a:pt x="3" y="28"/>
                    <a:pt x="0" y="25"/>
                    <a:pt x="0" y="21"/>
                  </a:cubicBezTo>
                  <a:cubicBezTo>
                    <a:pt x="0" y="7"/>
                    <a:pt x="0" y="7"/>
                    <a:pt x="0" y="7"/>
                  </a:cubicBezTo>
                  <a:cubicBezTo>
                    <a:pt x="0" y="3"/>
                    <a:pt x="3" y="0"/>
                    <a:pt x="7" y="0"/>
                  </a:cubicBezTo>
                  <a:cubicBezTo>
                    <a:pt x="11" y="0"/>
                    <a:pt x="14" y="3"/>
                    <a:pt x="14" y="7"/>
                  </a:cubicBezTo>
                  <a:cubicBezTo>
                    <a:pt x="14" y="21"/>
                    <a:pt x="14" y="21"/>
                    <a:pt x="14" y="21"/>
                  </a:cubicBezTo>
                  <a:cubicBezTo>
                    <a:pt x="14" y="25"/>
                    <a:pt x="11" y="28"/>
                    <a:pt x="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57" name="Freeform 47"/>
            <p:cNvSpPr/>
            <p:nvPr/>
          </p:nvSpPr>
          <p:spPr bwMode="auto">
            <a:xfrm>
              <a:off x="2836106" y="3194201"/>
              <a:ext cx="33613" cy="72647"/>
            </a:xfrm>
            <a:custGeom>
              <a:avLst/>
              <a:gdLst>
                <a:gd name="T0" fmla="*/ 7 w 13"/>
                <a:gd name="T1" fmla="*/ 28 h 28"/>
                <a:gd name="T2" fmla="*/ 0 w 13"/>
                <a:gd name="T3" fmla="*/ 21 h 28"/>
                <a:gd name="T4" fmla="*/ 0 w 13"/>
                <a:gd name="T5" fmla="*/ 7 h 28"/>
                <a:gd name="T6" fmla="*/ 7 w 13"/>
                <a:gd name="T7" fmla="*/ 0 h 28"/>
                <a:gd name="T8" fmla="*/ 13 w 13"/>
                <a:gd name="T9" fmla="*/ 7 h 28"/>
                <a:gd name="T10" fmla="*/ 13 w 13"/>
                <a:gd name="T11" fmla="*/ 21 h 28"/>
                <a:gd name="T12" fmla="*/ 7 w 13"/>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3" h="28">
                  <a:moveTo>
                    <a:pt x="7" y="28"/>
                  </a:moveTo>
                  <a:cubicBezTo>
                    <a:pt x="3" y="28"/>
                    <a:pt x="0" y="25"/>
                    <a:pt x="0" y="21"/>
                  </a:cubicBezTo>
                  <a:cubicBezTo>
                    <a:pt x="0" y="7"/>
                    <a:pt x="0" y="7"/>
                    <a:pt x="0" y="7"/>
                  </a:cubicBezTo>
                  <a:cubicBezTo>
                    <a:pt x="0" y="3"/>
                    <a:pt x="3" y="0"/>
                    <a:pt x="7" y="0"/>
                  </a:cubicBezTo>
                  <a:cubicBezTo>
                    <a:pt x="10" y="0"/>
                    <a:pt x="13" y="3"/>
                    <a:pt x="13" y="7"/>
                  </a:cubicBezTo>
                  <a:cubicBezTo>
                    <a:pt x="13" y="21"/>
                    <a:pt x="13" y="21"/>
                    <a:pt x="13" y="21"/>
                  </a:cubicBezTo>
                  <a:cubicBezTo>
                    <a:pt x="13" y="25"/>
                    <a:pt x="10" y="28"/>
                    <a:pt x="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58" name="Freeform 48"/>
            <p:cNvSpPr>
              <a:spLocks noEditPoints="1"/>
            </p:cNvSpPr>
            <p:nvPr/>
          </p:nvSpPr>
          <p:spPr bwMode="auto">
            <a:xfrm>
              <a:off x="2920680" y="3133481"/>
              <a:ext cx="101923" cy="148547"/>
            </a:xfrm>
            <a:custGeom>
              <a:avLst/>
              <a:gdLst>
                <a:gd name="T0" fmla="*/ 20 w 40"/>
                <a:gd name="T1" fmla="*/ 58 h 58"/>
                <a:gd name="T2" fmla="*/ 0 w 40"/>
                <a:gd name="T3" fmla="*/ 38 h 58"/>
                <a:gd name="T4" fmla="*/ 0 w 40"/>
                <a:gd name="T5" fmla="*/ 20 h 58"/>
                <a:gd name="T6" fmla="*/ 20 w 40"/>
                <a:gd name="T7" fmla="*/ 0 h 58"/>
                <a:gd name="T8" fmla="*/ 40 w 40"/>
                <a:gd name="T9" fmla="*/ 20 h 58"/>
                <a:gd name="T10" fmla="*/ 40 w 40"/>
                <a:gd name="T11" fmla="*/ 38 h 58"/>
                <a:gd name="T12" fmla="*/ 20 w 40"/>
                <a:gd name="T13" fmla="*/ 58 h 58"/>
                <a:gd name="T14" fmla="*/ 20 w 40"/>
                <a:gd name="T15" fmla="*/ 13 h 58"/>
                <a:gd name="T16" fmla="*/ 14 w 40"/>
                <a:gd name="T17" fmla="*/ 20 h 58"/>
                <a:gd name="T18" fmla="*/ 14 w 40"/>
                <a:gd name="T19" fmla="*/ 38 h 58"/>
                <a:gd name="T20" fmla="*/ 20 w 40"/>
                <a:gd name="T21" fmla="*/ 45 h 58"/>
                <a:gd name="T22" fmla="*/ 27 w 40"/>
                <a:gd name="T23" fmla="*/ 38 h 58"/>
                <a:gd name="T24" fmla="*/ 27 w 40"/>
                <a:gd name="T25" fmla="*/ 20 h 58"/>
                <a:gd name="T26" fmla="*/ 20 w 40"/>
                <a:gd name="T2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58">
                  <a:moveTo>
                    <a:pt x="20" y="58"/>
                  </a:moveTo>
                  <a:cubicBezTo>
                    <a:pt x="9" y="58"/>
                    <a:pt x="0" y="49"/>
                    <a:pt x="0" y="38"/>
                  </a:cubicBezTo>
                  <a:cubicBezTo>
                    <a:pt x="0" y="20"/>
                    <a:pt x="0" y="20"/>
                    <a:pt x="0" y="20"/>
                  </a:cubicBezTo>
                  <a:cubicBezTo>
                    <a:pt x="0" y="9"/>
                    <a:pt x="9" y="0"/>
                    <a:pt x="20" y="0"/>
                  </a:cubicBezTo>
                  <a:cubicBezTo>
                    <a:pt x="31" y="0"/>
                    <a:pt x="40" y="9"/>
                    <a:pt x="40" y="20"/>
                  </a:cubicBezTo>
                  <a:cubicBezTo>
                    <a:pt x="40" y="38"/>
                    <a:pt x="40" y="38"/>
                    <a:pt x="40" y="38"/>
                  </a:cubicBezTo>
                  <a:cubicBezTo>
                    <a:pt x="40" y="49"/>
                    <a:pt x="31" y="58"/>
                    <a:pt x="20" y="58"/>
                  </a:cubicBezTo>
                  <a:close/>
                  <a:moveTo>
                    <a:pt x="20" y="13"/>
                  </a:moveTo>
                  <a:cubicBezTo>
                    <a:pt x="17" y="13"/>
                    <a:pt x="14" y="16"/>
                    <a:pt x="14" y="20"/>
                  </a:cubicBezTo>
                  <a:cubicBezTo>
                    <a:pt x="14" y="38"/>
                    <a:pt x="14" y="38"/>
                    <a:pt x="14" y="38"/>
                  </a:cubicBezTo>
                  <a:cubicBezTo>
                    <a:pt x="14" y="42"/>
                    <a:pt x="17" y="45"/>
                    <a:pt x="20" y="45"/>
                  </a:cubicBezTo>
                  <a:cubicBezTo>
                    <a:pt x="24" y="45"/>
                    <a:pt x="27" y="42"/>
                    <a:pt x="27" y="38"/>
                  </a:cubicBezTo>
                  <a:cubicBezTo>
                    <a:pt x="27" y="20"/>
                    <a:pt x="27" y="20"/>
                    <a:pt x="27" y="20"/>
                  </a:cubicBezTo>
                  <a:cubicBezTo>
                    <a:pt x="27" y="16"/>
                    <a:pt x="24" y="13"/>
                    <a:pt x="2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59" name="Freeform 49"/>
            <p:cNvSpPr>
              <a:spLocks noEditPoints="1"/>
            </p:cNvSpPr>
            <p:nvPr/>
          </p:nvSpPr>
          <p:spPr bwMode="auto">
            <a:xfrm>
              <a:off x="2702739" y="3017462"/>
              <a:ext cx="535636" cy="431545"/>
            </a:xfrm>
            <a:custGeom>
              <a:avLst/>
              <a:gdLst>
                <a:gd name="T0" fmla="*/ 200 w 209"/>
                <a:gd name="T1" fmla="*/ 140 h 168"/>
                <a:gd name="T2" fmla="*/ 159 w 209"/>
                <a:gd name="T3" fmla="*/ 114 h 168"/>
                <a:gd name="T4" fmla="*/ 148 w 209"/>
                <a:gd name="T5" fmla="*/ 112 h 168"/>
                <a:gd name="T6" fmla="*/ 144 w 209"/>
                <a:gd name="T7" fmla="*/ 113 h 168"/>
                <a:gd name="T8" fmla="*/ 137 w 209"/>
                <a:gd name="T9" fmla="*/ 109 h 168"/>
                <a:gd name="T10" fmla="*/ 144 w 209"/>
                <a:gd name="T11" fmla="*/ 60 h 168"/>
                <a:gd name="T12" fmla="*/ 60 w 209"/>
                <a:gd name="T13" fmla="*/ 9 h 168"/>
                <a:gd name="T14" fmla="*/ 9 w 209"/>
                <a:gd name="T15" fmla="*/ 92 h 168"/>
                <a:gd name="T16" fmla="*/ 93 w 209"/>
                <a:gd name="T17" fmla="*/ 143 h 168"/>
                <a:gd name="T18" fmla="*/ 129 w 209"/>
                <a:gd name="T19" fmla="*/ 121 h 168"/>
                <a:gd name="T20" fmla="*/ 136 w 209"/>
                <a:gd name="T21" fmla="*/ 125 h 168"/>
                <a:gd name="T22" fmla="*/ 143 w 209"/>
                <a:gd name="T23" fmla="*/ 139 h 168"/>
                <a:gd name="T24" fmla="*/ 183 w 209"/>
                <a:gd name="T25" fmla="*/ 165 h 168"/>
                <a:gd name="T26" fmla="*/ 195 w 209"/>
                <a:gd name="T27" fmla="*/ 167 h 168"/>
                <a:gd name="T28" fmla="*/ 204 w 209"/>
                <a:gd name="T29" fmla="*/ 161 h 168"/>
                <a:gd name="T30" fmla="*/ 200 w 209"/>
                <a:gd name="T31" fmla="*/ 140 h 168"/>
                <a:gd name="T32" fmla="*/ 90 w 209"/>
                <a:gd name="T33" fmla="*/ 131 h 168"/>
                <a:gd name="T34" fmla="*/ 22 w 209"/>
                <a:gd name="T35" fmla="*/ 89 h 168"/>
                <a:gd name="T36" fmla="*/ 63 w 209"/>
                <a:gd name="T37" fmla="*/ 21 h 168"/>
                <a:gd name="T38" fmla="*/ 131 w 209"/>
                <a:gd name="T39" fmla="*/ 63 h 168"/>
                <a:gd name="T40" fmla="*/ 90 w 209"/>
                <a:gd name="T41" fmla="*/ 13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9" h="168">
                  <a:moveTo>
                    <a:pt x="200" y="140"/>
                  </a:moveTo>
                  <a:cubicBezTo>
                    <a:pt x="159" y="114"/>
                    <a:pt x="159" y="114"/>
                    <a:pt x="159" y="114"/>
                  </a:cubicBezTo>
                  <a:cubicBezTo>
                    <a:pt x="156" y="111"/>
                    <a:pt x="152" y="111"/>
                    <a:pt x="148" y="112"/>
                  </a:cubicBezTo>
                  <a:cubicBezTo>
                    <a:pt x="146" y="112"/>
                    <a:pt x="145" y="113"/>
                    <a:pt x="144" y="113"/>
                  </a:cubicBezTo>
                  <a:cubicBezTo>
                    <a:pt x="137" y="109"/>
                    <a:pt x="137" y="109"/>
                    <a:pt x="137" y="109"/>
                  </a:cubicBezTo>
                  <a:cubicBezTo>
                    <a:pt x="145" y="94"/>
                    <a:pt x="148" y="77"/>
                    <a:pt x="144" y="60"/>
                  </a:cubicBezTo>
                  <a:cubicBezTo>
                    <a:pt x="135" y="22"/>
                    <a:pt x="97" y="0"/>
                    <a:pt x="60" y="9"/>
                  </a:cubicBezTo>
                  <a:cubicBezTo>
                    <a:pt x="23" y="18"/>
                    <a:pt x="0" y="55"/>
                    <a:pt x="9" y="92"/>
                  </a:cubicBezTo>
                  <a:cubicBezTo>
                    <a:pt x="18" y="129"/>
                    <a:pt x="56" y="152"/>
                    <a:pt x="93" y="143"/>
                  </a:cubicBezTo>
                  <a:cubicBezTo>
                    <a:pt x="108" y="140"/>
                    <a:pt x="120" y="132"/>
                    <a:pt x="129" y="121"/>
                  </a:cubicBezTo>
                  <a:cubicBezTo>
                    <a:pt x="136" y="125"/>
                    <a:pt x="136" y="125"/>
                    <a:pt x="136" y="125"/>
                  </a:cubicBezTo>
                  <a:cubicBezTo>
                    <a:pt x="136" y="131"/>
                    <a:pt x="138" y="136"/>
                    <a:pt x="143" y="139"/>
                  </a:cubicBezTo>
                  <a:cubicBezTo>
                    <a:pt x="183" y="165"/>
                    <a:pt x="183" y="165"/>
                    <a:pt x="183" y="165"/>
                  </a:cubicBezTo>
                  <a:cubicBezTo>
                    <a:pt x="187" y="168"/>
                    <a:pt x="191" y="168"/>
                    <a:pt x="195" y="167"/>
                  </a:cubicBezTo>
                  <a:cubicBezTo>
                    <a:pt x="199" y="166"/>
                    <a:pt x="202" y="164"/>
                    <a:pt x="204" y="161"/>
                  </a:cubicBezTo>
                  <a:cubicBezTo>
                    <a:pt x="209" y="154"/>
                    <a:pt x="207" y="144"/>
                    <a:pt x="200" y="140"/>
                  </a:cubicBezTo>
                  <a:close/>
                  <a:moveTo>
                    <a:pt x="90" y="131"/>
                  </a:moveTo>
                  <a:cubicBezTo>
                    <a:pt x="60" y="138"/>
                    <a:pt x="29" y="120"/>
                    <a:pt x="22" y="89"/>
                  </a:cubicBezTo>
                  <a:cubicBezTo>
                    <a:pt x="14" y="59"/>
                    <a:pt x="33" y="28"/>
                    <a:pt x="63" y="21"/>
                  </a:cubicBezTo>
                  <a:cubicBezTo>
                    <a:pt x="94" y="14"/>
                    <a:pt x="124" y="32"/>
                    <a:pt x="131" y="63"/>
                  </a:cubicBezTo>
                  <a:cubicBezTo>
                    <a:pt x="139" y="93"/>
                    <a:pt x="120" y="123"/>
                    <a:pt x="90" y="1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8066252" y="2233677"/>
            <a:ext cx="277649" cy="199750"/>
            <a:chOff x="3820635" y="3071676"/>
            <a:chExt cx="541058" cy="389258"/>
          </a:xfrm>
          <a:solidFill>
            <a:schemeClr val="bg1">
              <a:lumMod val="50000"/>
            </a:schemeClr>
          </a:solidFill>
        </p:grpSpPr>
        <p:sp>
          <p:nvSpPr>
            <p:cNvPr id="61" name="Freeform 226"/>
            <p:cNvSpPr>
              <a:spLocks noEditPoints="1"/>
            </p:cNvSpPr>
            <p:nvPr/>
          </p:nvSpPr>
          <p:spPr bwMode="auto">
            <a:xfrm>
              <a:off x="3820635" y="3071676"/>
              <a:ext cx="438051" cy="389258"/>
            </a:xfrm>
            <a:custGeom>
              <a:avLst/>
              <a:gdLst>
                <a:gd name="T0" fmla="*/ 166 w 171"/>
                <a:gd name="T1" fmla="*/ 0 h 152"/>
                <a:gd name="T2" fmla="*/ 6 w 171"/>
                <a:gd name="T3" fmla="*/ 0 h 152"/>
                <a:gd name="T4" fmla="*/ 0 w 171"/>
                <a:gd name="T5" fmla="*/ 6 h 152"/>
                <a:gd name="T6" fmla="*/ 0 w 171"/>
                <a:gd name="T7" fmla="*/ 147 h 152"/>
                <a:gd name="T8" fmla="*/ 6 w 171"/>
                <a:gd name="T9" fmla="*/ 152 h 152"/>
                <a:gd name="T10" fmla="*/ 166 w 171"/>
                <a:gd name="T11" fmla="*/ 152 h 152"/>
                <a:gd name="T12" fmla="*/ 171 w 171"/>
                <a:gd name="T13" fmla="*/ 147 h 152"/>
                <a:gd name="T14" fmla="*/ 171 w 171"/>
                <a:gd name="T15" fmla="*/ 6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3"/>
                    <a:pt x="0" y="6"/>
                  </a:cubicBezTo>
                  <a:cubicBezTo>
                    <a:pt x="0" y="147"/>
                    <a:pt x="0" y="147"/>
                    <a:pt x="0" y="147"/>
                  </a:cubicBezTo>
                  <a:cubicBezTo>
                    <a:pt x="0" y="150"/>
                    <a:pt x="3" y="152"/>
                    <a:pt x="6" y="152"/>
                  </a:cubicBezTo>
                  <a:cubicBezTo>
                    <a:pt x="166" y="152"/>
                    <a:pt x="166" y="152"/>
                    <a:pt x="166" y="152"/>
                  </a:cubicBezTo>
                  <a:cubicBezTo>
                    <a:pt x="169" y="152"/>
                    <a:pt x="171" y="150"/>
                    <a:pt x="171" y="147"/>
                  </a:cubicBezTo>
                  <a:cubicBezTo>
                    <a:pt x="171" y="6"/>
                    <a:pt x="171" y="6"/>
                    <a:pt x="171" y="6"/>
                  </a:cubicBezTo>
                  <a:cubicBezTo>
                    <a:pt x="171" y="3"/>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62" name="Freeform 227"/>
            <p:cNvSpPr/>
            <p:nvPr/>
          </p:nvSpPr>
          <p:spPr bwMode="auto">
            <a:xfrm>
              <a:off x="4117729" y="3336242"/>
              <a:ext cx="41203" cy="40119"/>
            </a:xfrm>
            <a:custGeom>
              <a:avLst/>
              <a:gdLst>
                <a:gd name="T0" fmla="*/ 12 w 38"/>
                <a:gd name="T1" fmla="*/ 0 h 37"/>
                <a:gd name="T2" fmla="*/ 12 w 38"/>
                <a:gd name="T3" fmla="*/ 2 h 37"/>
                <a:gd name="T4" fmla="*/ 0 w 38"/>
                <a:gd name="T5" fmla="*/ 37 h 37"/>
                <a:gd name="T6" fmla="*/ 36 w 38"/>
                <a:gd name="T7" fmla="*/ 28 h 37"/>
                <a:gd name="T8" fmla="*/ 38 w 38"/>
                <a:gd name="T9" fmla="*/ 26 h 37"/>
                <a:gd name="T10" fmla="*/ 12 w 38"/>
                <a:gd name="T11" fmla="*/ 0 h 37"/>
              </a:gdLst>
              <a:ahLst/>
              <a:cxnLst>
                <a:cxn ang="0">
                  <a:pos x="T0" y="T1"/>
                </a:cxn>
                <a:cxn ang="0">
                  <a:pos x="T2" y="T3"/>
                </a:cxn>
                <a:cxn ang="0">
                  <a:pos x="T4" y="T5"/>
                </a:cxn>
                <a:cxn ang="0">
                  <a:pos x="T6" y="T7"/>
                </a:cxn>
                <a:cxn ang="0">
                  <a:pos x="T8" y="T9"/>
                </a:cxn>
                <a:cxn ang="0">
                  <a:pos x="T10" y="T11"/>
                </a:cxn>
              </a:cxnLst>
              <a:rect l="0" t="0" r="r" b="b"/>
              <a:pathLst>
                <a:path w="38" h="37">
                  <a:moveTo>
                    <a:pt x="12" y="0"/>
                  </a:moveTo>
                  <a:lnTo>
                    <a:pt x="12" y="2"/>
                  </a:lnTo>
                  <a:lnTo>
                    <a:pt x="0" y="37"/>
                  </a:lnTo>
                  <a:lnTo>
                    <a:pt x="36" y="28"/>
                  </a:lnTo>
                  <a:lnTo>
                    <a:pt x="38" y="26"/>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63" name="Freeform 228"/>
            <p:cNvSpPr/>
            <p:nvPr/>
          </p:nvSpPr>
          <p:spPr bwMode="auto">
            <a:xfrm>
              <a:off x="4281456" y="3135649"/>
              <a:ext cx="80237" cy="76984"/>
            </a:xfrm>
            <a:custGeom>
              <a:avLst/>
              <a:gdLst>
                <a:gd name="T0" fmla="*/ 23 w 31"/>
                <a:gd name="T1" fmla="*/ 30 h 30"/>
                <a:gd name="T2" fmla="*/ 29 w 31"/>
                <a:gd name="T3" fmla="*/ 24 h 30"/>
                <a:gd name="T4" fmla="*/ 29 w 31"/>
                <a:gd name="T5" fmla="*/ 17 h 30"/>
                <a:gd name="T6" fmla="*/ 13 w 31"/>
                <a:gd name="T7" fmla="*/ 2 h 30"/>
                <a:gd name="T8" fmla="*/ 6 w 31"/>
                <a:gd name="T9" fmla="*/ 2 h 30"/>
                <a:gd name="T10" fmla="*/ 0 w 31"/>
                <a:gd name="T11" fmla="*/ 8 h 30"/>
                <a:gd name="T12" fmla="*/ 23 w 31"/>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3" y="30"/>
                  </a:moveTo>
                  <a:cubicBezTo>
                    <a:pt x="29" y="24"/>
                    <a:pt x="29" y="24"/>
                    <a:pt x="29" y="24"/>
                  </a:cubicBezTo>
                  <a:cubicBezTo>
                    <a:pt x="31" y="22"/>
                    <a:pt x="31" y="19"/>
                    <a:pt x="29" y="17"/>
                  </a:cubicBezTo>
                  <a:cubicBezTo>
                    <a:pt x="13" y="2"/>
                    <a:pt x="13" y="2"/>
                    <a:pt x="13" y="2"/>
                  </a:cubicBezTo>
                  <a:cubicBezTo>
                    <a:pt x="11" y="0"/>
                    <a:pt x="8" y="0"/>
                    <a:pt x="6" y="2"/>
                  </a:cubicBezTo>
                  <a:cubicBezTo>
                    <a:pt x="0" y="8"/>
                    <a:pt x="0" y="8"/>
                    <a:pt x="0" y="8"/>
                  </a:cubicBezTo>
                  <a:lnTo>
                    <a:pt x="23"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64" name="Freeform 229"/>
            <p:cNvSpPr/>
            <p:nvPr/>
          </p:nvSpPr>
          <p:spPr bwMode="auto">
            <a:xfrm>
              <a:off x="4151342" y="3161672"/>
              <a:ext cx="182160" cy="184328"/>
            </a:xfrm>
            <a:custGeom>
              <a:avLst/>
              <a:gdLst>
                <a:gd name="T0" fmla="*/ 49 w 71"/>
                <a:gd name="T1" fmla="*/ 0 h 72"/>
                <a:gd name="T2" fmla="*/ 48 w 71"/>
                <a:gd name="T3" fmla="*/ 1 h 72"/>
                <a:gd name="T4" fmla="*/ 2 w 71"/>
                <a:gd name="T5" fmla="*/ 47 h 72"/>
                <a:gd name="T6" fmla="*/ 2 w 71"/>
                <a:gd name="T7" fmla="*/ 55 h 72"/>
                <a:gd name="T8" fmla="*/ 2 w 71"/>
                <a:gd name="T9" fmla="*/ 55 h 72"/>
                <a:gd name="T10" fmla="*/ 8 w 71"/>
                <a:gd name="T11" fmla="*/ 57 h 72"/>
                <a:gd name="T12" fmla="*/ 9 w 71"/>
                <a:gd name="T13" fmla="*/ 62 h 72"/>
                <a:gd name="T14" fmla="*/ 9 w 71"/>
                <a:gd name="T15" fmla="*/ 62 h 72"/>
                <a:gd name="T16" fmla="*/ 15 w 71"/>
                <a:gd name="T17" fmla="*/ 64 h 72"/>
                <a:gd name="T18" fmla="*/ 16 w 71"/>
                <a:gd name="T19" fmla="*/ 69 h 72"/>
                <a:gd name="T20" fmla="*/ 17 w 71"/>
                <a:gd name="T21" fmla="*/ 70 h 72"/>
                <a:gd name="T22" fmla="*/ 24 w 71"/>
                <a:gd name="T23" fmla="*/ 70 h 72"/>
                <a:gd name="T24" fmla="*/ 71 w 71"/>
                <a:gd name="T25" fmla="*/ 23 h 72"/>
                <a:gd name="T26" fmla="*/ 71 w 71"/>
                <a:gd name="T27" fmla="*/ 23 h 72"/>
                <a:gd name="T28" fmla="*/ 49 w 71"/>
                <a:gd name="T2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2">
                  <a:moveTo>
                    <a:pt x="49" y="0"/>
                  </a:moveTo>
                  <a:cubicBezTo>
                    <a:pt x="49" y="0"/>
                    <a:pt x="48" y="0"/>
                    <a:pt x="48" y="1"/>
                  </a:cubicBezTo>
                  <a:cubicBezTo>
                    <a:pt x="2" y="47"/>
                    <a:pt x="2" y="47"/>
                    <a:pt x="2" y="47"/>
                  </a:cubicBezTo>
                  <a:cubicBezTo>
                    <a:pt x="0" y="49"/>
                    <a:pt x="0" y="53"/>
                    <a:pt x="2" y="55"/>
                  </a:cubicBezTo>
                  <a:cubicBezTo>
                    <a:pt x="2" y="55"/>
                    <a:pt x="2" y="55"/>
                    <a:pt x="2" y="55"/>
                  </a:cubicBezTo>
                  <a:cubicBezTo>
                    <a:pt x="4" y="57"/>
                    <a:pt x="6" y="57"/>
                    <a:pt x="8" y="57"/>
                  </a:cubicBezTo>
                  <a:cubicBezTo>
                    <a:pt x="7" y="58"/>
                    <a:pt x="7" y="60"/>
                    <a:pt x="9" y="62"/>
                  </a:cubicBezTo>
                  <a:cubicBezTo>
                    <a:pt x="9" y="62"/>
                    <a:pt x="9" y="62"/>
                    <a:pt x="9" y="62"/>
                  </a:cubicBezTo>
                  <a:cubicBezTo>
                    <a:pt x="11" y="64"/>
                    <a:pt x="13" y="64"/>
                    <a:pt x="15" y="64"/>
                  </a:cubicBezTo>
                  <a:cubicBezTo>
                    <a:pt x="14" y="66"/>
                    <a:pt x="15" y="68"/>
                    <a:pt x="16" y="69"/>
                  </a:cubicBezTo>
                  <a:cubicBezTo>
                    <a:pt x="17" y="70"/>
                    <a:pt x="17" y="70"/>
                    <a:pt x="17" y="70"/>
                  </a:cubicBezTo>
                  <a:cubicBezTo>
                    <a:pt x="19" y="72"/>
                    <a:pt x="22" y="72"/>
                    <a:pt x="24" y="70"/>
                  </a:cubicBezTo>
                  <a:cubicBezTo>
                    <a:pt x="71" y="23"/>
                    <a:pt x="71" y="23"/>
                    <a:pt x="71" y="23"/>
                  </a:cubicBezTo>
                  <a:cubicBezTo>
                    <a:pt x="71" y="23"/>
                    <a:pt x="71" y="23"/>
                    <a:pt x="71" y="23"/>
                  </a:cubicBez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65" name="Rectangle 230"/>
            <p:cNvSpPr>
              <a:spLocks noChangeArrowheads="1"/>
            </p:cNvSpPr>
            <p:nvPr/>
          </p:nvSpPr>
          <p:spPr bwMode="auto">
            <a:xfrm>
              <a:off x="3879187" y="3222392"/>
              <a:ext cx="140957" cy="162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66" name="Rectangle 231"/>
            <p:cNvSpPr>
              <a:spLocks noChangeArrowheads="1"/>
            </p:cNvSpPr>
            <p:nvPr/>
          </p:nvSpPr>
          <p:spPr bwMode="auto">
            <a:xfrm>
              <a:off x="3879187" y="3269016"/>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67" name="Rectangle 232"/>
            <p:cNvSpPr>
              <a:spLocks noChangeArrowheads="1"/>
            </p:cNvSpPr>
            <p:nvPr/>
          </p:nvSpPr>
          <p:spPr bwMode="auto">
            <a:xfrm>
              <a:off x="3879187" y="3315640"/>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68" name="Rectangle 233"/>
            <p:cNvSpPr>
              <a:spLocks noChangeArrowheads="1"/>
            </p:cNvSpPr>
            <p:nvPr/>
          </p:nvSpPr>
          <p:spPr bwMode="auto">
            <a:xfrm>
              <a:off x="3879187" y="3361180"/>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3863206" y="3548537"/>
            <a:ext cx="250941" cy="237030"/>
            <a:chOff x="4882149" y="3025052"/>
            <a:chExt cx="489013" cy="461905"/>
          </a:xfrm>
          <a:solidFill>
            <a:schemeClr val="bg1">
              <a:lumMod val="50000"/>
            </a:schemeClr>
          </a:solidFill>
        </p:grpSpPr>
        <p:sp>
          <p:nvSpPr>
            <p:cNvPr id="70" name="Freeform 250"/>
            <p:cNvSpPr/>
            <p:nvPr/>
          </p:nvSpPr>
          <p:spPr bwMode="auto">
            <a:xfrm>
              <a:off x="4882149" y="3161672"/>
              <a:ext cx="468411" cy="325285"/>
            </a:xfrm>
            <a:custGeom>
              <a:avLst/>
              <a:gdLst>
                <a:gd name="T0" fmla="*/ 102 w 183"/>
                <a:gd name="T1" fmla="*/ 127 h 127"/>
                <a:gd name="T2" fmla="*/ 65 w 183"/>
                <a:gd name="T3" fmla="*/ 119 h 127"/>
                <a:gd name="T4" fmla="*/ 20 w 183"/>
                <a:gd name="T5" fmla="*/ 0 h 127"/>
                <a:gd name="T6" fmla="*/ 50 w 183"/>
                <a:gd name="T7" fmla="*/ 14 h 127"/>
                <a:gd name="T8" fmla="*/ 78 w 183"/>
                <a:gd name="T9" fmla="*/ 89 h 127"/>
                <a:gd name="T10" fmla="*/ 154 w 183"/>
                <a:gd name="T11" fmla="*/ 60 h 127"/>
                <a:gd name="T12" fmla="*/ 183 w 183"/>
                <a:gd name="T13" fmla="*/ 74 h 127"/>
                <a:gd name="T14" fmla="*/ 134 w 183"/>
                <a:gd name="T15" fmla="*/ 121 h 127"/>
                <a:gd name="T16" fmla="*/ 102 w 183"/>
                <a:gd name="T1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 h="127">
                  <a:moveTo>
                    <a:pt x="102" y="127"/>
                  </a:moveTo>
                  <a:cubicBezTo>
                    <a:pt x="89" y="127"/>
                    <a:pt x="77" y="124"/>
                    <a:pt x="65" y="119"/>
                  </a:cubicBezTo>
                  <a:cubicBezTo>
                    <a:pt x="20" y="98"/>
                    <a:pt x="0" y="45"/>
                    <a:pt x="20" y="0"/>
                  </a:cubicBezTo>
                  <a:cubicBezTo>
                    <a:pt x="50" y="14"/>
                    <a:pt x="50" y="14"/>
                    <a:pt x="50" y="14"/>
                  </a:cubicBezTo>
                  <a:cubicBezTo>
                    <a:pt x="37" y="42"/>
                    <a:pt x="50" y="76"/>
                    <a:pt x="78" y="89"/>
                  </a:cubicBezTo>
                  <a:cubicBezTo>
                    <a:pt x="107" y="102"/>
                    <a:pt x="141" y="89"/>
                    <a:pt x="154" y="60"/>
                  </a:cubicBezTo>
                  <a:cubicBezTo>
                    <a:pt x="183" y="74"/>
                    <a:pt x="183" y="74"/>
                    <a:pt x="183" y="74"/>
                  </a:cubicBezTo>
                  <a:cubicBezTo>
                    <a:pt x="174" y="96"/>
                    <a:pt x="156" y="112"/>
                    <a:pt x="134" y="121"/>
                  </a:cubicBezTo>
                  <a:cubicBezTo>
                    <a:pt x="123" y="125"/>
                    <a:pt x="112" y="127"/>
                    <a:pt x="102"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71" name="Freeform 251"/>
            <p:cNvSpPr/>
            <p:nvPr/>
          </p:nvSpPr>
          <p:spPr bwMode="auto">
            <a:xfrm>
              <a:off x="4942869" y="3028305"/>
              <a:ext cx="179991" cy="148547"/>
            </a:xfrm>
            <a:custGeom>
              <a:avLst/>
              <a:gdLst>
                <a:gd name="T0" fmla="*/ 70 w 70"/>
                <a:gd name="T1" fmla="*/ 0 h 58"/>
                <a:gd name="T2" fmla="*/ 8 w 70"/>
                <a:gd name="T3" fmla="*/ 33 h 58"/>
                <a:gd name="T4" fmla="*/ 0 w 70"/>
                <a:gd name="T5" fmla="*/ 45 h 58"/>
                <a:gd name="T6" fmla="*/ 30 w 70"/>
                <a:gd name="T7" fmla="*/ 58 h 58"/>
                <a:gd name="T8" fmla="*/ 33 w 70"/>
                <a:gd name="T9" fmla="*/ 53 h 58"/>
                <a:gd name="T10" fmla="*/ 70 w 70"/>
                <a:gd name="T11" fmla="*/ 33 h 58"/>
                <a:gd name="T12" fmla="*/ 70 w 7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70" h="58">
                  <a:moveTo>
                    <a:pt x="70" y="0"/>
                  </a:moveTo>
                  <a:cubicBezTo>
                    <a:pt x="45" y="2"/>
                    <a:pt x="23" y="14"/>
                    <a:pt x="8" y="33"/>
                  </a:cubicBezTo>
                  <a:cubicBezTo>
                    <a:pt x="5" y="37"/>
                    <a:pt x="2" y="41"/>
                    <a:pt x="0" y="45"/>
                  </a:cubicBezTo>
                  <a:cubicBezTo>
                    <a:pt x="30" y="58"/>
                    <a:pt x="30" y="58"/>
                    <a:pt x="30" y="58"/>
                  </a:cubicBezTo>
                  <a:cubicBezTo>
                    <a:pt x="31" y="57"/>
                    <a:pt x="32" y="55"/>
                    <a:pt x="33" y="53"/>
                  </a:cubicBezTo>
                  <a:cubicBezTo>
                    <a:pt x="42" y="42"/>
                    <a:pt x="55" y="35"/>
                    <a:pt x="70" y="33"/>
                  </a:cubicBezTo>
                  <a:lnTo>
                    <a:pt x="7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72" name="Freeform 252"/>
            <p:cNvSpPr/>
            <p:nvPr/>
          </p:nvSpPr>
          <p:spPr bwMode="auto">
            <a:xfrm>
              <a:off x="5284419" y="3276606"/>
              <a:ext cx="86743" cy="54214"/>
            </a:xfrm>
            <a:custGeom>
              <a:avLst/>
              <a:gdLst>
                <a:gd name="T0" fmla="*/ 1 w 34"/>
                <a:gd name="T1" fmla="*/ 0 h 21"/>
                <a:gd name="T2" fmla="*/ 0 w 34"/>
                <a:gd name="T3" fmla="*/ 8 h 21"/>
                <a:gd name="T4" fmla="*/ 29 w 34"/>
                <a:gd name="T5" fmla="*/ 21 h 21"/>
                <a:gd name="T6" fmla="*/ 34 w 34"/>
                <a:gd name="T7" fmla="*/ 0 h 21"/>
                <a:gd name="T8" fmla="*/ 1 w 34"/>
                <a:gd name="T9" fmla="*/ 0 h 21"/>
              </a:gdLst>
              <a:ahLst/>
              <a:cxnLst>
                <a:cxn ang="0">
                  <a:pos x="T0" y="T1"/>
                </a:cxn>
                <a:cxn ang="0">
                  <a:pos x="T2" y="T3"/>
                </a:cxn>
                <a:cxn ang="0">
                  <a:pos x="T4" y="T5"/>
                </a:cxn>
                <a:cxn ang="0">
                  <a:pos x="T6" y="T7"/>
                </a:cxn>
                <a:cxn ang="0">
                  <a:pos x="T8" y="T9"/>
                </a:cxn>
              </a:cxnLst>
              <a:rect l="0" t="0" r="r" b="b"/>
              <a:pathLst>
                <a:path w="34" h="21">
                  <a:moveTo>
                    <a:pt x="1" y="0"/>
                  </a:moveTo>
                  <a:cubicBezTo>
                    <a:pt x="1" y="3"/>
                    <a:pt x="0" y="5"/>
                    <a:pt x="0" y="8"/>
                  </a:cubicBezTo>
                  <a:cubicBezTo>
                    <a:pt x="29" y="21"/>
                    <a:pt x="29" y="21"/>
                    <a:pt x="29" y="21"/>
                  </a:cubicBezTo>
                  <a:cubicBezTo>
                    <a:pt x="32" y="14"/>
                    <a:pt x="33" y="7"/>
                    <a:pt x="34"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73" name="Freeform 253"/>
            <p:cNvSpPr/>
            <p:nvPr/>
          </p:nvSpPr>
          <p:spPr bwMode="auto">
            <a:xfrm>
              <a:off x="5143462" y="3025052"/>
              <a:ext cx="227700" cy="230953"/>
            </a:xfrm>
            <a:custGeom>
              <a:avLst/>
              <a:gdLst>
                <a:gd name="T0" fmla="*/ 89 w 89"/>
                <a:gd name="T1" fmla="*/ 90 h 90"/>
                <a:gd name="T2" fmla="*/ 57 w 89"/>
                <a:gd name="T3" fmla="*/ 90 h 90"/>
                <a:gd name="T4" fmla="*/ 0 w 89"/>
                <a:gd name="T5" fmla="*/ 33 h 90"/>
                <a:gd name="T6" fmla="*/ 0 w 89"/>
                <a:gd name="T7" fmla="*/ 0 h 90"/>
                <a:gd name="T8" fmla="*/ 89 w 89"/>
                <a:gd name="T9" fmla="*/ 90 h 90"/>
              </a:gdLst>
              <a:ahLst/>
              <a:cxnLst>
                <a:cxn ang="0">
                  <a:pos x="T0" y="T1"/>
                </a:cxn>
                <a:cxn ang="0">
                  <a:pos x="T2" y="T3"/>
                </a:cxn>
                <a:cxn ang="0">
                  <a:pos x="T4" y="T5"/>
                </a:cxn>
                <a:cxn ang="0">
                  <a:pos x="T6" y="T7"/>
                </a:cxn>
                <a:cxn ang="0">
                  <a:pos x="T8" y="T9"/>
                </a:cxn>
              </a:cxnLst>
              <a:rect l="0" t="0" r="r" b="b"/>
              <a:pathLst>
                <a:path w="89" h="90">
                  <a:moveTo>
                    <a:pt x="89" y="90"/>
                  </a:moveTo>
                  <a:cubicBezTo>
                    <a:pt x="57" y="90"/>
                    <a:pt x="57" y="90"/>
                    <a:pt x="57" y="90"/>
                  </a:cubicBezTo>
                  <a:cubicBezTo>
                    <a:pt x="57" y="59"/>
                    <a:pt x="31" y="33"/>
                    <a:pt x="0" y="33"/>
                  </a:cubicBezTo>
                  <a:cubicBezTo>
                    <a:pt x="0" y="0"/>
                    <a:pt x="0" y="0"/>
                    <a:pt x="0" y="0"/>
                  </a:cubicBezTo>
                  <a:cubicBezTo>
                    <a:pt x="49" y="0"/>
                    <a:pt x="89" y="41"/>
                    <a:pt x="89"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74" name="Rectangle 254"/>
            <p:cNvSpPr>
              <a:spLocks noChangeArrowheads="1"/>
            </p:cNvSpPr>
            <p:nvPr/>
          </p:nvSpPr>
          <p:spPr bwMode="auto">
            <a:xfrm>
              <a:off x="5058888" y="3284196"/>
              <a:ext cx="43371" cy="542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75" name="Rectangle 255"/>
            <p:cNvSpPr>
              <a:spLocks noChangeArrowheads="1"/>
            </p:cNvSpPr>
            <p:nvPr/>
          </p:nvSpPr>
          <p:spPr bwMode="auto">
            <a:xfrm>
              <a:off x="5122860" y="3218054"/>
              <a:ext cx="41203" cy="1203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76" name="Rectangle 256"/>
            <p:cNvSpPr>
              <a:spLocks noChangeArrowheads="1"/>
            </p:cNvSpPr>
            <p:nvPr/>
          </p:nvSpPr>
          <p:spPr bwMode="auto">
            <a:xfrm>
              <a:off x="5184664" y="3182273"/>
              <a:ext cx="41203" cy="1561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grpSp>
      <p:grpSp>
        <p:nvGrpSpPr>
          <p:cNvPr id="77" name="组合 76"/>
          <p:cNvGrpSpPr/>
          <p:nvPr/>
        </p:nvGrpSpPr>
        <p:grpSpPr>
          <a:xfrm>
            <a:off x="8067644" y="3529619"/>
            <a:ext cx="274866" cy="274866"/>
            <a:chOff x="5958843" y="2994692"/>
            <a:chExt cx="535637" cy="535637"/>
          </a:xfrm>
          <a:solidFill>
            <a:schemeClr val="bg1">
              <a:lumMod val="50000"/>
            </a:schemeClr>
          </a:solidFill>
        </p:grpSpPr>
        <p:sp>
          <p:nvSpPr>
            <p:cNvPr id="78" name="Freeform 257"/>
            <p:cNvSpPr>
              <a:spLocks noEditPoints="1"/>
            </p:cNvSpPr>
            <p:nvPr/>
          </p:nvSpPr>
          <p:spPr bwMode="auto">
            <a:xfrm>
              <a:off x="6077030" y="3109626"/>
              <a:ext cx="302516" cy="305768"/>
            </a:xfrm>
            <a:custGeom>
              <a:avLst/>
              <a:gdLst>
                <a:gd name="T0" fmla="*/ 101 w 118"/>
                <a:gd name="T1" fmla="*/ 91 h 119"/>
                <a:gd name="T2" fmla="*/ 107 w 118"/>
                <a:gd name="T3" fmla="*/ 77 h 119"/>
                <a:gd name="T4" fmla="*/ 23 w 118"/>
                <a:gd name="T5" fmla="*/ 25 h 119"/>
                <a:gd name="T6" fmla="*/ 30 w 118"/>
                <a:gd name="T7" fmla="*/ 25 h 119"/>
                <a:gd name="T8" fmla="*/ 27 w 118"/>
                <a:gd name="T9" fmla="*/ 24 h 119"/>
                <a:gd name="T10" fmla="*/ 21 w 118"/>
                <a:gd name="T11" fmla="*/ 35 h 119"/>
                <a:gd name="T12" fmla="*/ 28 w 118"/>
                <a:gd name="T13" fmla="*/ 33 h 119"/>
                <a:gd name="T14" fmla="*/ 33 w 118"/>
                <a:gd name="T15" fmla="*/ 41 h 119"/>
                <a:gd name="T16" fmla="*/ 25 w 118"/>
                <a:gd name="T17" fmla="*/ 46 h 119"/>
                <a:gd name="T18" fmla="*/ 15 w 118"/>
                <a:gd name="T19" fmla="*/ 54 h 119"/>
                <a:gd name="T20" fmla="*/ 25 w 118"/>
                <a:gd name="T21" fmla="*/ 63 h 119"/>
                <a:gd name="T22" fmla="*/ 40 w 118"/>
                <a:gd name="T23" fmla="*/ 72 h 119"/>
                <a:gd name="T24" fmla="*/ 34 w 118"/>
                <a:gd name="T25" fmla="*/ 89 h 119"/>
                <a:gd name="T26" fmla="*/ 28 w 118"/>
                <a:gd name="T27" fmla="*/ 102 h 119"/>
                <a:gd name="T28" fmla="*/ 25 w 118"/>
                <a:gd name="T29" fmla="*/ 92 h 119"/>
                <a:gd name="T30" fmla="*/ 21 w 118"/>
                <a:gd name="T31" fmla="*/ 70 h 119"/>
                <a:gd name="T32" fmla="*/ 11 w 118"/>
                <a:gd name="T33" fmla="*/ 57 h 119"/>
                <a:gd name="T34" fmla="*/ 34 w 118"/>
                <a:gd name="T35" fmla="*/ 12 h 119"/>
                <a:gd name="T36" fmla="*/ 23 w 118"/>
                <a:gd name="T37" fmla="*/ 20 h 119"/>
                <a:gd name="T38" fmla="*/ 105 w 118"/>
                <a:gd name="T39" fmla="*/ 50 h 119"/>
                <a:gd name="T40" fmla="*/ 98 w 118"/>
                <a:gd name="T41" fmla="*/ 59 h 119"/>
                <a:gd name="T42" fmla="*/ 94 w 118"/>
                <a:gd name="T43" fmla="*/ 64 h 119"/>
                <a:gd name="T44" fmla="*/ 86 w 118"/>
                <a:gd name="T45" fmla="*/ 65 h 119"/>
                <a:gd name="T46" fmla="*/ 76 w 118"/>
                <a:gd name="T47" fmla="*/ 55 h 119"/>
                <a:gd name="T48" fmla="*/ 70 w 118"/>
                <a:gd name="T49" fmla="*/ 60 h 119"/>
                <a:gd name="T50" fmla="*/ 70 w 118"/>
                <a:gd name="T51" fmla="*/ 70 h 119"/>
                <a:gd name="T52" fmla="*/ 57 w 118"/>
                <a:gd name="T53" fmla="*/ 77 h 119"/>
                <a:gd name="T54" fmla="*/ 45 w 118"/>
                <a:gd name="T55" fmla="*/ 58 h 119"/>
                <a:gd name="T56" fmla="*/ 61 w 118"/>
                <a:gd name="T57" fmla="*/ 51 h 119"/>
                <a:gd name="T58" fmla="*/ 63 w 118"/>
                <a:gd name="T59" fmla="*/ 49 h 119"/>
                <a:gd name="T60" fmla="*/ 59 w 118"/>
                <a:gd name="T61" fmla="*/ 48 h 119"/>
                <a:gd name="T62" fmla="*/ 48 w 118"/>
                <a:gd name="T63" fmla="*/ 48 h 119"/>
                <a:gd name="T64" fmla="*/ 50 w 118"/>
                <a:gd name="T65" fmla="*/ 39 h 119"/>
                <a:gd name="T66" fmla="*/ 54 w 118"/>
                <a:gd name="T67" fmla="*/ 38 h 119"/>
                <a:gd name="T68" fmla="*/ 59 w 118"/>
                <a:gd name="T69" fmla="*/ 24 h 119"/>
                <a:gd name="T70" fmla="*/ 75 w 118"/>
                <a:gd name="T71" fmla="*/ 25 h 119"/>
                <a:gd name="T72" fmla="*/ 83 w 118"/>
                <a:gd name="T73" fmla="*/ 20 h 119"/>
                <a:gd name="T74" fmla="*/ 95 w 118"/>
                <a:gd name="T75" fmla="*/ 21 h 119"/>
                <a:gd name="T76" fmla="*/ 105 w 118"/>
                <a:gd name="T77" fmla="*/ 63 h 119"/>
                <a:gd name="T78" fmla="*/ 105 w 118"/>
                <a:gd name="T79" fmla="*/ 70 h 119"/>
                <a:gd name="T80" fmla="*/ 102 w 118"/>
                <a:gd name="T81" fmla="*/ 68 h 119"/>
                <a:gd name="T82" fmla="*/ 105 w 118"/>
                <a:gd name="T83" fmla="*/ 59 h 119"/>
                <a:gd name="T84" fmla="*/ 107 w 118"/>
                <a:gd name="T85" fmla="*/ 50 h 119"/>
                <a:gd name="T86" fmla="*/ 109 w 118"/>
                <a:gd name="T87" fmla="*/ 39 h 119"/>
                <a:gd name="T88" fmla="*/ 86 w 118"/>
                <a:gd name="T89" fmla="*/ 66 h 119"/>
                <a:gd name="T90" fmla="*/ 73 w 118"/>
                <a:gd name="T91" fmla="*/ 76 h 119"/>
                <a:gd name="T92" fmla="*/ 35 w 118"/>
                <a:gd name="T93" fmla="*/ 26 h 119"/>
                <a:gd name="T94" fmla="*/ 31 w 118"/>
                <a:gd name="T95" fmla="*/ 17 h 119"/>
                <a:gd name="T96" fmla="*/ 46 w 118"/>
                <a:gd name="T97" fmla="*/ 11 h 119"/>
                <a:gd name="T98" fmla="*/ 50 w 118"/>
                <a:gd name="T99" fmla="*/ 18 h 119"/>
                <a:gd name="T100" fmla="*/ 42 w 118"/>
                <a:gd name="T101" fmla="*/ 27 h 119"/>
                <a:gd name="T102" fmla="*/ 57 w 118"/>
                <a:gd name="T103" fmla="*/ 16 h 119"/>
                <a:gd name="T104" fmla="*/ 59 w 118"/>
                <a:gd name="T105" fmla="*/ 14 h 119"/>
                <a:gd name="T106" fmla="*/ 47 w 118"/>
                <a:gd name="T107" fmla="*/ 27 h 119"/>
                <a:gd name="T108" fmla="*/ 75 w 118"/>
                <a:gd name="T109" fmla="*/ 19 h 119"/>
                <a:gd name="T110" fmla="*/ 87 w 118"/>
                <a:gd name="T111" fmla="*/ 15 h 119"/>
                <a:gd name="T112" fmla="*/ 27 w 118"/>
                <a:gd name="T113" fmla="*/ 59 h 119"/>
                <a:gd name="T114" fmla="*/ 24 w 118"/>
                <a:gd name="T115" fmla="*/ 59 h 119"/>
                <a:gd name="T116" fmla="*/ 23 w 118"/>
                <a:gd name="T117" fmla="*/ 55 h 119"/>
                <a:gd name="T118" fmla="*/ 111 w 118"/>
                <a:gd name="T119" fmla="*/ 7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8" h="119">
                  <a:moveTo>
                    <a:pt x="59" y="0"/>
                  </a:moveTo>
                  <a:cubicBezTo>
                    <a:pt x="26" y="0"/>
                    <a:pt x="0" y="27"/>
                    <a:pt x="0" y="60"/>
                  </a:cubicBezTo>
                  <a:cubicBezTo>
                    <a:pt x="0" y="92"/>
                    <a:pt x="26" y="119"/>
                    <a:pt x="59" y="119"/>
                  </a:cubicBezTo>
                  <a:cubicBezTo>
                    <a:pt x="91" y="119"/>
                    <a:pt x="118" y="92"/>
                    <a:pt x="118" y="60"/>
                  </a:cubicBezTo>
                  <a:cubicBezTo>
                    <a:pt x="118" y="27"/>
                    <a:pt x="91" y="0"/>
                    <a:pt x="59" y="0"/>
                  </a:cubicBezTo>
                  <a:close/>
                  <a:moveTo>
                    <a:pt x="110" y="77"/>
                  </a:moveTo>
                  <a:cubicBezTo>
                    <a:pt x="110" y="77"/>
                    <a:pt x="110" y="77"/>
                    <a:pt x="110" y="78"/>
                  </a:cubicBezTo>
                  <a:cubicBezTo>
                    <a:pt x="110" y="78"/>
                    <a:pt x="110" y="78"/>
                    <a:pt x="110" y="78"/>
                  </a:cubicBezTo>
                  <a:cubicBezTo>
                    <a:pt x="108" y="82"/>
                    <a:pt x="107" y="86"/>
                    <a:pt x="104" y="89"/>
                  </a:cubicBezTo>
                  <a:cubicBezTo>
                    <a:pt x="104" y="89"/>
                    <a:pt x="104" y="89"/>
                    <a:pt x="103" y="90"/>
                  </a:cubicBezTo>
                  <a:cubicBezTo>
                    <a:pt x="102" y="89"/>
                    <a:pt x="102" y="90"/>
                    <a:pt x="101" y="91"/>
                  </a:cubicBezTo>
                  <a:cubicBezTo>
                    <a:pt x="100" y="91"/>
                    <a:pt x="100" y="90"/>
                    <a:pt x="100" y="90"/>
                  </a:cubicBezTo>
                  <a:cubicBezTo>
                    <a:pt x="100" y="89"/>
                    <a:pt x="100" y="89"/>
                    <a:pt x="100" y="88"/>
                  </a:cubicBezTo>
                  <a:cubicBezTo>
                    <a:pt x="100" y="87"/>
                    <a:pt x="100" y="87"/>
                    <a:pt x="99" y="87"/>
                  </a:cubicBezTo>
                  <a:cubicBezTo>
                    <a:pt x="100" y="86"/>
                    <a:pt x="99" y="85"/>
                    <a:pt x="99" y="84"/>
                  </a:cubicBezTo>
                  <a:cubicBezTo>
                    <a:pt x="99" y="83"/>
                    <a:pt x="100" y="83"/>
                    <a:pt x="101" y="83"/>
                  </a:cubicBezTo>
                  <a:cubicBezTo>
                    <a:pt x="101" y="83"/>
                    <a:pt x="101" y="81"/>
                    <a:pt x="102" y="81"/>
                  </a:cubicBezTo>
                  <a:cubicBezTo>
                    <a:pt x="102" y="80"/>
                    <a:pt x="102" y="81"/>
                    <a:pt x="102" y="81"/>
                  </a:cubicBezTo>
                  <a:cubicBezTo>
                    <a:pt x="103" y="81"/>
                    <a:pt x="102" y="80"/>
                    <a:pt x="103" y="80"/>
                  </a:cubicBezTo>
                  <a:cubicBezTo>
                    <a:pt x="103" y="80"/>
                    <a:pt x="104" y="79"/>
                    <a:pt x="104" y="80"/>
                  </a:cubicBezTo>
                  <a:cubicBezTo>
                    <a:pt x="105" y="80"/>
                    <a:pt x="105" y="79"/>
                    <a:pt x="105" y="78"/>
                  </a:cubicBezTo>
                  <a:cubicBezTo>
                    <a:pt x="105" y="78"/>
                    <a:pt x="106" y="77"/>
                    <a:pt x="107" y="77"/>
                  </a:cubicBezTo>
                  <a:cubicBezTo>
                    <a:pt x="107" y="77"/>
                    <a:pt x="107" y="76"/>
                    <a:pt x="107" y="76"/>
                  </a:cubicBezTo>
                  <a:cubicBezTo>
                    <a:pt x="108" y="77"/>
                    <a:pt x="109" y="76"/>
                    <a:pt x="110" y="77"/>
                  </a:cubicBezTo>
                  <a:cubicBezTo>
                    <a:pt x="110" y="77"/>
                    <a:pt x="110" y="77"/>
                    <a:pt x="110" y="77"/>
                  </a:cubicBezTo>
                  <a:close/>
                  <a:moveTo>
                    <a:pt x="17" y="25"/>
                  </a:moveTo>
                  <a:cubicBezTo>
                    <a:pt x="17" y="25"/>
                    <a:pt x="18" y="25"/>
                    <a:pt x="18" y="25"/>
                  </a:cubicBezTo>
                  <a:cubicBezTo>
                    <a:pt x="19" y="25"/>
                    <a:pt x="19" y="24"/>
                    <a:pt x="19" y="25"/>
                  </a:cubicBezTo>
                  <a:cubicBezTo>
                    <a:pt x="19" y="25"/>
                    <a:pt x="20" y="26"/>
                    <a:pt x="20" y="26"/>
                  </a:cubicBezTo>
                  <a:cubicBezTo>
                    <a:pt x="20" y="25"/>
                    <a:pt x="20" y="24"/>
                    <a:pt x="20" y="23"/>
                  </a:cubicBezTo>
                  <a:cubicBezTo>
                    <a:pt x="20" y="23"/>
                    <a:pt x="20" y="23"/>
                    <a:pt x="20" y="22"/>
                  </a:cubicBezTo>
                  <a:cubicBezTo>
                    <a:pt x="21" y="22"/>
                    <a:pt x="21" y="23"/>
                    <a:pt x="21" y="23"/>
                  </a:cubicBezTo>
                  <a:cubicBezTo>
                    <a:pt x="22" y="24"/>
                    <a:pt x="22" y="24"/>
                    <a:pt x="23" y="25"/>
                  </a:cubicBezTo>
                  <a:cubicBezTo>
                    <a:pt x="23" y="25"/>
                    <a:pt x="22" y="25"/>
                    <a:pt x="23" y="26"/>
                  </a:cubicBezTo>
                  <a:cubicBezTo>
                    <a:pt x="23" y="25"/>
                    <a:pt x="23" y="25"/>
                    <a:pt x="24" y="24"/>
                  </a:cubicBezTo>
                  <a:cubicBezTo>
                    <a:pt x="24" y="24"/>
                    <a:pt x="23" y="24"/>
                    <a:pt x="23" y="24"/>
                  </a:cubicBezTo>
                  <a:cubicBezTo>
                    <a:pt x="22" y="23"/>
                    <a:pt x="23" y="21"/>
                    <a:pt x="24" y="20"/>
                  </a:cubicBezTo>
                  <a:cubicBezTo>
                    <a:pt x="24" y="20"/>
                    <a:pt x="24" y="21"/>
                    <a:pt x="24" y="21"/>
                  </a:cubicBezTo>
                  <a:cubicBezTo>
                    <a:pt x="25" y="21"/>
                    <a:pt x="26" y="20"/>
                    <a:pt x="26" y="22"/>
                  </a:cubicBezTo>
                  <a:cubicBezTo>
                    <a:pt x="27" y="22"/>
                    <a:pt x="27" y="21"/>
                    <a:pt x="28" y="21"/>
                  </a:cubicBezTo>
                  <a:cubicBezTo>
                    <a:pt x="28" y="22"/>
                    <a:pt x="28" y="22"/>
                    <a:pt x="28" y="23"/>
                  </a:cubicBezTo>
                  <a:cubicBezTo>
                    <a:pt x="29" y="23"/>
                    <a:pt x="29" y="23"/>
                    <a:pt x="30" y="23"/>
                  </a:cubicBezTo>
                  <a:cubicBezTo>
                    <a:pt x="30" y="23"/>
                    <a:pt x="30" y="24"/>
                    <a:pt x="31" y="24"/>
                  </a:cubicBezTo>
                  <a:cubicBezTo>
                    <a:pt x="31" y="24"/>
                    <a:pt x="30" y="24"/>
                    <a:pt x="30" y="25"/>
                  </a:cubicBezTo>
                  <a:cubicBezTo>
                    <a:pt x="31" y="25"/>
                    <a:pt x="31" y="25"/>
                    <a:pt x="32" y="25"/>
                  </a:cubicBezTo>
                  <a:cubicBezTo>
                    <a:pt x="32" y="26"/>
                    <a:pt x="32" y="26"/>
                    <a:pt x="32" y="26"/>
                  </a:cubicBezTo>
                  <a:cubicBezTo>
                    <a:pt x="32" y="27"/>
                    <a:pt x="32" y="27"/>
                    <a:pt x="32" y="27"/>
                  </a:cubicBezTo>
                  <a:cubicBezTo>
                    <a:pt x="31" y="27"/>
                    <a:pt x="31" y="28"/>
                    <a:pt x="32" y="28"/>
                  </a:cubicBezTo>
                  <a:cubicBezTo>
                    <a:pt x="31" y="28"/>
                    <a:pt x="31" y="27"/>
                    <a:pt x="30" y="27"/>
                  </a:cubicBezTo>
                  <a:cubicBezTo>
                    <a:pt x="30" y="28"/>
                    <a:pt x="31" y="28"/>
                    <a:pt x="31" y="29"/>
                  </a:cubicBezTo>
                  <a:cubicBezTo>
                    <a:pt x="31" y="30"/>
                    <a:pt x="30" y="30"/>
                    <a:pt x="30" y="31"/>
                  </a:cubicBezTo>
                  <a:cubicBezTo>
                    <a:pt x="29" y="31"/>
                    <a:pt x="29" y="29"/>
                    <a:pt x="27" y="29"/>
                  </a:cubicBezTo>
                  <a:cubicBezTo>
                    <a:pt x="27" y="29"/>
                    <a:pt x="26" y="29"/>
                    <a:pt x="26" y="28"/>
                  </a:cubicBezTo>
                  <a:cubicBezTo>
                    <a:pt x="26" y="27"/>
                    <a:pt x="28" y="27"/>
                    <a:pt x="28" y="26"/>
                  </a:cubicBezTo>
                  <a:cubicBezTo>
                    <a:pt x="28" y="25"/>
                    <a:pt x="27" y="26"/>
                    <a:pt x="27" y="24"/>
                  </a:cubicBezTo>
                  <a:cubicBezTo>
                    <a:pt x="27" y="25"/>
                    <a:pt x="26" y="24"/>
                    <a:pt x="26" y="24"/>
                  </a:cubicBezTo>
                  <a:cubicBezTo>
                    <a:pt x="25" y="24"/>
                    <a:pt x="25" y="24"/>
                    <a:pt x="24" y="24"/>
                  </a:cubicBezTo>
                  <a:cubicBezTo>
                    <a:pt x="24" y="24"/>
                    <a:pt x="25" y="24"/>
                    <a:pt x="25" y="25"/>
                  </a:cubicBezTo>
                  <a:cubicBezTo>
                    <a:pt x="25" y="25"/>
                    <a:pt x="25" y="26"/>
                    <a:pt x="25" y="27"/>
                  </a:cubicBezTo>
                  <a:cubicBezTo>
                    <a:pt x="24" y="27"/>
                    <a:pt x="23" y="27"/>
                    <a:pt x="22" y="28"/>
                  </a:cubicBezTo>
                  <a:cubicBezTo>
                    <a:pt x="22" y="28"/>
                    <a:pt x="22" y="28"/>
                    <a:pt x="22" y="28"/>
                  </a:cubicBezTo>
                  <a:cubicBezTo>
                    <a:pt x="21" y="29"/>
                    <a:pt x="21" y="29"/>
                    <a:pt x="21" y="30"/>
                  </a:cubicBezTo>
                  <a:cubicBezTo>
                    <a:pt x="20" y="30"/>
                    <a:pt x="20" y="31"/>
                    <a:pt x="19" y="32"/>
                  </a:cubicBezTo>
                  <a:cubicBezTo>
                    <a:pt x="19" y="32"/>
                    <a:pt x="19" y="32"/>
                    <a:pt x="19" y="32"/>
                  </a:cubicBezTo>
                  <a:cubicBezTo>
                    <a:pt x="19" y="33"/>
                    <a:pt x="20" y="33"/>
                    <a:pt x="19" y="34"/>
                  </a:cubicBezTo>
                  <a:cubicBezTo>
                    <a:pt x="20" y="34"/>
                    <a:pt x="21" y="35"/>
                    <a:pt x="21" y="35"/>
                  </a:cubicBezTo>
                  <a:cubicBezTo>
                    <a:pt x="22" y="35"/>
                    <a:pt x="22" y="35"/>
                    <a:pt x="22" y="35"/>
                  </a:cubicBezTo>
                  <a:cubicBezTo>
                    <a:pt x="23" y="35"/>
                    <a:pt x="23" y="35"/>
                    <a:pt x="23" y="35"/>
                  </a:cubicBezTo>
                  <a:cubicBezTo>
                    <a:pt x="23" y="36"/>
                    <a:pt x="23" y="37"/>
                    <a:pt x="24" y="38"/>
                  </a:cubicBezTo>
                  <a:cubicBezTo>
                    <a:pt x="24" y="37"/>
                    <a:pt x="24" y="36"/>
                    <a:pt x="24" y="35"/>
                  </a:cubicBezTo>
                  <a:cubicBezTo>
                    <a:pt x="24" y="35"/>
                    <a:pt x="24" y="35"/>
                    <a:pt x="24" y="35"/>
                  </a:cubicBezTo>
                  <a:cubicBezTo>
                    <a:pt x="24" y="34"/>
                    <a:pt x="25" y="35"/>
                    <a:pt x="25" y="35"/>
                  </a:cubicBezTo>
                  <a:cubicBezTo>
                    <a:pt x="25" y="33"/>
                    <a:pt x="25" y="32"/>
                    <a:pt x="25" y="30"/>
                  </a:cubicBezTo>
                  <a:cubicBezTo>
                    <a:pt x="26" y="30"/>
                    <a:pt x="26" y="30"/>
                    <a:pt x="26" y="30"/>
                  </a:cubicBezTo>
                  <a:cubicBezTo>
                    <a:pt x="26" y="30"/>
                    <a:pt x="26" y="30"/>
                    <a:pt x="27" y="30"/>
                  </a:cubicBezTo>
                  <a:cubicBezTo>
                    <a:pt x="28" y="30"/>
                    <a:pt x="28" y="31"/>
                    <a:pt x="28" y="31"/>
                  </a:cubicBezTo>
                  <a:cubicBezTo>
                    <a:pt x="28" y="31"/>
                    <a:pt x="28" y="32"/>
                    <a:pt x="28" y="33"/>
                  </a:cubicBezTo>
                  <a:cubicBezTo>
                    <a:pt x="29" y="33"/>
                    <a:pt x="29" y="33"/>
                    <a:pt x="30" y="33"/>
                  </a:cubicBezTo>
                  <a:cubicBezTo>
                    <a:pt x="30" y="33"/>
                    <a:pt x="30" y="32"/>
                    <a:pt x="30" y="32"/>
                  </a:cubicBezTo>
                  <a:cubicBezTo>
                    <a:pt x="31" y="32"/>
                    <a:pt x="31" y="33"/>
                    <a:pt x="31" y="34"/>
                  </a:cubicBezTo>
                  <a:cubicBezTo>
                    <a:pt x="31" y="34"/>
                    <a:pt x="31" y="35"/>
                    <a:pt x="31" y="35"/>
                  </a:cubicBezTo>
                  <a:cubicBezTo>
                    <a:pt x="31" y="36"/>
                    <a:pt x="32" y="36"/>
                    <a:pt x="32" y="37"/>
                  </a:cubicBezTo>
                  <a:cubicBezTo>
                    <a:pt x="33" y="37"/>
                    <a:pt x="33" y="36"/>
                    <a:pt x="33" y="37"/>
                  </a:cubicBezTo>
                  <a:cubicBezTo>
                    <a:pt x="33" y="38"/>
                    <a:pt x="33" y="38"/>
                    <a:pt x="33" y="39"/>
                  </a:cubicBezTo>
                  <a:cubicBezTo>
                    <a:pt x="33" y="40"/>
                    <a:pt x="33" y="41"/>
                    <a:pt x="34" y="41"/>
                  </a:cubicBezTo>
                  <a:cubicBezTo>
                    <a:pt x="34" y="41"/>
                    <a:pt x="34" y="42"/>
                    <a:pt x="34" y="42"/>
                  </a:cubicBezTo>
                  <a:cubicBezTo>
                    <a:pt x="34" y="42"/>
                    <a:pt x="33" y="42"/>
                    <a:pt x="33" y="42"/>
                  </a:cubicBezTo>
                  <a:cubicBezTo>
                    <a:pt x="33" y="42"/>
                    <a:pt x="33" y="42"/>
                    <a:pt x="33" y="41"/>
                  </a:cubicBezTo>
                  <a:cubicBezTo>
                    <a:pt x="32" y="41"/>
                    <a:pt x="32" y="42"/>
                    <a:pt x="31" y="42"/>
                  </a:cubicBezTo>
                  <a:cubicBezTo>
                    <a:pt x="32" y="40"/>
                    <a:pt x="32" y="40"/>
                    <a:pt x="33" y="39"/>
                  </a:cubicBezTo>
                  <a:cubicBezTo>
                    <a:pt x="32" y="38"/>
                    <a:pt x="31" y="40"/>
                    <a:pt x="30" y="39"/>
                  </a:cubicBezTo>
                  <a:cubicBezTo>
                    <a:pt x="30" y="40"/>
                    <a:pt x="31" y="40"/>
                    <a:pt x="30" y="40"/>
                  </a:cubicBezTo>
                  <a:cubicBezTo>
                    <a:pt x="30" y="41"/>
                    <a:pt x="29" y="41"/>
                    <a:pt x="29" y="41"/>
                  </a:cubicBezTo>
                  <a:cubicBezTo>
                    <a:pt x="29" y="42"/>
                    <a:pt x="30" y="42"/>
                    <a:pt x="31" y="42"/>
                  </a:cubicBezTo>
                  <a:cubicBezTo>
                    <a:pt x="30" y="43"/>
                    <a:pt x="29" y="43"/>
                    <a:pt x="29" y="43"/>
                  </a:cubicBezTo>
                  <a:cubicBezTo>
                    <a:pt x="29" y="43"/>
                    <a:pt x="29" y="43"/>
                    <a:pt x="29" y="43"/>
                  </a:cubicBezTo>
                  <a:cubicBezTo>
                    <a:pt x="28" y="43"/>
                    <a:pt x="27" y="43"/>
                    <a:pt x="26" y="44"/>
                  </a:cubicBezTo>
                  <a:cubicBezTo>
                    <a:pt x="26" y="45"/>
                    <a:pt x="27" y="44"/>
                    <a:pt x="27" y="45"/>
                  </a:cubicBezTo>
                  <a:cubicBezTo>
                    <a:pt x="26" y="45"/>
                    <a:pt x="26" y="46"/>
                    <a:pt x="25" y="46"/>
                  </a:cubicBezTo>
                  <a:cubicBezTo>
                    <a:pt x="25" y="47"/>
                    <a:pt x="24" y="47"/>
                    <a:pt x="25" y="48"/>
                  </a:cubicBezTo>
                  <a:cubicBezTo>
                    <a:pt x="24" y="48"/>
                    <a:pt x="24" y="49"/>
                    <a:pt x="24" y="49"/>
                  </a:cubicBezTo>
                  <a:cubicBezTo>
                    <a:pt x="24" y="49"/>
                    <a:pt x="24" y="49"/>
                    <a:pt x="24" y="50"/>
                  </a:cubicBezTo>
                  <a:cubicBezTo>
                    <a:pt x="23" y="50"/>
                    <a:pt x="22" y="51"/>
                    <a:pt x="21" y="52"/>
                  </a:cubicBezTo>
                  <a:cubicBezTo>
                    <a:pt x="21" y="53"/>
                    <a:pt x="22" y="53"/>
                    <a:pt x="22" y="53"/>
                  </a:cubicBezTo>
                  <a:cubicBezTo>
                    <a:pt x="22" y="54"/>
                    <a:pt x="22" y="54"/>
                    <a:pt x="22" y="55"/>
                  </a:cubicBezTo>
                  <a:cubicBezTo>
                    <a:pt x="21" y="55"/>
                    <a:pt x="21" y="55"/>
                    <a:pt x="21" y="54"/>
                  </a:cubicBezTo>
                  <a:cubicBezTo>
                    <a:pt x="21" y="53"/>
                    <a:pt x="19" y="53"/>
                    <a:pt x="19" y="53"/>
                  </a:cubicBezTo>
                  <a:cubicBezTo>
                    <a:pt x="18" y="53"/>
                    <a:pt x="18" y="53"/>
                    <a:pt x="18" y="54"/>
                  </a:cubicBezTo>
                  <a:cubicBezTo>
                    <a:pt x="17" y="54"/>
                    <a:pt x="17" y="53"/>
                    <a:pt x="16" y="53"/>
                  </a:cubicBezTo>
                  <a:cubicBezTo>
                    <a:pt x="16" y="53"/>
                    <a:pt x="15" y="54"/>
                    <a:pt x="15" y="54"/>
                  </a:cubicBezTo>
                  <a:cubicBezTo>
                    <a:pt x="15" y="55"/>
                    <a:pt x="14" y="59"/>
                    <a:pt x="16" y="59"/>
                  </a:cubicBezTo>
                  <a:cubicBezTo>
                    <a:pt x="17" y="59"/>
                    <a:pt x="16" y="58"/>
                    <a:pt x="17" y="57"/>
                  </a:cubicBezTo>
                  <a:cubicBezTo>
                    <a:pt x="18" y="58"/>
                    <a:pt x="18" y="58"/>
                    <a:pt x="19" y="57"/>
                  </a:cubicBezTo>
                  <a:cubicBezTo>
                    <a:pt x="19" y="59"/>
                    <a:pt x="18" y="59"/>
                    <a:pt x="18" y="60"/>
                  </a:cubicBezTo>
                  <a:cubicBezTo>
                    <a:pt x="19" y="61"/>
                    <a:pt x="20" y="60"/>
                    <a:pt x="20" y="61"/>
                  </a:cubicBezTo>
                  <a:cubicBezTo>
                    <a:pt x="20" y="62"/>
                    <a:pt x="20" y="63"/>
                    <a:pt x="20" y="64"/>
                  </a:cubicBezTo>
                  <a:cubicBezTo>
                    <a:pt x="21" y="64"/>
                    <a:pt x="21" y="64"/>
                    <a:pt x="21" y="64"/>
                  </a:cubicBezTo>
                  <a:cubicBezTo>
                    <a:pt x="22" y="64"/>
                    <a:pt x="22" y="64"/>
                    <a:pt x="22" y="65"/>
                  </a:cubicBezTo>
                  <a:cubicBezTo>
                    <a:pt x="23" y="64"/>
                    <a:pt x="23" y="64"/>
                    <a:pt x="24" y="63"/>
                  </a:cubicBezTo>
                  <a:cubicBezTo>
                    <a:pt x="24" y="63"/>
                    <a:pt x="24" y="62"/>
                    <a:pt x="24" y="62"/>
                  </a:cubicBezTo>
                  <a:cubicBezTo>
                    <a:pt x="25" y="62"/>
                    <a:pt x="25" y="63"/>
                    <a:pt x="25" y="63"/>
                  </a:cubicBezTo>
                  <a:cubicBezTo>
                    <a:pt x="26" y="63"/>
                    <a:pt x="26" y="62"/>
                    <a:pt x="26" y="62"/>
                  </a:cubicBezTo>
                  <a:cubicBezTo>
                    <a:pt x="26" y="63"/>
                    <a:pt x="27" y="63"/>
                    <a:pt x="27" y="64"/>
                  </a:cubicBezTo>
                  <a:cubicBezTo>
                    <a:pt x="28" y="64"/>
                    <a:pt x="28" y="64"/>
                    <a:pt x="28" y="64"/>
                  </a:cubicBezTo>
                  <a:cubicBezTo>
                    <a:pt x="29" y="64"/>
                    <a:pt x="30" y="64"/>
                    <a:pt x="30" y="65"/>
                  </a:cubicBezTo>
                  <a:cubicBezTo>
                    <a:pt x="31" y="66"/>
                    <a:pt x="31" y="66"/>
                    <a:pt x="32" y="67"/>
                  </a:cubicBezTo>
                  <a:cubicBezTo>
                    <a:pt x="33" y="66"/>
                    <a:pt x="34" y="68"/>
                    <a:pt x="34" y="69"/>
                  </a:cubicBezTo>
                  <a:cubicBezTo>
                    <a:pt x="34" y="70"/>
                    <a:pt x="34" y="70"/>
                    <a:pt x="35" y="70"/>
                  </a:cubicBezTo>
                  <a:cubicBezTo>
                    <a:pt x="35" y="71"/>
                    <a:pt x="36" y="70"/>
                    <a:pt x="36" y="71"/>
                  </a:cubicBezTo>
                  <a:cubicBezTo>
                    <a:pt x="37" y="71"/>
                    <a:pt x="37" y="71"/>
                    <a:pt x="38" y="71"/>
                  </a:cubicBezTo>
                  <a:cubicBezTo>
                    <a:pt x="38" y="71"/>
                    <a:pt x="39" y="71"/>
                    <a:pt x="39" y="72"/>
                  </a:cubicBezTo>
                  <a:cubicBezTo>
                    <a:pt x="40" y="72"/>
                    <a:pt x="40" y="72"/>
                    <a:pt x="40" y="72"/>
                  </a:cubicBezTo>
                  <a:cubicBezTo>
                    <a:pt x="40" y="73"/>
                    <a:pt x="41" y="73"/>
                    <a:pt x="41" y="74"/>
                  </a:cubicBezTo>
                  <a:cubicBezTo>
                    <a:pt x="41" y="74"/>
                    <a:pt x="40" y="74"/>
                    <a:pt x="40" y="75"/>
                  </a:cubicBezTo>
                  <a:cubicBezTo>
                    <a:pt x="40" y="75"/>
                    <a:pt x="40" y="76"/>
                    <a:pt x="40" y="76"/>
                  </a:cubicBezTo>
                  <a:cubicBezTo>
                    <a:pt x="40" y="77"/>
                    <a:pt x="39" y="77"/>
                    <a:pt x="39" y="78"/>
                  </a:cubicBezTo>
                  <a:cubicBezTo>
                    <a:pt x="39" y="78"/>
                    <a:pt x="39" y="78"/>
                    <a:pt x="39" y="78"/>
                  </a:cubicBezTo>
                  <a:cubicBezTo>
                    <a:pt x="39" y="79"/>
                    <a:pt x="38" y="79"/>
                    <a:pt x="38" y="79"/>
                  </a:cubicBezTo>
                  <a:cubicBezTo>
                    <a:pt x="39" y="81"/>
                    <a:pt x="38" y="82"/>
                    <a:pt x="38" y="83"/>
                  </a:cubicBezTo>
                  <a:cubicBezTo>
                    <a:pt x="37" y="83"/>
                    <a:pt x="37" y="83"/>
                    <a:pt x="36" y="84"/>
                  </a:cubicBezTo>
                  <a:cubicBezTo>
                    <a:pt x="36" y="84"/>
                    <a:pt x="36" y="85"/>
                    <a:pt x="35" y="85"/>
                  </a:cubicBezTo>
                  <a:cubicBezTo>
                    <a:pt x="35" y="86"/>
                    <a:pt x="35" y="86"/>
                    <a:pt x="35" y="87"/>
                  </a:cubicBezTo>
                  <a:cubicBezTo>
                    <a:pt x="35" y="87"/>
                    <a:pt x="34" y="87"/>
                    <a:pt x="34" y="89"/>
                  </a:cubicBezTo>
                  <a:cubicBezTo>
                    <a:pt x="34" y="89"/>
                    <a:pt x="34" y="89"/>
                    <a:pt x="34" y="90"/>
                  </a:cubicBezTo>
                  <a:cubicBezTo>
                    <a:pt x="33" y="90"/>
                    <a:pt x="33" y="90"/>
                    <a:pt x="33" y="90"/>
                  </a:cubicBezTo>
                  <a:cubicBezTo>
                    <a:pt x="33" y="90"/>
                    <a:pt x="32" y="90"/>
                    <a:pt x="32" y="90"/>
                  </a:cubicBezTo>
                  <a:cubicBezTo>
                    <a:pt x="32" y="91"/>
                    <a:pt x="32" y="91"/>
                    <a:pt x="32" y="92"/>
                  </a:cubicBezTo>
                  <a:cubicBezTo>
                    <a:pt x="31" y="92"/>
                    <a:pt x="31" y="93"/>
                    <a:pt x="30" y="93"/>
                  </a:cubicBezTo>
                  <a:cubicBezTo>
                    <a:pt x="30" y="94"/>
                    <a:pt x="30" y="95"/>
                    <a:pt x="29" y="94"/>
                  </a:cubicBezTo>
                  <a:cubicBezTo>
                    <a:pt x="30" y="95"/>
                    <a:pt x="29" y="97"/>
                    <a:pt x="29" y="97"/>
                  </a:cubicBezTo>
                  <a:cubicBezTo>
                    <a:pt x="29" y="98"/>
                    <a:pt x="29" y="98"/>
                    <a:pt x="29" y="99"/>
                  </a:cubicBezTo>
                  <a:cubicBezTo>
                    <a:pt x="29" y="99"/>
                    <a:pt x="29" y="99"/>
                    <a:pt x="28" y="99"/>
                  </a:cubicBezTo>
                  <a:cubicBezTo>
                    <a:pt x="28" y="100"/>
                    <a:pt x="28" y="100"/>
                    <a:pt x="28" y="101"/>
                  </a:cubicBezTo>
                  <a:cubicBezTo>
                    <a:pt x="28" y="102"/>
                    <a:pt x="29" y="102"/>
                    <a:pt x="28" y="102"/>
                  </a:cubicBezTo>
                  <a:cubicBezTo>
                    <a:pt x="29" y="103"/>
                    <a:pt x="29" y="103"/>
                    <a:pt x="30" y="103"/>
                  </a:cubicBezTo>
                  <a:cubicBezTo>
                    <a:pt x="29" y="104"/>
                    <a:pt x="28" y="104"/>
                    <a:pt x="28" y="104"/>
                  </a:cubicBezTo>
                  <a:cubicBezTo>
                    <a:pt x="27" y="103"/>
                    <a:pt x="27" y="103"/>
                    <a:pt x="27" y="103"/>
                  </a:cubicBezTo>
                  <a:cubicBezTo>
                    <a:pt x="27" y="103"/>
                    <a:pt x="27" y="103"/>
                    <a:pt x="26" y="103"/>
                  </a:cubicBezTo>
                  <a:cubicBezTo>
                    <a:pt x="27" y="103"/>
                    <a:pt x="26" y="103"/>
                    <a:pt x="26" y="102"/>
                  </a:cubicBezTo>
                  <a:cubicBezTo>
                    <a:pt x="26" y="102"/>
                    <a:pt x="26" y="101"/>
                    <a:pt x="25" y="100"/>
                  </a:cubicBezTo>
                  <a:cubicBezTo>
                    <a:pt x="26" y="99"/>
                    <a:pt x="25" y="98"/>
                    <a:pt x="25" y="97"/>
                  </a:cubicBezTo>
                  <a:cubicBezTo>
                    <a:pt x="25" y="96"/>
                    <a:pt x="25" y="96"/>
                    <a:pt x="25" y="95"/>
                  </a:cubicBezTo>
                  <a:cubicBezTo>
                    <a:pt x="25" y="94"/>
                    <a:pt x="24" y="95"/>
                    <a:pt x="25" y="94"/>
                  </a:cubicBezTo>
                  <a:cubicBezTo>
                    <a:pt x="25" y="94"/>
                    <a:pt x="26" y="94"/>
                    <a:pt x="26" y="93"/>
                  </a:cubicBezTo>
                  <a:cubicBezTo>
                    <a:pt x="25" y="92"/>
                    <a:pt x="25" y="93"/>
                    <a:pt x="25" y="92"/>
                  </a:cubicBezTo>
                  <a:cubicBezTo>
                    <a:pt x="25" y="91"/>
                    <a:pt x="25" y="89"/>
                    <a:pt x="26" y="88"/>
                  </a:cubicBezTo>
                  <a:cubicBezTo>
                    <a:pt x="26" y="87"/>
                    <a:pt x="25" y="86"/>
                    <a:pt x="26" y="85"/>
                  </a:cubicBezTo>
                  <a:cubicBezTo>
                    <a:pt x="26" y="84"/>
                    <a:pt x="25" y="84"/>
                    <a:pt x="25" y="84"/>
                  </a:cubicBezTo>
                  <a:cubicBezTo>
                    <a:pt x="25" y="84"/>
                    <a:pt x="25" y="83"/>
                    <a:pt x="26" y="83"/>
                  </a:cubicBezTo>
                  <a:cubicBezTo>
                    <a:pt x="26" y="81"/>
                    <a:pt x="25" y="81"/>
                    <a:pt x="25" y="80"/>
                  </a:cubicBezTo>
                  <a:cubicBezTo>
                    <a:pt x="24" y="80"/>
                    <a:pt x="23" y="78"/>
                    <a:pt x="23" y="78"/>
                  </a:cubicBezTo>
                  <a:cubicBezTo>
                    <a:pt x="23" y="77"/>
                    <a:pt x="23" y="77"/>
                    <a:pt x="23" y="77"/>
                  </a:cubicBezTo>
                  <a:cubicBezTo>
                    <a:pt x="22" y="76"/>
                    <a:pt x="21" y="76"/>
                    <a:pt x="21" y="74"/>
                  </a:cubicBezTo>
                  <a:cubicBezTo>
                    <a:pt x="22" y="74"/>
                    <a:pt x="22" y="74"/>
                    <a:pt x="22" y="74"/>
                  </a:cubicBezTo>
                  <a:cubicBezTo>
                    <a:pt x="22" y="73"/>
                    <a:pt x="21" y="73"/>
                    <a:pt x="21" y="73"/>
                  </a:cubicBezTo>
                  <a:cubicBezTo>
                    <a:pt x="22" y="72"/>
                    <a:pt x="21" y="71"/>
                    <a:pt x="21" y="70"/>
                  </a:cubicBezTo>
                  <a:cubicBezTo>
                    <a:pt x="21" y="69"/>
                    <a:pt x="22" y="69"/>
                    <a:pt x="22" y="68"/>
                  </a:cubicBezTo>
                  <a:cubicBezTo>
                    <a:pt x="21" y="67"/>
                    <a:pt x="22" y="67"/>
                    <a:pt x="22" y="67"/>
                  </a:cubicBezTo>
                  <a:cubicBezTo>
                    <a:pt x="22" y="66"/>
                    <a:pt x="21" y="66"/>
                    <a:pt x="21" y="65"/>
                  </a:cubicBezTo>
                  <a:cubicBezTo>
                    <a:pt x="21" y="65"/>
                    <a:pt x="21" y="66"/>
                    <a:pt x="21" y="66"/>
                  </a:cubicBezTo>
                  <a:cubicBezTo>
                    <a:pt x="20" y="66"/>
                    <a:pt x="20" y="64"/>
                    <a:pt x="19" y="64"/>
                  </a:cubicBezTo>
                  <a:cubicBezTo>
                    <a:pt x="19" y="64"/>
                    <a:pt x="19" y="64"/>
                    <a:pt x="19" y="64"/>
                  </a:cubicBezTo>
                  <a:cubicBezTo>
                    <a:pt x="18" y="63"/>
                    <a:pt x="18" y="63"/>
                    <a:pt x="18" y="63"/>
                  </a:cubicBezTo>
                  <a:cubicBezTo>
                    <a:pt x="17" y="63"/>
                    <a:pt x="17" y="62"/>
                    <a:pt x="16" y="62"/>
                  </a:cubicBezTo>
                  <a:cubicBezTo>
                    <a:pt x="16" y="62"/>
                    <a:pt x="16" y="62"/>
                    <a:pt x="16" y="61"/>
                  </a:cubicBezTo>
                  <a:cubicBezTo>
                    <a:pt x="14" y="61"/>
                    <a:pt x="13" y="60"/>
                    <a:pt x="11" y="60"/>
                  </a:cubicBezTo>
                  <a:cubicBezTo>
                    <a:pt x="11" y="59"/>
                    <a:pt x="11" y="58"/>
                    <a:pt x="11" y="57"/>
                  </a:cubicBezTo>
                  <a:cubicBezTo>
                    <a:pt x="10" y="56"/>
                    <a:pt x="10" y="56"/>
                    <a:pt x="9" y="55"/>
                  </a:cubicBezTo>
                  <a:cubicBezTo>
                    <a:pt x="9" y="55"/>
                    <a:pt x="9" y="54"/>
                    <a:pt x="9" y="54"/>
                  </a:cubicBezTo>
                  <a:cubicBezTo>
                    <a:pt x="9" y="56"/>
                    <a:pt x="9" y="55"/>
                    <a:pt x="9" y="56"/>
                  </a:cubicBezTo>
                  <a:cubicBezTo>
                    <a:pt x="9" y="56"/>
                    <a:pt x="9" y="56"/>
                    <a:pt x="8" y="56"/>
                  </a:cubicBezTo>
                  <a:cubicBezTo>
                    <a:pt x="8" y="55"/>
                    <a:pt x="8" y="54"/>
                    <a:pt x="7" y="54"/>
                  </a:cubicBezTo>
                  <a:cubicBezTo>
                    <a:pt x="7" y="54"/>
                    <a:pt x="7" y="53"/>
                    <a:pt x="7" y="53"/>
                  </a:cubicBezTo>
                  <a:cubicBezTo>
                    <a:pt x="7" y="53"/>
                    <a:pt x="7" y="51"/>
                    <a:pt x="6" y="50"/>
                  </a:cubicBezTo>
                  <a:cubicBezTo>
                    <a:pt x="6" y="50"/>
                    <a:pt x="6" y="50"/>
                    <a:pt x="6" y="50"/>
                  </a:cubicBezTo>
                  <a:cubicBezTo>
                    <a:pt x="7" y="41"/>
                    <a:pt x="11" y="32"/>
                    <a:pt x="17" y="25"/>
                  </a:cubicBezTo>
                  <a:close/>
                  <a:moveTo>
                    <a:pt x="24" y="18"/>
                  </a:moveTo>
                  <a:cubicBezTo>
                    <a:pt x="27" y="16"/>
                    <a:pt x="30" y="14"/>
                    <a:pt x="34" y="12"/>
                  </a:cubicBezTo>
                  <a:cubicBezTo>
                    <a:pt x="34" y="12"/>
                    <a:pt x="34" y="12"/>
                    <a:pt x="34" y="12"/>
                  </a:cubicBezTo>
                  <a:cubicBezTo>
                    <a:pt x="34" y="13"/>
                    <a:pt x="33" y="13"/>
                    <a:pt x="32" y="13"/>
                  </a:cubicBezTo>
                  <a:cubicBezTo>
                    <a:pt x="32" y="13"/>
                    <a:pt x="32" y="14"/>
                    <a:pt x="32" y="14"/>
                  </a:cubicBezTo>
                  <a:cubicBezTo>
                    <a:pt x="31" y="14"/>
                    <a:pt x="31" y="15"/>
                    <a:pt x="31" y="15"/>
                  </a:cubicBezTo>
                  <a:cubicBezTo>
                    <a:pt x="30" y="15"/>
                    <a:pt x="30" y="16"/>
                    <a:pt x="29" y="16"/>
                  </a:cubicBezTo>
                  <a:cubicBezTo>
                    <a:pt x="29" y="17"/>
                    <a:pt x="28" y="17"/>
                    <a:pt x="28" y="18"/>
                  </a:cubicBezTo>
                  <a:cubicBezTo>
                    <a:pt x="27" y="18"/>
                    <a:pt x="27" y="18"/>
                    <a:pt x="26" y="18"/>
                  </a:cubicBezTo>
                  <a:cubicBezTo>
                    <a:pt x="26" y="19"/>
                    <a:pt x="27" y="18"/>
                    <a:pt x="27" y="19"/>
                  </a:cubicBezTo>
                  <a:cubicBezTo>
                    <a:pt x="27" y="19"/>
                    <a:pt x="27" y="19"/>
                    <a:pt x="26" y="19"/>
                  </a:cubicBezTo>
                  <a:cubicBezTo>
                    <a:pt x="26" y="21"/>
                    <a:pt x="24" y="20"/>
                    <a:pt x="23" y="20"/>
                  </a:cubicBezTo>
                  <a:cubicBezTo>
                    <a:pt x="23" y="20"/>
                    <a:pt x="23" y="20"/>
                    <a:pt x="23" y="20"/>
                  </a:cubicBezTo>
                  <a:cubicBezTo>
                    <a:pt x="23" y="19"/>
                    <a:pt x="23" y="19"/>
                    <a:pt x="23" y="19"/>
                  </a:cubicBezTo>
                  <a:cubicBezTo>
                    <a:pt x="24" y="19"/>
                    <a:pt x="24" y="19"/>
                    <a:pt x="25" y="19"/>
                  </a:cubicBezTo>
                  <a:cubicBezTo>
                    <a:pt x="25" y="19"/>
                    <a:pt x="24" y="18"/>
                    <a:pt x="24" y="18"/>
                  </a:cubicBezTo>
                  <a:close/>
                  <a:moveTo>
                    <a:pt x="107" y="35"/>
                  </a:moveTo>
                  <a:cubicBezTo>
                    <a:pt x="107" y="35"/>
                    <a:pt x="106" y="35"/>
                    <a:pt x="106" y="36"/>
                  </a:cubicBezTo>
                  <a:cubicBezTo>
                    <a:pt x="106" y="37"/>
                    <a:pt x="107" y="36"/>
                    <a:pt x="107" y="36"/>
                  </a:cubicBezTo>
                  <a:cubicBezTo>
                    <a:pt x="108" y="36"/>
                    <a:pt x="108" y="37"/>
                    <a:pt x="108" y="38"/>
                  </a:cubicBezTo>
                  <a:cubicBezTo>
                    <a:pt x="108" y="39"/>
                    <a:pt x="109" y="40"/>
                    <a:pt x="108" y="41"/>
                  </a:cubicBezTo>
                  <a:cubicBezTo>
                    <a:pt x="108" y="42"/>
                    <a:pt x="107" y="43"/>
                    <a:pt x="107" y="44"/>
                  </a:cubicBezTo>
                  <a:cubicBezTo>
                    <a:pt x="106" y="44"/>
                    <a:pt x="106" y="44"/>
                    <a:pt x="106" y="45"/>
                  </a:cubicBezTo>
                  <a:cubicBezTo>
                    <a:pt x="105" y="46"/>
                    <a:pt x="106" y="49"/>
                    <a:pt x="105" y="50"/>
                  </a:cubicBezTo>
                  <a:cubicBezTo>
                    <a:pt x="104" y="49"/>
                    <a:pt x="104" y="49"/>
                    <a:pt x="104" y="48"/>
                  </a:cubicBezTo>
                  <a:cubicBezTo>
                    <a:pt x="104" y="47"/>
                    <a:pt x="103" y="47"/>
                    <a:pt x="103" y="46"/>
                  </a:cubicBezTo>
                  <a:cubicBezTo>
                    <a:pt x="102" y="46"/>
                    <a:pt x="103" y="47"/>
                    <a:pt x="103" y="48"/>
                  </a:cubicBezTo>
                  <a:cubicBezTo>
                    <a:pt x="103" y="48"/>
                    <a:pt x="102" y="48"/>
                    <a:pt x="102" y="48"/>
                  </a:cubicBezTo>
                  <a:cubicBezTo>
                    <a:pt x="102" y="49"/>
                    <a:pt x="102" y="49"/>
                    <a:pt x="102" y="49"/>
                  </a:cubicBezTo>
                  <a:cubicBezTo>
                    <a:pt x="102" y="50"/>
                    <a:pt x="102" y="50"/>
                    <a:pt x="103" y="50"/>
                  </a:cubicBezTo>
                  <a:cubicBezTo>
                    <a:pt x="103" y="51"/>
                    <a:pt x="103" y="51"/>
                    <a:pt x="103" y="51"/>
                  </a:cubicBezTo>
                  <a:cubicBezTo>
                    <a:pt x="103" y="52"/>
                    <a:pt x="103" y="54"/>
                    <a:pt x="103" y="54"/>
                  </a:cubicBezTo>
                  <a:cubicBezTo>
                    <a:pt x="102" y="54"/>
                    <a:pt x="102" y="55"/>
                    <a:pt x="102" y="55"/>
                  </a:cubicBezTo>
                  <a:cubicBezTo>
                    <a:pt x="102" y="56"/>
                    <a:pt x="101" y="57"/>
                    <a:pt x="100" y="58"/>
                  </a:cubicBezTo>
                  <a:cubicBezTo>
                    <a:pt x="100" y="58"/>
                    <a:pt x="99" y="58"/>
                    <a:pt x="98" y="59"/>
                  </a:cubicBezTo>
                  <a:cubicBezTo>
                    <a:pt x="99" y="59"/>
                    <a:pt x="99" y="59"/>
                    <a:pt x="99" y="59"/>
                  </a:cubicBezTo>
                  <a:cubicBezTo>
                    <a:pt x="99" y="59"/>
                    <a:pt x="99" y="60"/>
                    <a:pt x="98" y="60"/>
                  </a:cubicBezTo>
                  <a:cubicBezTo>
                    <a:pt x="99" y="63"/>
                    <a:pt x="98" y="65"/>
                    <a:pt x="97" y="65"/>
                  </a:cubicBezTo>
                  <a:cubicBezTo>
                    <a:pt x="97" y="64"/>
                    <a:pt x="96" y="64"/>
                    <a:pt x="96" y="64"/>
                  </a:cubicBezTo>
                  <a:cubicBezTo>
                    <a:pt x="96" y="64"/>
                    <a:pt x="95" y="63"/>
                    <a:pt x="95" y="62"/>
                  </a:cubicBezTo>
                  <a:cubicBezTo>
                    <a:pt x="94" y="63"/>
                    <a:pt x="95" y="64"/>
                    <a:pt x="95" y="64"/>
                  </a:cubicBezTo>
                  <a:cubicBezTo>
                    <a:pt x="95" y="65"/>
                    <a:pt x="95" y="65"/>
                    <a:pt x="96" y="66"/>
                  </a:cubicBezTo>
                  <a:cubicBezTo>
                    <a:pt x="96" y="67"/>
                    <a:pt x="97" y="67"/>
                    <a:pt x="97" y="69"/>
                  </a:cubicBezTo>
                  <a:cubicBezTo>
                    <a:pt x="96" y="68"/>
                    <a:pt x="95" y="67"/>
                    <a:pt x="94" y="66"/>
                  </a:cubicBezTo>
                  <a:cubicBezTo>
                    <a:pt x="94" y="65"/>
                    <a:pt x="94" y="65"/>
                    <a:pt x="94" y="65"/>
                  </a:cubicBezTo>
                  <a:cubicBezTo>
                    <a:pt x="93" y="64"/>
                    <a:pt x="94" y="64"/>
                    <a:pt x="94" y="64"/>
                  </a:cubicBezTo>
                  <a:cubicBezTo>
                    <a:pt x="94" y="63"/>
                    <a:pt x="94" y="62"/>
                    <a:pt x="93" y="62"/>
                  </a:cubicBezTo>
                  <a:cubicBezTo>
                    <a:pt x="93" y="62"/>
                    <a:pt x="93" y="61"/>
                    <a:pt x="93" y="61"/>
                  </a:cubicBezTo>
                  <a:cubicBezTo>
                    <a:pt x="93" y="60"/>
                    <a:pt x="92" y="61"/>
                    <a:pt x="91" y="60"/>
                  </a:cubicBezTo>
                  <a:cubicBezTo>
                    <a:pt x="91" y="60"/>
                    <a:pt x="92" y="60"/>
                    <a:pt x="92" y="59"/>
                  </a:cubicBezTo>
                  <a:cubicBezTo>
                    <a:pt x="91" y="59"/>
                    <a:pt x="91" y="58"/>
                    <a:pt x="91" y="57"/>
                  </a:cubicBezTo>
                  <a:cubicBezTo>
                    <a:pt x="90" y="58"/>
                    <a:pt x="89" y="58"/>
                    <a:pt x="89" y="58"/>
                  </a:cubicBezTo>
                  <a:cubicBezTo>
                    <a:pt x="89" y="59"/>
                    <a:pt x="88" y="59"/>
                    <a:pt x="88" y="60"/>
                  </a:cubicBezTo>
                  <a:cubicBezTo>
                    <a:pt x="87" y="60"/>
                    <a:pt x="88" y="61"/>
                    <a:pt x="87" y="60"/>
                  </a:cubicBezTo>
                  <a:cubicBezTo>
                    <a:pt x="87" y="61"/>
                    <a:pt x="87" y="61"/>
                    <a:pt x="87" y="61"/>
                  </a:cubicBezTo>
                  <a:cubicBezTo>
                    <a:pt x="87" y="61"/>
                    <a:pt x="87" y="61"/>
                    <a:pt x="86" y="61"/>
                  </a:cubicBezTo>
                  <a:cubicBezTo>
                    <a:pt x="87" y="63"/>
                    <a:pt x="86" y="64"/>
                    <a:pt x="86" y="65"/>
                  </a:cubicBezTo>
                  <a:cubicBezTo>
                    <a:pt x="85" y="65"/>
                    <a:pt x="85" y="65"/>
                    <a:pt x="84" y="65"/>
                  </a:cubicBezTo>
                  <a:cubicBezTo>
                    <a:pt x="84" y="65"/>
                    <a:pt x="84" y="64"/>
                    <a:pt x="84" y="64"/>
                  </a:cubicBezTo>
                  <a:cubicBezTo>
                    <a:pt x="84" y="63"/>
                    <a:pt x="84" y="63"/>
                    <a:pt x="84" y="62"/>
                  </a:cubicBezTo>
                  <a:cubicBezTo>
                    <a:pt x="83" y="61"/>
                    <a:pt x="83" y="60"/>
                    <a:pt x="82" y="59"/>
                  </a:cubicBezTo>
                  <a:cubicBezTo>
                    <a:pt x="83" y="59"/>
                    <a:pt x="82" y="59"/>
                    <a:pt x="82" y="58"/>
                  </a:cubicBezTo>
                  <a:cubicBezTo>
                    <a:pt x="82" y="58"/>
                    <a:pt x="81" y="58"/>
                    <a:pt x="81" y="57"/>
                  </a:cubicBezTo>
                  <a:cubicBezTo>
                    <a:pt x="81" y="57"/>
                    <a:pt x="81" y="57"/>
                    <a:pt x="82" y="57"/>
                  </a:cubicBezTo>
                  <a:cubicBezTo>
                    <a:pt x="81" y="57"/>
                    <a:pt x="80" y="56"/>
                    <a:pt x="79" y="56"/>
                  </a:cubicBezTo>
                  <a:cubicBezTo>
                    <a:pt x="79" y="56"/>
                    <a:pt x="79" y="56"/>
                    <a:pt x="79" y="55"/>
                  </a:cubicBezTo>
                  <a:cubicBezTo>
                    <a:pt x="78" y="55"/>
                    <a:pt x="78" y="56"/>
                    <a:pt x="77" y="56"/>
                  </a:cubicBezTo>
                  <a:cubicBezTo>
                    <a:pt x="77" y="55"/>
                    <a:pt x="77" y="55"/>
                    <a:pt x="76" y="55"/>
                  </a:cubicBezTo>
                  <a:cubicBezTo>
                    <a:pt x="75" y="55"/>
                    <a:pt x="75" y="53"/>
                    <a:pt x="74" y="52"/>
                  </a:cubicBezTo>
                  <a:cubicBezTo>
                    <a:pt x="74" y="52"/>
                    <a:pt x="73" y="53"/>
                    <a:pt x="73" y="53"/>
                  </a:cubicBezTo>
                  <a:cubicBezTo>
                    <a:pt x="74" y="53"/>
                    <a:pt x="74" y="54"/>
                    <a:pt x="74" y="54"/>
                  </a:cubicBezTo>
                  <a:cubicBezTo>
                    <a:pt x="74" y="55"/>
                    <a:pt x="75" y="55"/>
                    <a:pt x="75" y="56"/>
                  </a:cubicBezTo>
                  <a:cubicBezTo>
                    <a:pt x="75" y="55"/>
                    <a:pt x="76" y="55"/>
                    <a:pt x="76" y="55"/>
                  </a:cubicBezTo>
                  <a:cubicBezTo>
                    <a:pt x="76" y="57"/>
                    <a:pt x="77" y="57"/>
                    <a:pt x="77" y="57"/>
                  </a:cubicBezTo>
                  <a:cubicBezTo>
                    <a:pt x="77" y="58"/>
                    <a:pt x="77" y="58"/>
                    <a:pt x="77" y="59"/>
                  </a:cubicBezTo>
                  <a:cubicBezTo>
                    <a:pt x="76" y="59"/>
                    <a:pt x="76" y="60"/>
                    <a:pt x="75" y="60"/>
                  </a:cubicBezTo>
                  <a:cubicBezTo>
                    <a:pt x="75" y="60"/>
                    <a:pt x="75" y="61"/>
                    <a:pt x="75" y="61"/>
                  </a:cubicBezTo>
                  <a:cubicBezTo>
                    <a:pt x="73" y="61"/>
                    <a:pt x="72" y="62"/>
                    <a:pt x="71" y="63"/>
                  </a:cubicBezTo>
                  <a:cubicBezTo>
                    <a:pt x="70" y="62"/>
                    <a:pt x="70" y="61"/>
                    <a:pt x="70" y="60"/>
                  </a:cubicBezTo>
                  <a:cubicBezTo>
                    <a:pt x="69" y="59"/>
                    <a:pt x="69" y="58"/>
                    <a:pt x="68" y="57"/>
                  </a:cubicBezTo>
                  <a:cubicBezTo>
                    <a:pt x="68" y="56"/>
                    <a:pt x="67" y="55"/>
                    <a:pt x="67" y="55"/>
                  </a:cubicBezTo>
                  <a:cubicBezTo>
                    <a:pt x="67" y="55"/>
                    <a:pt x="67" y="56"/>
                    <a:pt x="67" y="57"/>
                  </a:cubicBezTo>
                  <a:cubicBezTo>
                    <a:pt x="67" y="57"/>
                    <a:pt x="68" y="57"/>
                    <a:pt x="68" y="58"/>
                  </a:cubicBezTo>
                  <a:cubicBezTo>
                    <a:pt x="68" y="59"/>
                    <a:pt x="69" y="59"/>
                    <a:pt x="69" y="61"/>
                  </a:cubicBezTo>
                  <a:cubicBezTo>
                    <a:pt x="70" y="61"/>
                    <a:pt x="70" y="62"/>
                    <a:pt x="71" y="63"/>
                  </a:cubicBezTo>
                  <a:cubicBezTo>
                    <a:pt x="71" y="63"/>
                    <a:pt x="72" y="63"/>
                    <a:pt x="72" y="63"/>
                  </a:cubicBezTo>
                  <a:cubicBezTo>
                    <a:pt x="73" y="63"/>
                    <a:pt x="73" y="63"/>
                    <a:pt x="74" y="63"/>
                  </a:cubicBezTo>
                  <a:cubicBezTo>
                    <a:pt x="74" y="63"/>
                    <a:pt x="74" y="64"/>
                    <a:pt x="74" y="65"/>
                  </a:cubicBezTo>
                  <a:cubicBezTo>
                    <a:pt x="73" y="66"/>
                    <a:pt x="72" y="68"/>
                    <a:pt x="71" y="69"/>
                  </a:cubicBezTo>
                  <a:cubicBezTo>
                    <a:pt x="71" y="70"/>
                    <a:pt x="70" y="70"/>
                    <a:pt x="70" y="70"/>
                  </a:cubicBezTo>
                  <a:cubicBezTo>
                    <a:pt x="70" y="72"/>
                    <a:pt x="69" y="72"/>
                    <a:pt x="69" y="73"/>
                  </a:cubicBezTo>
                  <a:cubicBezTo>
                    <a:pt x="69" y="75"/>
                    <a:pt x="69" y="77"/>
                    <a:pt x="69" y="79"/>
                  </a:cubicBezTo>
                  <a:cubicBezTo>
                    <a:pt x="68" y="80"/>
                    <a:pt x="67" y="82"/>
                    <a:pt x="67" y="84"/>
                  </a:cubicBezTo>
                  <a:cubicBezTo>
                    <a:pt x="66" y="84"/>
                    <a:pt x="66" y="84"/>
                    <a:pt x="66" y="84"/>
                  </a:cubicBezTo>
                  <a:cubicBezTo>
                    <a:pt x="66" y="85"/>
                    <a:pt x="66" y="86"/>
                    <a:pt x="66" y="86"/>
                  </a:cubicBezTo>
                  <a:cubicBezTo>
                    <a:pt x="65" y="87"/>
                    <a:pt x="64" y="88"/>
                    <a:pt x="64" y="89"/>
                  </a:cubicBezTo>
                  <a:cubicBezTo>
                    <a:pt x="62" y="89"/>
                    <a:pt x="62" y="90"/>
                    <a:pt x="60" y="91"/>
                  </a:cubicBezTo>
                  <a:cubicBezTo>
                    <a:pt x="59" y="89"/>
                    <a:pt x="59" y="87"/>
                    <a:pt x="58" y="86"/>
                  </a:cubicBezTo>
                  <a:cubicBezTo>
                    <a:pt x="58" y="86"/>
                    <a:pt x="58" y="85"/>
                    <a:pt x="58" y="84"/>
                  </a:cubicBezTo>
                  <a:cubicBezTo>
                    <a:pt x="58" y="83"/>
                    <a:pt x="57" y="82"/>
                    <a:pt x="57" y="81"/>
                  </a:cubicBezTo>
                  <a:cubicBezTo>
                    <a:pt x="57" y="80"/>
                    <a:pt x="57" y="78"/>
                    <a:pt x="57" y="77"/>
                  </a:cubicBezTo>
                  <a:cubicBezTo>
                    <a:pt x="57" y="76"/>
                    <a:pt x="57" y="75"/>
                    <a:pt x="57" y="74"/>
                  </a:cubicBezTo>
                  <a:cubicBezTo>
                    <a:pt x="57" y="73"/>
                    <a:pt x="56" y="72"/>
                    <a:pt x="55" y="71"/>
                  </a:cubicBezTo>
                  <a:cubicBezTo>
                    <a:pt x="55" y="70"/>
                    <a:pt x="56" y="69"/>
                    <a:pt x="56" y="67"/>
                  </a:cubicBezTo>
                  <a:cubicBezTo>
                    <a:pt x="55" y="67"/>
                    <a:pt x="55" y="68"/>
                    <a:pt x="55" y="68"/>
                  </a:cubicBezTo>
                  <a:cubicBezTo>
                    <a:pt x="54" y="68"/>
                    <a:pt x="54" y="67"/>
                    <a:pt x="53" y="67"/>
                  </a:cubicBezTo>
                  <a:cubicBezTo>
                    <a:pt x="53" y="67"/>
                    <a:pt x="53" y="66"/>
                    <a:pt x="53" y="66"/>
                  </a:cubicBezTo>
                  <a:cubicBezTo>
                    <a:pt x="52" y="66"/>
                    <a:pt x="52" y="67"/>
                    <a:pt x="52" y="68"/>
                  </a:cubicBezTo>
                  <a:cubicBezTo>
                    <a:pt x="51" y="67"/>
                    <a:pt x="50" y="68"/>
                    <a:pt x="49" y="68"/>
                  </a:cubicBezTo>
                  <a:cubicBezTo>
                    <a:pt x="48" y="68"/>
                    <a:pt x="47" y="67"/>
                    <a:pt x="46" y="66"/>
                  </a:cubicBezTo>
                  <a:cubicBezTo>
                    <a:pt x="46" y="65"/>
                    <a:pt x="46" y="64"/>
                    <a:pt x="45" y="63"/>
                  </a:cubicBezTo>
                  <a:cubicBezTo>
                    <a:pt x="45" y="61"/>
                    <a:pt x="45" y="59"/>
                    <a:pt x="45" y="58"/>
                  </a:cubicBezTo>
                  <a:cubicBezTo>
                    <a:pt x="45" y="57"/>
                    <a:pt x="46" y="56"/>
                    <a:pt x="46" y="55"/>
                  </a:cubicBezTo>
                  <a:cubicBezTo>
                    <a:pt x="46" y="54"/>
                    <a:pt x="47" y="54"/>
                    <a:pt x="48" y="53"/>
                  </a:cubicBezTo>
                  <a:cubicBezTo>
                    <a:pt x="48" y="52"/>
                    <a:pt x="48" y="51"/>
                    <a:pt x="48" y="50"/>
                  </a:cubicBezTo>
                  <a:cubicBezTo>
                    <a:pt x="49" y="50"/>
                    <a:pt x="49" y="49"/>
                    <a:pt x="50" y="49"/>
                  </a:cubicBezTo>
                  <a:cubicBezTo>
                    <a:pt x="50" y="49"/>
                    <a:pt x="50" y="49"/>
                    <a:pt x="51" y="49"/>
                  </a:cubicBezTo>
                  <a:cubicBezTo>
                    <a:pt x="51" y="49"/>
                    <a:pt x="53" y="48"/>
                    <a:pt x="54" y="49"/>
                  </a:cubicBezTo>
                  <a:cubicBezTo>
                    <a:pt x="55" y="48"/>
                    <a:pt x="56" y="48"/>
                    <a:pt x="57" y="48"/>
                  </a:cubicBezTo>
                  <a:cubicBezTo>
                    <a:pt x="57" y="48"/>
                    <a:pt x="57" y="49"/>
                    <a:pt x="57" y="49"/>
                  </a:cubicBezTo>
                  <a:cubicBezTo>
                    <a:pt x="57" y="49"/>
                    <a:pt x="57" y="49"/>
                    <a:pt x="57" y="50"/>
                  </a:cubicBezTo>
                  <a:cubicBezTo>
                    <a:pt x="58" y="51"/>
                    <a:pt x="59" y="51"/>
                    <a:pt x="60" y="52"/>
                  </a:cubicBezTo>
                  <a:cubicBezTo>
                    <a:pt x="61" y="52"/>
                    <a:pt x="61" y="51"/>
                    <a:pt x="61" y="51"/>
                  </a:cubicBezTo>
                  <a:cubicBezTo>
                    <a:pt x="63" y="51"/>
                    <a:pt x="64" y="51"/>
                    <a:pt x="66" y="52"/>
                  </a:cubicBezTo>
                  <a:cubicBezTo>
                    <a:pt x="67" y="52"/>
                    <a:pt x="66" y="50"/>
                    <a:pt x="67" y="50"/>
                  </a:cubicBezTo>
                  <a:cubicBezTo>
                    <a:pt x="67" y="49"/>
                    <a:pt x="67" y="49"/>
                    <a:pt x="67" y="49"/>
                  </a:cubicBezTo>
                  <a:cubicBezTo>
                    <a:pt x="66" y="48"/>
                    <a:pt x="67" y="50"/>
                    <a:pt x="66" y="50"/>
                  </a:cubicBezTo>
                  <a:cubicBezTo>
                    <a:pt x="65" y="50"/>
                    <a:pt x="66" y="49"/>
                    <a:pt x="65" y="49"/>
                  </a:cubicBezTo>
                  <a:cubicBezTo>
                    <a:pt x="65" y="49"/>
                    <a:pt x="64" y="49"/>
                    <a:pt x="63" y="49"/>
                  </a:cubicBezTo>
                  <a:cubicBezTo>
                    <a:pt x="63" y="48"/>
                    <a:pt x="63" y="48"/>
                    <a:pt x="63" y="48"/>
                  </a:cubicBezTo>
                  <a:cubicBezTo>
                    <a:pt x="63" y="47"/>
                    <a:pt x="63" y="47"/>
                    <a:pt x="63" y="46"/>
                  </a:cubicBezTo>
                  <a:cubicBezTo>
                    <a:pt x="63" y="46"/>
                    <a:pt x="62" y="46"/>
                    <a:pt x="62" y="46"/>
                  </a:cubicBezTo>
                  <a:cubicBezTo>
                    <a:pt x="62" y="47"/>
                    <a:pt x="62" y="48"/>
                    <a:pt x="62" y="49"/>
                  </a:cubicBezTo>
                  <a:cubicBezTo>
                    <a:pt x="63" y="48"/>
                    <a:pt x="63" y="49"/>
                    <a:pt x="63" y="49"/>
                  </a:cubicBezTo>
                  <a:cubicBezTo>
                    <a:pt x="62" y="49"/>
                    <a:pt x="62" y="49"/>
                    <a:pt x="62" y="49"/>
                  </a:cubicBezTo>
                  <a:cubicBezTo>
                    <a:pt x="62" y="49"/>
                    <a:pt x="62" y="49"/>
                    <a:pt x="62" y="49"/>
                  </a:cubicBezTo>
                  <a:cubicBezTo>
                    <a:pt x="62" y="49"/>
                    <a:pt x="61" y="49"/>
                    <a:pt x="61" y="48"/>
                  </a:cubicBezTo>
                  <a:cubicBezTo>
                    <a:pt x="61" y="48"/>
                    <a:pt x="61" y="47"/>
                    <a:pt x="61" y="47"/>
                  </a:cubicBezTo>
                  <a:cubicBezTo>
                    <a:pt x="61" y="47"/>
                    <a:pt x="61" y="46"/>
                    <a:pt x="60" y="46"/>
                  </a:cubicBezTo>
                  <a:cubicBezTo>
                    <a:pt x="60" y="46"/>
                    <a:pt x="60" y="45"/>
                    <a:pt x="60" y="45"/>
                  </a:cubicBezTo>
                  <a:cubicBezTo>
                    <a:pt x="59" y="44"/>
                    <a:pt x="58" y="44"/>
                    <a:pt x="58" y="43"/>
                  </a:cubicBezTo>
                  <a:cubicBezTo>
                    <a:pt x="57" y="45"/>
                    <a:pt x="60" y="45"/>
                    <a:pt x="60" y="46"/>
                  </a:cubicBezTo>
                  <a:cubicBezTo>
                    <a:pt x="60" y="47"/>
                    <a:pt x="59" y="45"/>
                    <a:pt x="59" y="46"/>
                  </a:cubicBezTo>
                  <a:cubicBezTo>
                    <a:pt x="59" y="46"/>
                    <a:pt x="60" y="46"/>
                    <a:pt x="59" y="47"/>
                  </a:cubicBezTo>
                  <a:cubicBezTo>
                    <a:pt x="59" y="47"/>
                    <a:pt x="58" y="47"/>
                    <a:pt x="59" y="48"/>
                  </a:cubicBezTo>
                  <a:cubicBezTo>
                    <a:pt x="58" y="48"/>
                    <a:pt x="58" y="48"/>
                    <a:pt x="58" y="47"/>
                  </a:cubicBezTo>
                  <a:cubicBezTo>
                    <a:pt x="58" y="47"/>
                    <a:pt x="59" y="47"/>
                    <a:pt x="59" y="47"/>
                  </a:cubicBezTo>
                  <a:cubicBezTo>
                    <a:pt x="58" y="46"/>
                    <a:pt x="58" y="45"/>
                    <a:pt x="57" y="45"/>
                  </a:cubicBezTo>
                  <a:cubicBezTo>
                    <a:pt x="57" y="45"/>
                    <a:pt x="57" y="45"/>
                    <a:pt x="56" y="44"/>
                  </a:cubicBezTo>
                  <a:cubicBezTo>
                    <a:pt x="56" y="46"/>
                    <a:pt x="57" y="47"/>
                    <a:pt x="56" y="47"/>
                  </a:cubicBezTo>
                  <a:cubicBezTo>
                    <a:pt x="56" y="46"/>
                    <a:pt x="55" y="44"/>
                    <a:pt x="56" y="44"/>
                  </a:cubicBezTo>
                  <a:cubicBezTo>
                    <a:pt x="55" y="44"/>
                    <a:pt x="55" y="44"/>
                    <a:pt x="54" y="44"/>
                  </a:cubicBezTo>
                  <a:cubicBezTo>
                    <a:pt x="53" y="44"/>
                    <a:pt x="53" y="45"/>
                    <a:pt x="52" y="46"/>
                  </a:cubicBezTo>
                  <a:cubicBezTo>
                    <a:pt x="53" y="47"/>
                    <a:pt x="52" y="48"/>
                    <a:pt x="52" y="49"/>
                  </a:cubicBezTo>
                  <a:cubicBezTo>
                    <a:pt x="51" y="48"/>
                    <a:pt x="51" y="48"/>
                    <a:pt x="50" y="49"/>
                  </a:cubicBezTo>
                  <a:cubicBezTo>
                    <a:pt x="50" y="48"/>
                    <a:pt x="49" y="48"/>
                    <a:pt x="48" y="48"/>
                  </a:cubicBezTo>
                  <a:cubicBezTo>
                    <a:pt x="49" y="47"/>
                    <a:pt x="48" y="47"/>
                    <a:pt x="48" y="46"/>
                  </a:cubicBezTo>
                  <a:cubicBezTo>
                    <a:pt x="49" y="46"/>
                    <a:pt x="48" y="45"/>
                    <a:pt x="48" y="44"/>
                  </a:cubicBezTo>
                  <a:cubicBezTo>
                    <a:pt x="50" y="44"/>
                    <a:pt x="50" y="43"/>
                    <a:pt x="51" y="44"/>
                  </a:cubicBezTo>
                  <a:cubicBezTo>
                    <a:pt x="52" y="44"/>
                    <a:pt x="52" y="43"/>
                    <a:pt x="52" y="43"/>
                  </a:cubicBezTo>
                  <a:cubicBezTo>
                    <a:pt x="52" y="42"/>
                    <a:pt x="51" y="42"/>
                    <a:pt x="51" y="41"/>
                  </a:cubicBezTo>
                  <a:cubicBezTo>
                    <a:pt x="51" y="41"/>
                    <a:pt x="50" y="41"/>
                    <a:pt x="50" y="41"/>
                  </a:cubicBezTo>
                  <a:cubicBezTo>
                    <a:pt x="50" y="40"/>
                    <a:pt x="50" y="40"/>
                    <a:pt x="51" y="40"/>
                  </a:cubicBezTo>
                  <a:cubicBezTo>
                    <a:pt x="51" y="40"/>
                    <a:pt x="51" y="39"/>
                    <a:pt x="52" y="39"/>
                  </a:cubicBezTo>
                  <a:cubicBezTo>
                    <a:pt x="52" y="39"/>
                    <a:pt x="52" y="39"/>
                    <a:pt x="52" y="39"/>
                  </a:cubicBezTo>
                  <a:cubicBezTo>
                    <a:pt x="51" y="39"/>
                    <a:pt x="50" y="39"/>
                    <a:pt x="49" y="39"/>
                  </a:cubicBezTo>
                  <a:cubicBezTo>
                    <a:pt x="49" y="39"/>
                    <a:pt x="50" y="39"/>
                    <a:pt x="50" y="39"/>
                  </a:cubicBezTo>
                  <a:cubicBezTo>
                    <a:pt x="50" y="38"/>
                    <a:pt x="50" y="38"/>
                    <a:pt x="50" y="37"/>
                  </a:cubicBezTo>
                  <a:cubicBezTo>
                    <a:pt x="50" y="37"/>
                    <a:pt x="51" y="37"/>
                    <a:pt x="51" y="36"/>
                  </a:cubicBezTo>
                  <a:cubicBezTo>
                    <a:pt x="51" y="36"/>
                    <a:pt x="50" y="36"/>
                    <a:pt x="50" y="35"/>
                  </a:cubicBezTo>
                  <a:cubicBezTo>
                    <a:pt x="50" y="34"/>
                    <a:pt x="50" y="34"/>
                    <a:pt x="50" y="33"/>
                  </a:cubicBezTo>
                  <a:cubicBezTo>
                    <a:pt x="51" y="32"/>
                    <a:pt x="51" y="32"/>
                    <a:pt x="52" y="32"/>
                  </a:cubicBezTo>
                  <a:cubicBezTo>
                    <a:pt x="52" y="33"/>
                    <a:pt x="51" y="33"/>
                    <a:pt x="51" y="33"/>
                  </a:cubicBezTo>
                  <a:cubicBezTo>
                    <a:pt x="51" y="33"/>
                    <a:pt x="51" y="33"/>
                    <a:pt x="52" y="34"/>
                  </a:cubicBezTo>
                  <a:cubicBezTo>
                    <a:pt x="51" y="35"/>
                    <a:pt x="52" y="35"/>
                    <a:pt x="52" y="36"/>
                  </a:cubicBezTo>
                  <a:cubicBezTo>
                    <a:pt x="52" y="37"/>
                    <a:pt x="53" y="37"/>
                    <a:pt x="53" y="37"/>
                  </a:cubicBezTo>
                  <a:cubicBezTo>
                    <a:pt x="52" y="38"/>
                    <a:pt x="52" y="38"/>
                    <a:pt x="52" y="39"/>
                  </a:cubicBezTo>
                  <a:cubicBezTo>
                    <a:pt x="53" y="39"/>
                    <a:pt x="52" y="38"/>
                    <a:pt x="54" y="38"/>
                  </a:cubicBezTo>
                  <a:cubicBezTo>
                    <a:pt x="53" y="37"/>
                    <a:pt x="54" y="37"/>
                    <a:pt x="54" y="37"/>
                  </a:cubicBezTo>
                  <a:cubicBezTo>
                    <a:pt x="54" y="37"/>
                    <a:pt x="55" y="36"/>
                    <a:pt x="55" y="36"/>
                  </a:cubicBezTo>
                  <a:cubicBezTo>
                    <a:pt x="55" y="36"/>
                    <a:pt x="56" y="36"/>
                    <a:pt x="55" y="36"/>
                  </a:cubicBezTo>
                  <a:cubicBezTo>
                    <a:pt x="55" y="35"/>
                    <a:pt x="55" y="35"/>
                    <a:pt x="56" y="34"/>
                  </a:cubicBezTo>
                  <a:cubicBezTo>
                    <a:pt x="56" y="34"/>
                    <a:pt x="55" y="34"/>
                    <a:pt x="54" y="33"/>
                  </a:cubicBezTo>
                  <a:cubicBezTo>
                    <a:pt x="54" y="33"/>
                    <a:pt x="54" y="32"/>
                    <a:pt x="54" y="31"/>
                  </a:cubicBezTo>
                  <a:cubicBezTo>
                    <a:pt x="54" y="30"/>
                    <a:pt x="55" y="29"/>
                    <a:pt x="56" y="29"/>
                  </a:cubicBezTo>
                  <a:cubicBezTo>
                    <a:pt x="56" y="29"/>
                    <a:pt x="56" y="28"/>
                    <a:pt x="56" y="28"/>
                  </a:cubicBezTo>
                  <a:cubicBezTo>
                    <a:pt x="56" y="28"/>
                    <a:pt x="56" y="28"/>
                    <a:pt x="56" y="28"/>
                  </a:cubicBezTo>
                  <a:cubicBezTo>
                    <a:pt x="57" y="28"/>
                    <a:pt x="57" y="27"/>
                    <a:pt x="57" y="26"/>
                  </a:cubicBezTo>
                  <a:cubicBezTo>
                    <a:pt x="58" y="25"/>
                    <a:pt x="59" y="25"/>
                    <a:pt x="59" y="24"/>
                  </a:cubicBezTo>
                  <a:cubicBezTo>
                    <a:pt x="60" y="24"/>
                    <a:pt x="60" y="23"/>
                    <a:pt x="60" y="24"/>
                  </a:cubicBezTo>
                  <a:cubicBezTo>
                    <a:pt x="61" y="23"/>
                    <a:pt x="61" y="23"/>
                    <a:pt x="61" y="23"/>
                  </a:cubicBezTo>
                  <a:cubicBezTo>
                    <a:pt x="62" y="23"/>
                    <a:pt x="63" y="23"/>
                    <a:pt x="63" y="23"/>
                  </a:cubicBezTo>
                  <a:cubicBezTo>
                    <a:pt x="63" y="23"/>
                    <a:pt x="64" y="23"/>
                    <a:pt x="64" y="24"/>
                  </a:cubicBezTo>
                  <a:cubicBezTo>
                    <a:pt x="65" y="24"/>
                    <a:pt x="65" y="24"/>
                    <a:pt x="65" y="25"/>
                  </a:cubicBezTo>
                  <a:cubicBezTo>
                    <a:pt x="67" y="25"/>
                    <a:pt x="68" y="25"/>
                    <a:pt x="68" y="27"/>
                  </a:cubicBezTo>
                  <a:cubicBezTo>
                    <a:pt x="69" y="27"/>
                    <a:pt x="69" y="26"/>
                    <a:pt x="69" y="25"/>
                  </a:cubicBezTo>
                  <a:cubicBezTo>
                    <a:pt x="69" y="25"/>
                    <a:pt x="69" y="25"/>
                    <a:pt x="70" y="25"/>
                  </a:cubicBezTo>
                  <a:cubicBezTo>
                    <a:pt x="70" y="25"/>
                    <a:pt x="70" y="26"/>
                    <a:pt x="70" y="26"/>
                  </a:cubicBezTo>
                  <a:cubicBezTo>
                    <a:pt x="71" y="26"/>
                    <a:pt x="71" y="25"/>
                    <a:pt x="72" y="25"/>
                  </a:cubicBezTo>
                  <a:cubicBezTo>
                    <a:pt x="73" y="25"/>
                    <a:pt x="74" y="24"/>
                    <a:pt x="75" y="25"/>
                  </a:cubicBezTo>
                  <a:cubicBezTo>
                    <a:pt x="75" y="24"/>
                    <a:pt x="74" y="24"/>
                    <a:pt x="74" y="23"/>
                  </a:cubicBezTo>
                  <a:cubicBezTo>
                    <a:pt x="75" y="23"/>
                    <a:pt x="75" y="24"/>
                    <a:pt x="76" y="24"/>
                  </a:cubicBezTo>
                  <a:cubicBezTo>
                    <a:pt x="77" y="23"/>
                    <a:pt x="78" y="22"/>
                    <a:pt x="78" y="21"/>
                  </a:cubicBezTo>
                  <a:cubicBezTo>
                    <a:pt x="79" y="21"/>
                    <a:pt x="79" y="22"/>
                    <a:pt x="79" y="22"/>
                  </a:cubicBezTo>
                  <a:cubicBezTo>
                    <a:pt x="80" y="23"/>
                    <a:pt x="80" y="21"/>
                    <a:pt x="80" y="22"/>
                  </a:cubicBezTo>
                  <a:cubicBezTo>
                    <a:pt x="80" y="22"/>
                    <a:pt x="80" y="23"/>
                    <a:pt x="80" y="23"/>
                  </a:cubicBezTo>
                  <a:cubicBezTo>
                    <a:pt x="81" y="23"/>
                    <a:pt x="81" y="22"/>
                    <a:pt x="81" y="22"/>
                  </a:cubicBezTo>
                  <a:cubicBezTo>
                    <a:pt x="82" y="22"/>
                    <a:pt x="82" y="22"/>
                    <a:pt x="83" y="23"/>
                  </a:cubicBezTo>
                  <a:cubicBezTo>
                    <a:pt x="83" y="22"/>
                    <a:pt x="82" y="22"/>
                    <a:pt x="82" y="21"/>
                  </a:cubicBezTo>
                  <a:cubicBezTo>
                    <a:pt x="82" y="20"/>
                    <a:pt x="82" y="21"/>
                    <a:pt x="83" y="21"/>
                  </a:cubicBezTo>
                  <a:cubicBezTo>
                    <a:pt x="83" y="21"/>
                    <a:pt x="83" y="20"/>
                    <a:pt x="83" y="20"/>
                  </a:cubicBezTo>
                  <a:cubicBezTo>
                    <a:pt x="84" y="20"/>
                    <a:pt x="84" y="19"/>
                    <a:pt x="84" y="19"/>
                  </a:cubicBezTo>
                  <a:cubicBezTo>
                    <a:pt x="85" y="19"/>
                    <a:pt x="86" y="19"/>
                    <a:pt x="87" y="18"/>
                  </a:cubicBezTo>
                  <a:cubicBezTo>
                    <a:pt x="87" y="18"/>
                    <a:pt x="87" y="19"/>
                    <a:pt x="87" y="19"/>
                  </a:cubicBezTo>
                  <a:cubicBezTo>
                    <a:pt x="88" y="19"/>
                    <a:pt x="88" y="18"/>
                    <a:pt x="89" y="18"/>
                  </a:cubicBezTo>
                  <a:cubicBezTo>
                    <a:pt x="89" y="18"/>
                    <a:pt x="89" y="17"/>
                    <a:pt x="89" y="17"/>
                  </a:cubicBezTo>
                  <a:cubicBezTo>
                    <a:pt x="90" y="17"/>
                    <a:pt x="90" y="17"/>
                    <a:pt x="90" y="18"/>
                  </a:cubicBezTo>
                  <a:cubicBezTo>
                    <a:pt x="91" y="18"/>
                    <a:pt x="92" y="18"/>
                    <a:pt x="92" y="17"/>
                  </a:cubicBezTo>
                  <a:cubicBezTo>
                    <a:pt x="93" y="18"/>
                    <a:pt x="93" y="18"/>
                    <a:pt x="93" y="19"/>
                  </a:cubicBezTo>
                  <a:cubicBezTo>
                    <a:pt x="93" y="20"/>
                    <a:pt x="93" y="20"/>
                    <a:pt x="93" y="20"/>
                  </a:cubicBezTo>
                  <a:cubicBezTo>
                    <a:pt x="94" y="20"/>
                    <a:pt x="94" y="21"/>
                    <a:pt x="95" y="21"/>
                  </a:cubicBezTo>
                  <a:cubicBezTo>
                    <a:pt x="95" y="21"/>
                    <a:pt x="95" y="21"/>
                    <a:pt x="95" y="21"/>
                  </a:cubicBezTo>
                  <a:cubicBezTo>
                    <a:pt x="96" y="21"/>
                    <a:pt x="96" y="21"/>
                    <a:pt x="97" y="21"/>
                  </a:cubicBezTo>
                  <a:cubicBezTo>
                    <a:pt x="101" y="25"/>
                    <a:pt x="104" y="30"/>
                    <a:pt x="107" y="35"/>
                  </a:cubicBezTo>
                  <a:close/>
                  <a:moveTo>
                    <a:pt x="111" y="44"/>
                  </a:moveTo>
                  <a:cubicBezTo>
                    <a:pt x="111" y="44"/>
                    <a:pt x="111" y="44"/>
                    <a:pt x="111" y="44"/>
                  </a:cubicBezTo>
                  <a:cubicBezTo>
                    <a:pt x="110" y="45"/>
                    <a:pt x="110" y="44"/>
                    <a:pt x="110" y="44"/>
                  </a:cubicBezTo>
                  <a:cubicBezTo>
                    <a:pt x="109" y="44"/>
                    <a:pt x="109" y="45"/>
                    <a:pt x="109" y="44"/>
                  </a:cubicBezTo>
                  <a:cubicBezTo>
                    <a:pt x="109" y="43"/>
                    <a:pt x="109" y="43"/>
                    <a:pt x="109" y="42"/>
                  </a:cubicBezTo>
                  <a:cubicBezTo>
                    <a:pt x="109" y="42"/>
                    <a:pt x="110" y="42"/>
                    <a:pt x="110" y="42"/>
                  </a:cubicBezTo>
                  <a:cubicBezTo>
                    <a:pt x="110" y="43"/>
                    <a:pt x="111" y="44"/>
                    <a:pt x="111" y="44"/>
                  </a:cubicBezTo>
                  <a:close/>
                  <a:moveTo>
                    <a:pt x="104" y="63"/>
                  </a:moveTo>
                  <a:cubicBezTo>
                    <a:pt x="105" y="63"/>
                    <a:pt x="105" y="62"/>
                    <a:pt x="105" y="63"/>
                  </a:cubicBezTo>
                  <a:cubicBezTo>
                    <a:pt x="105" y="62"/>
                    <a:pt x="105" y="61"/>
                    <a:pt x="106" y="61"/>
                  </a:cubicBezTo>
                  <a:cubicBezTo>
                    <a:pt x="106" y="61"/>
                    <a:pt x="106" y="62"/>
                    <a:pt x="106" y="62"/>
                  </a:cubicBezTo>
                  <a:cubicBezTo>
                    <a:pt x="107" y="63"/>
                    <a:pt x="107" y="63"/>
                    <a:pt x="107" y="64"/>
                  </a:cubicBezTo>
                  <a:cubicBezTo>
                    <a:pt x="106" y="63"/>
                    <a:pt x="106" y="64"/>
                    <a:pt x="106" y="64"/>
                  </a:cubicBezTo>
                  <a:cubicBezTo>
                    <a:pt x="105" y="64"/>
                    <a:pt x="105" y="64"/>
                    <a:pt x="105" y="63"/>
                  </a:cubicBezTo>
                  <a:cubicBezTo>
                    <a:pt x="105" y="63"/>
                    <a:pt x="105" y="64"/>
                    <a:pt x="104" y="63"/>
                  </a:cubicBezTo>
                  <a:close/>
                  <a:moveTo>
                    <a:pt x="105" y="72"/>
                  </a:moveTo>
                  <a:cubicBezTo>
                    <a:pt x="104" y="72"/>
                    <a:pt x="104" y="72"/>
                    <a:pt x="104" y="71"/>
                  </a:cubicBezTo>
                  <a:cubicBezTo>
                    <a:pt x="103" y="72"/>
                    <a:pt x="103" y="72"/>
                    <a:pt x="103" y="73"/>
                  </a:cubicBezTo>
                  <a:cubicBezTo>
                    <a:pt x="102" y="72"/>
                    <a:pt x="103" y="69"/>
                    <a:pt x="104" y="69"/>
                  </a:cubicBezTo>
                  <a:cubicBezTo>
                    <a:pt x="104" y="69"/>
                    <a:pt x="105" y="69"/>
                    <a:pt x="105" y="70"/>
                  </a:cubicBezTo>
                  <a:cubicBezTo>
                    <a:pt x="105" y="70"/>
                    <a:pt x="104" y="70"/>
                    <a:pt x="104" y="70"/>
                  </a:cubicBezTo>
                  <a:cubicBezTo>
                    <a:pt x="104" y="71"/>
                    <a:pt x="105" y="71"/>
                    <a:pt x="105" y="72"/>
                  </a:cubicBezTo>
                  <a:close/>
                  <a:moveTo>
                    <a:pt x="102" y="70"/>
                  </a:moveTo>
                  <a:cubicBezTo>
                    <a:pt x="102" y="70"/>
                    <a:pt x="102" y="71"/>
                    <a:pt x="102" y="72"/>
                  </a:cubicBezTo>
                  <a:cubicBezTo>
                    <a:pt x="102" y="72"/>
                    <a:pt x="102" y="72"/>
                    <a:pt x="102" y="72"/>
                  </a:cubicBezTo>
                  <a:cubicBezTo>
                    <a:pt x="102" y="72"/>
                    <a:pt x="101" y="72"/>
                    <a:pt x="101" y="72"/>
                  </a:cubicBezTo>
                  <a:cubicBezTo>
                    <a:pt x="100" y="73"/>
                    <a:pt x="100" y="71"/>
                    <a:pt x="99" y="72"/>
                  </a:cubicBezTo>
                  <a:cubicBezTo>
                    <a:pt x="99" y="71"/>
                    <a:pt x="98" y="70"/>
                    <a:pt x="98" y="70"/>
                  </a:cubicBezTo>
                  <a:cubicBezTo>
                    <a:pt x="99" y="68"/>
                    <a:pt x="101" y="68"/>
                    <a:pt x="101" y="66"/>
                  </a:cubicBezTo>
                  <a:cubicBezTo>
                    <a:pt x="102" y="66"/>
                    <a:pt x="102" y="66"/>
                    <a:pt x="103" y="67"/>
                  </a:cubicBezTo>
                  <a:cubicBezTo>
                    <a:pt x="103" y="67"/>
                    <a:pt x="103" y="68"/>
                    <a:pt x="102" y="68"/>
                  </a:cubicBezTo>
                  <a:cubicBezTo>
                    <a:pt x="103" y="68"/>
                    <a:pt x="102" y="69"/>
                    <a:pt x="102" y="70"/>
                  </a:cubicBezTo>
                  <a:close/>
                  <a:moveTo>
                    <a:pt x="101" y="75"/>
                  </a:moveTo>
                  <a:cubicBezTo>
                    <a:pt x="99" y="75"/>
                    <a:pt x="99" y="74"/>
                    <a:pt x="97" y="74"/>
                  </a:cubicBezTo>
                  <a:cubicBezTo>
                    <a:pt x="97" y="73"/>
                    <a:pt x="97" y="73"/>
                    <a:pt x="97" y="73"/>
                  </a:cubicBezTo>
                  <a:cubicBezTo>
                    <a:pt x="98" y="73"/>
                    <a:pt x="99" y="73"/>
                    <a:pt x="101" y="73"/>
                  </a:cubicBezTo>
                  <a:cubicBezTo>
                    <a:pt x="101" y="74"/>
                    <a:pt x="101" y="74"/>
                    <a:pt x="101" y="75"/>
                  </a:cubicBezTo>
                  <a:close/>
                  <a:moveTo>
                    <a:pt x="103" y="57"/>
                  </a:moveTo>
                  <a:cubicBezTo>
                    <a:pt x="103" y="57"/>
                    <a:pt x="102" y="56"/>
                    <a:pt x="102" y="56"/>
                  </a:cubicBezTo>
                  <a:cubicBezTo>
                    <a:pt x="102" y="55"/>
                    <a:pt x="103" y="55"/>
                    <a:pt x="103" y="55"/>
                  </a:cubicBezTo>
                  <a:cubicBezTo>
                    <a:pt x="103" y="56"/>
                    <a:pt x="103" y="57"/>
                    <a:pt x="103" y="57"/>
                  </a:cubicBezTo>
                  <a:close/>
                  <a:moveTo>
                    <a:pt x="105" y="59"/>
                  </a:moveTo>
                  <a:cubicBezTo>
                    <a:pt x="105" y="60"/>
                    <a:pt x="104" y="60"/>
                    <a:pt x="104" y="61"/>
                  </a:cubicBezTo>
                  <a:cubicBezTo>
                    <a:pt x="103" y="60"/>
                    <a:pt x="103" y="60"/>
                    <a:pt x="103" y="59"/>
                  </a:cubicBezTo>
                  <a:cubicBezTo>
                    <a:pt x="103" y="58"/>
                    <a:pt x="104" y="58"/>
                    <a:pt x="105" y="59"/>
                  </a:cubicBezTo>
                  <a:close/>
                  <a:moveTo>
                    <a:pt x="109" y="69"/>
                  </a:moveTo>
                  <a:cubicBezTo>
                    <a:pt x="109" y="70"/>
                    <a:pt x="108" y="70"/>
                    <a:pt x="107" y="70"/>
                  </a:cubicBezTo>
                  <a:cubicBezTo>
                    <a:pt x="107" y="69"/>
                    <a:pt x="108" y="69"/>
                    <a:pt x="109" y="69"/>
                  </a:cubicBezTo>
                  <a:close/>
                  <a:moveTo>
                    <a:pt x="108" y="50"/>
                  </a:moveTo>
                  <a:cubicBezTo>
                    <a:pt x="108" y="50"/>
                    <a:pt x="108" y="50"/>
                    <a:pt x="108" y="50"/>
                  </a:cubicBezTo>
                  <a:cubicBezTo>
                    <a:pt x="107" y="51"/>
                    <a:pt x="107" y="51"/>
                    <a:pt x="107" y="52"/>
                  </a:cubicBezTo>
                  <a:cubicBezTo>
                    <a:pt x="106" y="51"/>
                    <a:pt x="106" y="51"/>
                    <a:pt x="106" y="50"/>
                  </a:cubicBezTo>
                  <a:cubicBezTo>
                    <a:pt x="106" y="50"/>
                    <a:pt x="107" y="50"/>
                    <a:pt x="107" y="50"/>
                  </a:cubicBezTo>
                  <a:cubicBezTo>
                    <a:pt x="107" y="50"/>
                    <a:pt x="106" y="51"/>
                    <a:pt x="106" y="50"/>
                  </a:cubicBezTo>
                  <a:cubicBezTo>
                    <a:pt x="106" y="49"/>
                    <a:pt x="107" y="49"/>
                    <a:pt x="108" y="49"/>
                  </a:cubicBezTo>
                  <a:cubicBezTo>
                    <a:pt x="109" y="48"/>
                    <a:pt x="109" y="48"/>
                    <a:pt x="110" y="47"/>
                  </a:cubicBezTo>
                  <a:cubicBezTo>
                    <a:pt x="109" y="47"/>
                    <a:pt x="110" y="47"/>
                    <a:pt x="110" y="47"/>
                  </a:cubicBezTo>
                  <a:cubicBezTo>
                    <a:pt x="109" y="46"/>
                    <a:pt x="110" y="45"/>
                    <a:pt x="110" y="44"/>
                  </a:cubicBezTo>
                  <a:cubicBezTo>
                    <a:pt x="110" y="44"/>
                    <a:pt x="110" y="44"/>
                    <a:pt x="110" y="44"/>
                  </a:cubicBezTo>
                  <a:cubicBezTo>
                    <a:pt x="110" y="46"/>
                    <a:pt x="111" y="47"/>
                    <a:pt x="111" y="49"/>
                  </a:cubicBezTo>
                  <a:cubicBezTo>
                    <a:pt x="110" y="50"/>
                    <a:pt x="109" y="50"/>
                    <a:pt x="108" y="50"/>
                  </a:cubicBezTo>
                  <a:close/>
                  <a:moveTo>
                    <a:pt x="109" y="39"/>
                  </a:moveTo>
                  <a:cubicBezTo>
                    <a:pt x="109" y="40"/>
                    <a:pt x="110" y="41"/>
                    <a:pt x="110" y="41"/>
                  </a:cubicBezTo>
                  <a:cubicBezTo>
                    <a:pt x="109" y="41"/>
                    <a:pt x="109" y="40"/>
                    <a:pt x="109" y="39"/>
                  </a:cubicBezTo>
                  <a:close/>
                  <a:moveTo>
                    <a:pt x="93" y="66"/>
                  </a:moveTo>
                  <a:cubicBezTo>
                    <a:pt x="93" y="66"/>
                    <a:pt x="93" y="67"/>
                    <a:pt x="93" y="66"/>
                  </a:cubicBezTo>
                  <a:cubicBezTo>
                    <a:pt x="94" y="66"/>
                    <a:pt x="94" y="67"/>
                    <a:pt x="94" y="67"/>
                  </a:cubicBezTo>
                  <a:cubicBezTo>
                    <a:pt x="94" y="67"/>
                    <a:pt x="95" y="68"/>
                    <a:pt x="95" y="68"/>
                  </a:cubicBezTo>
                  <a:cubicBezTo>
                    <a:pt x="95" y="69"/>
                    <a:pt x="96" y="69"/>
                    <a:pt x="96" y="70"/>
                  </a:cubicBezTo>
                  <a:cubicBezTo>
                    <a:pt x="96" y="71"/>
                    <a:pt x="97" y="72"/>
                    <a:pt x="97" y="72"/>
                  </a:cubicBezTo>
                  <a:cubicBezTo>
                    <a:pt x="96" y="73"/>
                    <a:pt x="96" y="71"/>
                    <a:pt x="95" y="71"/>
                  </a:cubicBezTo>
                  <a:cubicBezTo>
                    <a:pt x="95" y="68"/>
                    <a:pt x="93" y="69"/>
                    <a:pt x="93" y="66"/>
                  </a:cubicBezTo>
                  <a:close/>
                  <a:moveTo>
                    <a:pt x="86" y="64"/>
                  </a:moveTo>
                  <a:cubicBezTo>
                    <a:pt x="87" y="64"/>
                    <a:pt x="87" y="65"/>
                    <a:pt x="87" y="65"/>
                  </a:cubicBezTo>
                  <a:cubicBezTo>
                    <a:pt x="87" y="65"/>
                    <a:pt x="87" y="66"/>
                    <a:pt x="86" y="66"/>
                  </a:cubicBezTo>
                  <a:cubicBezTo>
                    <a:pt x="86" y="65"/>
                    <a:pt x="87" y="65"/>
                    <a:pt x="86" y="64"/>
                  </a:cubicBezTo>
                  <a:close/>
                  <a:moveTo>
                    <a:pt x="73" y="81"/>
                  </a:moveTo>
                  <a:cubicBezTo>
                    <a:pt x="73" y="81"/>
                    <a:pt x="73" y="81"/>
                    <a:pt x="73" y="81"/>
                  </a:cubicBezTo>
                  <a:cubicBezTo>
                    <a:pt x="73" y="82"/>
                    <a:pt x="73" y="82"/>
                    <a:pt x="73" y="83"/>
                  </a:cubicBezTo>
                  <a:cubicBezTo>
                    <a:pt x="72" y="83"/>
                    <a:pt x="72" y="84"/>
                    <a:pt x="72" y="85"/>
                  </a:cubicBezTo>
                  <a:cubicBezTo>
                    <a:pt x="71" y="85"/>
                    <a:pt x="71" y="85"/>
                    <a:pt x="71" y="85"/>
                  </a:cubicBezTo>
                  <a:cubicBezTo>
                    <a:pt x="70" y="84"/>
                    <a:pt x="70" y="83"/>
                    <a:pt x="70" y="83"/>
                  </a:cubicBezTo>
                  <a:cubicBezTo>
                    <a:pt x="70" y="82"/>
                    <a:pt x="70" y="82"/>
                    <a:pt x="71" y="81"/>
                  </a:cubicBezTo>
                  <a:cubicBezTo>
                    <a:pt x="71" y="81"/>
                    <a:pt x="70" y="81"/>
                    <a:pt x="70" y="80"/>
                  </a:cubicBezTo>
                  <a:cubicBezTo>
                    <a:pt x="71" y="79"/>
                    <a:pt x="71" y="79"/>
                    <a:pt x="72" y="78"/>
                  </a:cubicBezTo>
                  <a:cubicBezTo>
                    <a:pt x="72" y="77"/>
                    <a:pt x="72" y="77"/>
                    <a:pt x="73" y="76"/>
                  </a:cubicBezTo>
                  <a:cubicBezTo>
                    <a:pt x="73" y="76"/>
                    <a:pt x="73" y="78"/>
                    <a:pt x="73" y="78"/>
                  </a:cubicBezTo>
                  <a:cubicBezTo>
                    <a:pt x="73" y="79"/>
                    <a:pt x="73" y="80"/>
                    <a:pt x="73" y="81"/>
                  </a:cubicBezTo>
                  <a:close/>
                  <a:moveTo>
                    <a:pt x="32" y="100"/>
                  </a:moveTo>
                  <a:cubicBezTo>
                    <a:pt x="32" y="100"/>
                    <a:pt x="33" y="99"/>
                    <a:pt x="33" y="100"/>
                  </a:cubicBezTo>
                  <a:cubicBezTo>
                    <a:pt x="33" y="100"/>
                    <a:pt x="33" y="100"/>
                    <a:pt x="32" y="100"/>
                  </a:cubicBezTo>
                  <a:close/>
                  <a:moveTo>
                    <a:pt x="39" y="31"/>
                  </a:moveTo>
                  <a:cubicBezTo>
                    <a:pt x="39" y="32"/>
                    <a:pt x="39" y="32"/>
                    <a:pt x="38" y="32"/>
                  </a:cubicBezTo>
                  <a:cubicBezTo>
                    <a:pt x="38" y="33"/>
                    <a:pt x="38" y="32"/>
                    <a:pt x="38" y="32"/>
                  </a:cubicBezTo>
                  <a:cubicBezTo>
                    <a:pt x="37" y="32"/>
                    <a:pt x="37" y="32"/>
                    <a:pt x="36" y="32"/>
                  </a:cubicBezTo>
                  <a:cubicBezTo>
                    <a:pt x="35" y="30"/>
                    <a:pt x="36" y="28"/>
                    <a:pt x="35" y="27"/>
                  </a:cubicBezTo>
                  <a:cubicBezTo>
                    <a:pt x="35" y="26"/>
                    <a:pt x="36" y="26"/>
                    <a:pt x="35" y="26"/>
                  </a:cubicBezTo>
                  <a:cubicBezTo>
                    <a:pt x="36" y="25"/>
                    <a:pt x="36" y="25"/>
                    <a:pt x="37" y="25"/>
                  </a:cubicBezTo>
                  <a:cubicBezTo>
                    <a:pt x="36" y="24"/>
                    <a:pt x="35" y="24"/>
                    <a:pt x="35" y="23"/>
                  </a:cubicBezTo>
                  <a:cubicBezTo>
                    <a:pt x="36" y="23"/>
                    <a:pt x="36" y="23"/>
                    <a:pt x="36" y="23"/>
                  </a:cubicBezTo>
                  <a:cubicBezTo>
                    <a:pt x="36" y="22"/>
                    <a:pt x="36" y="23"/>
                    <a:pt x="35" y="23"/>
                  </a:cubicBezTo>
                  <a:cubicBezTo>
                    <a:pt x="35" y="22"/>
                    <a:pt x="35" y="22"/>
                    <a:pt x="35" y="21"/>
                  </a:cubicBezTo>
                  <a:cubicBezTo>
                    <a:pt x="35" y="21"/>
                    <a:pt x="34" y="20"/>
                    <a:pt x="35" y="19"/>
                  </a:cubicBezTo>
                  <a:cubicBezTo>
                    <a:pt x="34" y="20"/>
                    <a:pt x="33" y="19"/>
                    <a:pt x="32" y="19"/>
                  </a:cubicBezTo>
                  <a:cubicBezTo>
                    <a:pt x="32" y="19"/>
                    <a:pt x="32" y="19"/>
                    <a:pt x="32" y="19"/>
                  </a:cubicBezTo>
                  <a:cubicBezTo>
                    <a:pt x="31" y="19"/>
                    <a:pt x="30" y="19"/>
                    <a:pt x="30" y="18"/>
                  </a:cubicBezTo>
                  <a:cubicBezTo>
                    <a:pt x="31" y="17"/>
                    <a:pt x="32" y="18"/>
                    <a:pt x="32" y="18"/>
                  </a:cubicBezTo>
                  <a:cubicBezTo>
                    <a:pt x="32" y="17"/>
                    <a:pt x="32" y="17"/>
                    <a:pt x="31" y="17"/>
                  </a:cubicBezTo>
                  <a:cubicBezTo>
                    <a:pt x="31" y="17"/>
                    <a:pt x="30" y="17"/>
                    <a:pt x="30" y="17"/>
                  </a:cubicBezTo>
                  <a:cubicBezTo>
                    <a:pt x="30" y="17"/>
                    <a:pt x="30" y="17"/>
                    <a:pt x="29" y="17"/>
                  </a:cubicBezTo>
                  <a:cubicBezTo>
                    <a:pt x="30" y="16"/>
                    <a:pt x="30" y="16"/>
                    <a:pt x="31" y="16"/>
                  </a:cubicBezTo>
                  <a:cubicBezTo>
                    <a:pt x="31" y="16"/>
                    <a:pt x="32" y="16"/>
                    <a:pt x="33" y="15"/>
                  </a:cubicBezTo>
                  <a:cubicBezTo>
                    <a:pt x="33" y="15"/>
                    <a:pt x="32" y="15"/>
                    <a:pt x="32" y="14"/>
                  </a:cubicBezTo>
                  <a:cubicBezTo>
                    <a:pt x="34" y="14"/>
                    <a:pt x="35" y="13"/>
                    <a:pt x="36" y="13"/>
                  </a:cubicBezTo>
                  <a:cubicBezTo>
                    <a:pt x="38" y="13"/>
                    <a:pt x="38" y="13"/>
                    <a:pt x="40" y="13"/>
                  </a:cubicBezTo>
                  <a:cubicBezTo>
                    <a:pt x="40" y="13"/>
                    <a:pt x="39" y="12"/>
                    <a:pt x="39" y="11"/>
                  </a:cubicBezTo>
                  <a:cubicBezTo>
                    <a:pt x="40" y="11"/>
                    <a:pt x="41" y="11"/>
                    <a:pt x="42" y="11"/>
                  </a:cubicBezTo>
                  <a:cubicBezTo>
                    <a:pt x="42" y="10"/>
                    <a:pt x="44" y="11"/>
                    <a:pt x="45" y="10"/>
                  </a:cubicBezTo>
                  <a:cubicBezTo>
                    <a:pt x="45" y="11"/>
                    <a:pt x="46" y="11"/>
                    <a:pt x="46" y="11"/>
                  </a:cubicBezTo>
                  <a:cubicBezTo>
                    <a:pt x="46" y="10"/>
                    <a:pt x="47" y="11"/>
                    <a:pt x="47" y="11"/>
                  </a:cubicBezTo>
                  <a:cubicBezTo>
                    <a:pt x="48" y="11"/>
                    <a:pt x="49" y="11"/>
                    <a:pt x="50" y="12"/>
                  </a:cubicBezTo>
                  <a:cubicBezTo>
                    <a:pt x="49" y="12"/>
                    <a:pt x="48" y="12"/>
                    <a:pt x="48" y="13"/>
                  </a:cubicBezTo>
                  <a:cubicBezTo>
                    <a:pt x="48" y="13"/>
                    <a:pt x="49" y="12"/>
                    <a:pt x="50" y="13"/>
                  </a:cubicBezTo>
                  <a:cubicBezTo>
                    <a:pt x="50" y="12"/>
                    <a:pt x="50" y="13"/>
                    <a:pt x="51" y="13"/>
                  </a:cubicBezTo>
                  <a:cubicBezTo>
                    <a:pt x="51" y="14"/>
                    <a:pt x="52" y="13"/>
                    <a:pt x="52" y="14"/>
                  </a:cubicBezTo>
                  <a:cubicBezTo>
                    <a:pt x="52" y="15"/>
                    <a:pt x="51" y="14"/>
                    <a:pt x="50" y="14"/>
                  </a:cubicBezTo>
                  <a:cubicBezTo>
                    <a:pt x="50" y="14"/>
                    <a:pt x="50" y="15"/>
                    <a:pt x="49" y="15"/>
                  </a:cubicBezTo>
                  <a:cubicBezTo>
                    <a:pt x="49" y="16"/>
                    <a:pt x="49" y="16"/>
                    <a:pt x="49" y="16"/>
                  </a:cubicBezTo>
                  <a:cubicBezTo>
                    <a:pt x="49" y="16"/>
                    <a:pt x="49" y="17"/>
                    <a:pt x="48" y="17"/>
                  </a:cubicBezTo>
                  <a:cubicBezTo>
                    <a:pt x="49" y="17"/>
                    <a:pt x="50" y="17"/>
                    <a:pt x="50" y="18"/>
                  </a:cubicBezTo>
                  <a:cubicBezTo>
                    <a:pt x="49" y="18"/>
                    <a:pt x="48" y="18"/>
                    <a:pt x="48" y="18"/>
                  </a:cubicBezTo>
                  <a:cubicBezTo>
                    <a:pt x="48" y="19"/>
                    <a:pt x="49" y="21"/>
                    <a:pt x="47" y="21"/>
                  </a:cubicBezTo>
                  <a:cubicBezTo>
                    <a:pt x="47" y="22"/>
                    <a:pt x="48" y="22"/>
                    <a:pt x="48" y="23"/>
                  </a:cubicBezTo>
                  <a:cubicBezTo>
                    <a:pt x="47" y="23"/>
                    <a:pt x="47" y="22"/>
                    <a:pt x="47" y="22"/>
                  </a:cubicBezTo>
                  <a:cubicBezTo>
                    <a:pt x="46" y="23"/>
                    <a:pt x="48" y="23"/>
                    <a:pt x="47" y="24"/>
                  </a:cubicBezTo>
                  <a:cubicBezTo>
                    <a:pt x="46" y="24"/>
                    <a:pt x="46" y="23"/>
                    <a:pt x="45" y="23"/>
                  </a:cubicBezTo>
                  <a:cubicBezTo>
                    <a:pt x="45" y="23"/>
                    <a:pt x="45" y="23"/>
                    <a:pt x="45" y="23"/>
                  </a:cubicBezTo>
                  <a:cubicBezTo>
                    <a:pt x="45" y="23"/>
                    <a:pt x="46" y="24"/>
                    <a:pt x="46" y="24"/>
                  </a:cubicBezTo>
                  <a:cubicBezTo>
                    <a:pt x="47" y="24"/>
                    <a:pt x="45" y="25"/>
                    <a:pt x="45" y="25"/>
                  </a:cubicBezTo>
                  <a:cubicBezTo>
                    <a:pt x="44" y="25"/>
                    <a:pt x="44" y="26"/>
                    <a:pt x="43" y="27"/>
                  </a:cubicBezTo>
                  <a:cubicBezTo>
                    <a:pt x="43" y="27"/>
                    <a:pt x="42" y="27"/>
                    <a:pt x="42" y="27"/>
                  </a:cubicBezTo>
                  <a:cubicBezTo>
                    <a:pt x="41" y="27"/>
                    <a:pt x="41" y="28"/>
                    <a:pt x="41" y="27"/>
                  </a:cubicBezTo>
                  <a:cubicBezTo>
                    <a:pt x="40" y="27"/>
                    <a:pt x="40" y="28"/>
                    <a:pt x="40" y="28"/>
                  </a:cubicBezTo>
                  <a:cubicBezTo>
                    <a:pt x="40" y="30"/>
                    <a:pt x="39" y="30"/>
                    <a:pt x="39" y="31"/>
                  </a:cubicBezTo>
                  <a:close/>
                  <a:moveTo>
                    <a:pt x="59" y="15"/>
                  </a:moveTo>
                  <a:cubicBezTo>
                    <a:pt x="59" y="15"/>
                    <a:pt x="60" y="16"/>
                    <a:pt x="60" y="15"/>
                  </a:cubicBezTo>
                  <a:cubicBezTo>
                    <a:pt x="60" y="16"/>
                    <a:pt x="61" y="16"/>
                    <a:pt x="61" y="18"/>
                  </a:cubicBezTo>
                  <a:cubicBezTo>
                    <a:pt x="60" y="18"/>
                    <a:pt x="60" y="17"/>
                    <a:pt x="59" y="17"/>
                  </a:cubicBezTo>
                  <a:cubicBezTo>
                    <a:pt x="59" y="18"/>
                    <a:pt x="59" y="18"/>
                    <a:pt x="59" y="19"/>
                  </a:cubicBezTo>
                  <a:cubicBezTo>
                    <a:pt x="58" y="19"/>
                    <a:pt x="58" y="19"/>
                    <a:pt x="58" y="19"/>
                  </a:cubicBezTo>
                  <a:cubicBezTo>
                    <a:pt x="57" y="19"/>
                    <a:pt x="57" y="18"/>
                    <a:pt x="57" y="18"/>
                  </a:cubicBezTo>
                  <a:cubicBezTo>
                    <a:pt x="57" y="17"/>
                    <a:pt x="57" y="17"/>
                    <a:pt x="57" y="16"/>
                  </a:cubicBezTo>
                  <a:cubicBezTo>
                    <a:pt x="57" y="16"/>
                    <a:pt x="57" y="17"/>
                    <a:pt x="56" y="17"/>
                  </a:cubicBezTo>
                  <a:cubicBezTo>
                    <a:pt x="56" y="17"/>
                    <a:pt x="56" y="16"/>
                    <a:pt x="56" y="16"/>
                  </a:cubicBezTo>
                  <a:cubicBezTo>
                    <a:pt x="56" y="15"/>
                    <a:pt x="55" y="16"/>
                    <a:pt x="55" y="15"/>
                  </a:cubicBezTo>
                  <a:cubicBezTo>
                    <a:pt x="55" y="13"/>
                    <a:pt x="57" y="14"/>
                    <a:pt x="57" y="15"/>
                  </a:cubicBezTo>
                  <a:cubicBezTo>
                    <a:pt x="58" y="15"/>
                    <a:pt x="57" y="14"/>
                    <a:pt x="57" y="14"/>
                  </a:cubicBezTo>
                  <a:cubicBezTo>
                    <a:pt x="58" y="13"/>
                    <a:pt x="59" y="14"/>
                    <a:pt x="58" y="15"/>
                  </a:cubicBezTo>
                  <a:cubicBezTo>
                    <a:pt x="58" y="15"/>
                    <a:pt x="59" y="15"/>
                    <a:pt x="59" y="15"/>
                  </a:cubicBezTo>
                  <a:close/>
                  <a:moveTo>
                    <a:pt x="59" y="13"/>
                  </a:moveTo>
                  <a:cubicBezTo>
                    <a:pt x="60" y="13"/>
                    <a:pt x="62" y="13"/>
                    <a:pt x="64" y="14"/>
                  </a:cubicBezTo>
                  <a:cubicBezTo>
                    <a:pt x="64" y="15"/>
                    <a:pt x="63" y="14"/>
                    <a:pt x="63" y="15"/>
                  </a:cubicBezTo>
                  <a:cubicBezTo>
                    <a:pt x="61" y="15"/>
                    <a:pt x="60" y="15"/>
                    <a:pt x="59" y="14"/>
                  </a:cubicBezTo>
                  <a:cubicBezTo>
                    <a:pt x="59" y="14"/>
                    <a:pt x="59" y="14"/>
                    <a:pt x="59" y="13"/>
                  </a:cubicBezTo>
                  <a:close/>
                  <a:moveTo>
                    <a:pt x="50" y="37"/>
                  </a:moveTo>
                  <a:cubicBezTo>
                    <a:pt x="49" y="38"/>
                    <a:pt x="48" y="38"/>
                    <a:pt x="48" y="38"/>
                  </a:cubicBezTo>
                  <a:cubicBezTo>
                    <a:pt x="48" y="37"/>
                    <a:pt x="48" y="37"/>
                    <a:pt x="48" y="36"/>
                  </a:cubicBezTo>
                  <a:cubicBezTo>
                    <a:pt x="48" y="36"/>
                    <a:pt x="49" y="36"/>
                    <a:pt x="49" y="35"/>
                  </a:cubicBezTo>
                  <a:cubicBezTo>
                    <a:pt x="49" y="35"/>
                    <a:pt x="49" y="35"/>
                    <a:pt x="50" y="35"/>
                  </a:cubicBezTo>
                  <a:cubicBezTo>
                    <a:pt x="49" y="36"/>
                    <a:pt x="49" y="36"/>
                    <a:pt x="50" y="37"/>
                  </a:cubicBezTo>
                  <a:close/>
                  <a:moveTo>
                    <a:pt x="48" y="29"/>
                  </a:moveTo>
                  <a:cubicBezTo>
                    <a:pt x="48" y="29"/>
                    <a:pt x="48" y="28"/>
                    <a:pt x="47" y="28"/>
                  </a:cubicBezTo>
                  <a:cubicBezTo>
                    <a:pt x="47" y="28"/>
                    <a:pt x="47" y="28"/>
                    <a:pt x="47" y="27"/>
                  </a:cubicBezTo>
                  <a:cubicBezTo>
                    <a:pt x="47" y="27"/>
                    <a:pt x="47" y="28"/>
                    <a:pt x="47" y="27"/>
                  </a:cubicBezTo>
                  <a:cubicBezTo>
                    <a:pt x="47" y="27"/>
                    <a:pt x="47" y="27"/>
                    <a:pt x="47" y="26"/>
                  </a:cubicBezTo>
                  <a:cubicBezTo>
                    <a:pt x="48" y="26"/>
                    <a:pt x="48" y="27"/>
                    <a:pt x="48" y="27"/>
                  </a:cubicBezTo>
                  <a:cubicBezTo>
                    <a:pt x="49" y="26"/>
                    <a:pt x="49" y="27"/>
                    <a:pt x="50" y="27"/>
                  </a:cubicBezTo>
                  <a:cubicBezTo>
                    <a:pt x="50" y="27"/>
                    <a:pt x="51" y="28"/>
                    <a:pt x="51" y="29"/>
                  </a:cubicBezTo>
                  <a:cubicBezTo>
                    <a:pt x="50" y="29"/>
                    <a:pt x="50" y="29"/>
                    <a:pt x="50" y="29"/>
                  </a:cubicBezTo>
                  <a:cubicBezTo>
                    <a:pt x="49" y="29"/>
                    <a:pt x="48" y="29"/>
                    <a:pt x="48" y="29"/>
                  </a:cubicBezTo>
                  <a:close/>
                  <a:moveTo>
                    <a:pt x="72" y="19"/>
                  </a:moveTo>
                  <a:cubicBezTo>
                    <a:pt x="74" y="19"/>
                    <a:pt x="75" y="18"/>
                    <a:pt x="76" y="18"/>
                  </a:cubicBezTo>
                  <a:cubicBezTo>
                    <a:pt x="76" y="18"/>
                    <a:pt x="76" y="18"/>
                    <a:pt x="76" y="18"/>
                  </a:cubicBezTo>
                  <a:cubicBezTo>
                    <a:pt x="76" y="18"/>
                    <a:pt x="77" y="18"/>
                    <a:pt x="77" y="18"/>
                  </a:cubicBezTo>
                  <a:cubicBezTo>
                    <a:pt x="77" y="19"/>
                    <a:pt x="76" y="19"/>
                    <a:pt x="75" y="19"/>
                  </a:cubicBezTo>
                  <a:cubicBezTo>
                    <a:pt x="74" y="20"/>
                    <a:pt x="74" y="21"/>
                    <a:pt x="72" y="21"/>
                  </a:cubicBezTo>
                  <a:cubicBezTo>
                    <a:pt x="72" y="22"/>
                    <a:pt x="73" y="23"/>
                    <a:pt x="73" y="24"/>
                  </a:cubicBezTo>
                  <a:cubicBezTo>
                    <a:pt x="73" y="24"/>
                    <a:pt x="73" y="24"/>
                    <a:pt x="73" y="24"/>
                  </a:cubicBezTo>
                  <a:cubicBezTo>
                    <a:pt x="72" y="24"/>
                    <a:pt x="72" y="23"/>
                    <a:pt x="71" y="23"/>
                  </a:cubicBezTo>
                  <a:cubicBezTo>
                    <a:pt x="71" y="22"/>
                    <a:pt x="72" y="22"/>
                    <a:pt x="72" y="21"/>
                  </a:cubicBezTo>
                  <a:cubicBezTo>
                    <a:pt x="72" y="20"/>
                    <a:pt x="73" y="20"/>
                    <a:pt x="72" y="19"/>
                  </a:cubicBezTo>
                  <a:close/>
                  <a:moveTo>
                    <a:pt x="72" y="15"/>
                  </a:moveTo>
                  <a:cubicBezTo>
                    <a:pt x="72" y="14"/>
                    <a:pt x="74" y="13"/>
                    <a:pt x="74" y="14"/>
                  </a:cubicBezTo>
                  <a:cubicBezTo>
                    <a:pt x="73" y="14"/>
                    <a:pt x="73" y="15"/>
                    <a:pt x="72" y="15"/>
                  </a:cubicBezTo>
                  <a:close/>
                  <a:moveTo>
                    <a:pt x="84" y="14"/>
                  </a:moveTo>
                  <a:cubicBezTo>
                    <a:pt x="85" y="14"/>
                    <a:pt x="87" y="14"/>
                    <a:pt x="87" y="15"/>
                  </a:cubicBezTo>
                  <a:cubicBezTo>
                    <a:pt x="87" y="16"/>
                    <a:pt x="86" y="15"/>
                    <a:pt x="84" y="16"/>
                  </a:cubicBezTo>
                  <a:cubicBezTo>
                    <a:pt x="84" y="15"/>
                    <a:pt x="84" y="15"/>
                    <a:pt x="84" y="14"/>
                  </a:cubicBezTo>
                  <a:close/>
                  <a:moveTo>
                    <a:pt x="25" y="29"/>
                  </a:moveTo>
                  <a:cubicBezTo>
                    <a:pt x="25" y="31"/>
                    <a:pt x="23" y="28"/>
                    <a:pt x="23" y="30"/>
                  </a:cubicBezTo>
                  <a:cubicBezTo>
                    <a:pt x="23" y="30"/>
                    <a:pt x="22" y="30"/>
                    <a:pt x="22" y="29"/>
                  </a:cubicBezTo>
                  <a:cubicBezTo>
                    <a:pt x="23" y="29"/>
                    <a:pt x="23" y="28"/>
                    <a:pt x="23" y="28"/>
                  </a:cubicBezTo>
                  <a:cubicBezTo>
                    <a:pt x="24" y="28"/>
                    <a:pt x="24" y="28"/>
                    <a:pt x="24" y="28"/>
                  </a:cubicBezTo>
                  <a:cubicBezTo>
                    <a:pt x="25" y="29"/>
                    <a:pt x="24" y="29"/>
                    <a:pt x="25" y="29"/>
                  </a:cubicBezTo>
                  <a:close/>
                  <a:moveTo>
                    <a:pt x="28" y="59"/>
                  </a:moveTo>
                  <a:cubicBezTo>
                    <a:pt x="28" y="60"/>
                    <a:pt x="27" y="60"/>
                    <a:pt x="27" y="60"/>
                  </a:cubicBezTo>
                  <a:cubicBezTo>
                    <a:pt x="27" y="60"/>
                    <a:pt x="27" y="59"/>
                    <a:pt x="27" y="59"/>
                  </a:cubicBezTo>
                  <a:cubicBezTo>
                    <a:pt x="27" y="59"/>
                    <a:pt x="28" y="59"/>
                    <a:pt x="28" y="59"/>
                  </a:cubicBezTo>
                  <a:close/>
                  <a:moveTo>
                    <a:pt x="23" y="58"/>
                  </a:moveTo>
                  <a:cubicBezTo>
                    <a:pt x="22" y="58"/>
                    <a:pt x="22" y="57"/>
                    <a:pt x="21" y="57"/>
                  </a:cubicBezTo>
                  <a:cubicBezTo>
                    <a:pt x="20" y="57"/>
                    <a:pt x="20" y="58"/>
                    <a:pt x="20" y="58"/>
                  </a:cubicBezTo>
                  <a:cubicBezTo>
                    <a:pt x="20" y="57"/>
                    <a:pt x="20" y="57"/>
                    <a:pt x="20" y="57"/>
                  </a:cubicBezTo>
                  <a:cubicBezTo>
                    <a:pt x="21" y="57"/>
                    <a:pt x="22" y="57"/>
                    <a:pt x="23" y="57"/>
                  </a:cubicBezTo>
                  <a:cubicBezTo>
                    <a:pt x="23" y="57"/>
                    <a:pt x="23" y="57"/>
                    <a:pt x="24" y="57"/>
                  </a:cubicBezTo>
                  <a:cubicBezTo>
                    <a:pt x="24" y="58"/>
                    <a:pt x="24" y="58"/>
                    <a:pt x="24" y="58"/>
                  </a:cubicBezTo>
                  <a:cubicBezTo>
                    <a:pt x="25" y="58"/>
                    <a:pt x="26" y="58"/>
                    <a:pt x="26" y="59"/>
                  </a:cubicBezTo>
                  <a:cubicBezTo>
                    <a:pt x="26" y="60"/>
                    <a:pt x="25" y="59"/>
                    <a:pt x="25" y="60"/>
                  </a:cubicBezTo>
                  <a:cubicBezTo>
                    <a:pt x="25" y="60"/>
                    <a:pt x="25" y="59"/>
                    <a:pt x="24" y="59"/>
                  </a:cubicBezTo>
                  <a:cubicBezTo>
                    <a:pt x="24" y="59"/>
                    <a:pt x="24" y="59"/>
                    <a:pt x="24" y="59"/>
                  </a:cubicBezTo>
                  <a:cubicBezTo>
                    <a:pt x="24" y="58"/>
                    <a:pt x="23" y="59"/>
                    <a:pt x="23" y="58"/>
                  </a:cubicBezTo>
                  <a:close/>
                  <a:moveTo>
                    <a:pt x="23" y="60"/>
                  </a:moveTo>
                  <a:cubicBezTo>
                    <a:pt x="23" y="60"/>
                    <a:pt x="23" y="60"/>
                    <a:pt x="22" y="60"/>
                  </a:cubicBezTo>
                  <a:cubicBezTo>
                    <a:pt x="22" y="60"/>
                    <a:pt x="22" y="59"/>
                    <a:pt x="22" y="59"/>
                  </a:cubicBezTo>
                  <a:cubicBezTo>
                    <a:pt x="23" y="59"/>
                    <a:pt x="23" y="59"/>
                    <a:pt x="23" y="60"/>
                  </a:cubicBezTo>
                  <a:close/>
                  <a:moveTo>
                    <a:pt x="22" y="56"/>
                  </a:moveTo>
                  <a:cubicBezTo>
                    <a:pt x="22" y="56"/>
                    <a:pt x="22" y="56"/>
                    <a:pt x="22" y="55"/>
                  </a:cubicBezTo>
                  <a:cubicBezTo>
                    <a:pt x="23" y="55"/>
                    <a:pt x="23" y="56"/>
                    <a:pt x="23" y="56"/>
                  </a:cubicBezTo>
                  <a:cubicBezTo>
                    <a:pt x="23" y="56"/>
                    <a:pt x="22" y="56"/>
                    <a:pt x="22" y="56"/>
                  </a:cubicBezTo>
                  <a:close/>
                  <a:moveTo>
                    <a:pt x="23" y="55"/>
                  </a:moveTo>
                  <a:cubicBezTo>
                    <a:pt x="24" y="55"/>
                    <a:pt x="24" y="55"/>
                    <a:pt x="24" y="55"/>
                  </a:cubicBezTo>
                  <a:cubicBezTo>
                    <a:pt x="24" y="56"/>
                    <a:pt x="24" y="56"/>
                    <a:pt x="24" y="56"/>
                  </a:cubicBezTo>
                  <a:cubicBezTo>
                    <a:pt x="23" y="56"/>
                    <a:pt x="23" y="56"/>
                    <a:pt x="23" y="55"/>
                  </a:cubicBezTo>
                  <a:close/>
                  <a:moveTo>
                    <a:pt x="24" y="57"/>
                  </a:moveTo>
                  <a:cubicBezTo>
                    <a:pt x="24" y="57"/>
                    <a:pt x="24" y="56"/>
                    <a:pt x="24" y="56"/>
                  </a:cubicBezTo>
                  <a:cubicBezTo>
                    <a:pt x="25" y="56"/>
                    <a:pt x="25" y="56"/>
                    <a:pt x="25" y="57"/>
                  </a:cubicBezTo>
                  <a:cubicBezTo>
                    <a:pt x="25" y="57"/>
                    <a:pt x="26" y="57"/>
                    <a:pt x="26" y="57"/>
                  </a:cubicBezTo>
                  <a:cubicBezTo>
                    <a:pt x="26" y="58"/>
                    <a:pt x="25" y="58"/>
                    <a:pt x="25" y="57"/>
                  </a:cubicBezTo>
                  <a:cubicBezTo>
                    <a:pt x="25" y="57"/>
                    <a:pt x="25" y="57"/>
                    <a:pt x="24" y="57"/>
                  </a:cubicBezTo>
                  <a:close/>
                  <a:moveTo>
                    <a:pt x="111" y="74"/>
                  </a:moveTo>
                  <a:cubicBezTo>
                    <a:pt x="111" y="74"/>
                    <a:pt x="111" y="73"/>
                    <a:pt x="111" y="73"/>
                  </a:cubicBezTo>
                  <a:cubicBezTo>
                    <a:pt x="110" y="72"/>
                    <a:pt x="109" y="72"/>
                    <a:pt x="108" y="71"/>
                  </a:cubicBezTo>
                  <a:cubicBezTo>
                    <a:pt x="108" y="71"/>
                    <a:pt x="108" y="71"/>
                    <a:pt x="108" y="71"/>
                  </a:cubicBezTo>
                  <a:cubicBezTo>
                    <a:pt x="107" y="70"/>
                    <a:pt x="108" y="71"/>
                    <a:pt x="108" y="70"/>
                  </a:cubicBezTo>
                  <a:cubicBezTo>
                    <a:pt x="109" y="70"/>
                    <a:pt x="108" y="71"/>
                    <a:pt x="109" y="70"/>
                  </a:cubicBezTo>
                  <a:cubicBezTo>
                    <a:pt x="109" y="71"/>
                    <a:pt x="110" y="70"/>
                    <a:pt x="110" y="70"/>
                  </a:cubicBezTo>
                  <a:cubicBezTo>
                    <a:pt x="110" y="70"/>
                    <a:pt x="111" y="70"/>
                    <a:pt x="111" y="70"/>
                  </a:cubicBezTo>
                  <a:cubicBezTo>
                    <a:pt x="111" y="70"/>
                    <a:pt x="112" y="70"/>
                    <a:pt x="112" y="70"/>
                  </a:cubicBezTo>
                  <a:cubicBezTo>
                    <a:pt x="112" y="72"/>
                    <a:pt x="111" y="73"/>
                    <a:pt x="111"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79" name="Freeform 258"/>
            <p:cNvSpPr/>
            <p:nvPr/>
          </p:nvSpPr>
          <p:spPr bwMode="auto">
            <a:xfrm>
              <a:off x="6143171" y="31584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80" name="Freeform 259"/>
            <p:cNvSpPr/>
            <p:nvPr/>
          </p:nvSpPr>
          <p:spPr bwMode="auto">
            <a:xfrm>
              <a:off x="6335089" y="3227813"/>
              <a:ext cx="3253" cy="5422"/>
            </a:xfrm>
            <a:custGeom>
              <a:avLst/>
              <a:gdLst>
                <a:gd name="T0" fmla="*/ 1 w 1"/>
                <a:gd name="T1" fmla="*/ 1 h 2"/>
                <a:gd name="T2" fmla="*/ 1 w 1"/>
                <a:gd name="T3" fmla="*/ 0 h 2"/>
                <a:gd name="T4" fmla="*/ 0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0"/>
                  </a:cubicBezTo>
                  <a:cubicBezTo>
                    <a:pt x="0" y="0"/>
                    <a:pt x="0" y="1"/>
                    <a:pt x="0" y="1"/>
                  </a:cubicBezTo>
                  <a:cubicBezTo>
                    <a:pt x="0" y="1"/>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81" name="Freeform 260"/>
            <p:cNvSpPr/>
            <p:nvPr/>
          </p:nvSpPr>
          <p:spPr bwMode="auto">
            <a:xfrm>
              <a:off x="6310151" y="3163840"/>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82" name="Freeform 261"/>
            <p:cNvSpPr/>
            <p:nvPr/>
          </p:nvSpPr>
          <p:spPr bwMode="auto">
            <a:xfrm>
              <a:off x="6312320" y="316384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83" name="Freeform 262"/>
            <p:cNvSpPr/>
            <p:nvPr/>
          </p:nvSpPr>
          <p:spPr bwMode="auto">
            <a:xfrm>
              <a:off x="6278707" y="3171431"/>
              <a:ext cx="3253" cy="3253"/>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1"/>
                    <a:pt x="1" y="1"/>
                  </a:cubicBezTo>
                  <a:cubicBezTo>
                    <a:pt x="1"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84" name="Freeform 263"/>
            <p:cNvSpPr/>
            <p:nvPr/>
          </p:nvSpPr>
          <p:spPr bwMode="auto">
            <a:xfrm>
              <a:off x="6099800" y="32484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85" name="Freeform 264"/>
            <p:cNvSpPr/>
            <p:nvPr/>
          </p:nvSpPr>
          <p:spPr bwMode="auto">
            <a:xfrm>
              <a:off x="6220155" y="322239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86" name="Freeform 265"/>
            <p:cNvSpPr/>
            <p:nvPr/>
          </p:nvSpPr>
          <p:spPr bwMode="auto">
            <a:xfrm>
              <a:off x="6220155" y="3179020"/>
              <a:ext cx="15180" cy="23854"/>
            </a:xfrm>
            <a:custGeom>
              <a:avLst/>
              <a:gdLst>
                <a:gd name="T0" fmla="*/ 5 w 6"/>
                <a:gd name="T1" fmla="*/ 0 h 9"/>
                <a:gd name="T2" fmla="*/ 3 w 6"/>
                <a:gd name="T3" fmla="*/ 4 h 9"/>
                <a:gd name="T4" fmla="*/ 3 w 6"/>
                <a:gd name="T5" fmla="*/ 6 h 9"/>
                <a:gd name="T6" fmla="*/ 2 w 6"/>
                <a:gd name="T7" fmla="*/ 8 h 9"/>
                <a:gd name="T8" fmla="*/ 0 w 6"/>
                <a:gd name="T9" fmla="*/ 6 h 9"/>
                <a:gd name="T10" fmla="*/ 1 w 6"/>
                <a:gd name="T11" fmla="*/ 8 h 9"/>
                <a:gd name="T12" fmla="*/ 1 w 6"/>
                <a:gd name="T13" fmla="*/ 9 h 9"/>
                <a:gd name="T14" fmla="*/ 1 w 6"/>
                <a:gd name="T15" fmla="*/ 9 h 9"/>
                <a:gd name="T16" fmla="*/ 3 w 6"/>
                <a:gd name="T17" fmla="*/ 9 h 9"/>
                <a:gd name="T18" fmla="*/ 4 w 6"/>
                <a:gd name="T19" fmla="*/ 9 h 9"/>
                <a:gd name="T20" fmla="*/ 5 w 6"/>
                <a:gd name="T21" fmla="*/ 6 h 9"/>
                <a:gd name="T22" fmla="*/ 5 w 6"/>
                <a:gd name="T23" fmla="*/ 7 h 9"/>
                <a:gd name="T24" fmla="*/ 5 w 6"/>
                <a:gd name="T25" fmla="*/ 5 h 9"/>
                <a:gd name="T26" fmla="*/ 4 w 6"/>
                <a:gd name="T27" fmla="*/ 4 h 9"/>
                <a:gd name="T28" fmla="*/ 5 w 6"/>
                <a:gd name="T29" fmla="*/ 1 h 9"/>
                <a:gd name="T30" fmla="*/ 5 w 6"/>
                <a:gd name="T3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9">
                  <a:moveTo>
                    <a:pt x="5" y="0"/>
                  </a:moveTo>
                  <a:cubicBezTo>
                    <a:pt x="5" y="2"/>
                    <a:pt x="3" y="2"/>
                    <a:pt x="3" y="4"/>
                  </a:cubicBezTo>
                  <a:cubicBezTo>
                    <a:pt x="3" y="5"/>
                    <a:pt x="3" y="5"/>
                    <a:pt x="3" y="6"/>
                  </a:cubicBezTo>
                  <a:cubicBezTo>
                    <a:pt x="3" y="7"/>
                    <a:pt x="3" y="8"/>
                    <a:pt x="2" y="8"/>
                  </a:cubicBezTo>
                  <a:cubicBezTo>
                    <a:pt x="1" y="9"/>
                    <a:pt x="1" y="6"/>
                    <a:pt x="0" y="6"/>
                  </a:cubicBezTo>
                  <a:cubicBezTo>
                    <a:pt x="0" y="7"/>
                    <a:pt x="1" y="8"/>
                    <a:pt x="1" y="8"/>
                  </a:cubicBezTo>
                  <a:cubicBezTo>
                    <a:pt x="1" y="8"/>
                    <a:pt x="1" y="9"/>
                    <a:pt x="1" y="9"/>
                  </a:cubicBezTo>
                  <a:cubicBezTo>
                    <a:pt x="1" y="9"/>
                    <a:pt x="2" y="9"/>
                    <a:pt x="1" y="9"/>
                  </a:cubicBezTo>
                  <a:cubicBezTo>
                    <a:pt x="2" y="9"/>
                    <a:pt x="2" y="9"/>
                    <a:pt x="3" y="9"/>
                  </a:cubicBezTo>
                  <a:cubicBezTo>
                    <a:pt x="3" y="9"/>
                    <a:pt x="3" y="9"/>
                    <a:pt x="4" y="9"/>
                  </a:cubicBezTo>
                  <a:cubicBezTo>
                    <a:pt x="5" y="8"/>
                    <a:pt x="4" y="7"/>
                    <a:pt x="5" y="6"/>
                  </a:cubicBezTo>
                  <a:cubicBezTo>
                    <a:pt x="6" y="5"/>
                    <a:pt x="5" y="7"/>
                    <a:pt x="5" y="7"/>
                  </a:cubicBezTo>
                  <a:cubicBezTo>
                    <a:pt x="5" y="6"/>
                    <a:pt x="5" y="5"/>
                    <a:pt x="5" y="5"/>
                  </a:cubicBezTo>
                  <a:cubicBezTo>
                    <a:pt x="5" y="4"/>
                    <a:pt x="4" y="4"/>
                    <a:pt x="4" y="4"/>
                  </a:cubicBezTo>
                  <a:cubicBezTo>
                    <a:pt x="4" y="2"/>
                    <a:pt x="5" y="2"/>
                    <a:pt x="5" y="1"/>
                  </a:cubicBezTo>
                  <a:cubicBezTo>
                    <a:pt x="5" y="0"/>
                    <a:pt x="5"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87" name="Freeform 266"/>
            <p:cNvSpPr/>
            <p:nvPr/>
          </p:nvSpPr>
          <p:spPr bwMode="auto">
            <a:xfrm>
              <a:off x="6158351" y="320504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88" name="Freeform 267"/>
            <p:cNvSpPr/>
            <p:nvPr/>
          </p:nvSpPr>
          <p:spPr bwMode="auto">
            <a:xfrm>
              <a:off x="6325331" y="3259257"/>
              <a:ext cx="2169" cy="4337"/>
            </a:xfrm>
            <a:custGeom>
              <a:avLst/>
              <a:gdLst>
                <a:gd name="T0" fmla="*/ 0 w 1"/>
                <a:gd name="T1" fmla="*/ 0 h 2"/>
                <a:gd name="T2" fmla="*/ 1 w 1"/>
                <a:gd name="T3" fmla="*/ 2 h 2"/>
                <a:gd name="T4" fmla="*/ 1 w 1"/>
                <a:gd name="T5" fmla="*/ 2 h 2"/>
                <a:gd name="T6" fmla="*/ 1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1"/>
                    <a:pt x="1" y="1"/>
                    <a:pt x="1" y="2"/>
                  </a:cubicBezTo>
                  <a:cubicBezTo>
                    <a:pt x="1" y="2"/>
                    <a:pt x="1" y="2"/>
                    <a:pt x="1" y="2"/>
                  </a:cubicBez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89" name="Freeform 268"/>
            <p:cNvSpPr/>
            <p:nvPr/>
          </p:nvSpPr>
          <p:spPr bwMode="auto">
            <a:xfrm>
              <a:off x="6242926" y="3176852"/>
              <a:ext cx="7590" cy="7590"/>
            </a:xfrm>
            <a:custGeom>
              <a:avLst/>
              <a:gdLst>
                <a:gd name="T0" fmla="*/ 0 w 3"/>
                <a:gd name="T1" fmla="*/ 1 h 3"/>
                <a:gd name="T2" fmla="*/ 1 w 3"/>
                <a:gd name="T3" fmla="*/ 2 h 3"/>
                <a:gd name="T4" fmla="*/ 2 w 3"/>
                <a:gd name="T5" fmla="*/ 2 h 3"/>
                <a:gd name="T6" fmla="*/ 3 w 3"/>
                <a:gd name="T7" fmla="*/ 1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1"/>
                    <a:pt x="0" y="3"/>
                    <a:pt x="1" y="2"/>
                  </a:cubicBezTo>
                  <a:cubicBezTo>
                    <a:pt x="2" y="2"/>
                    <a:pt x="1" y="2"/>
                    <a:pt x="2" y="2"/>
                  </a:cubicBezTo>
                  <a:cubicBezTo>
                    <a:pt x="2" y="1"/>
                    <a:pt x="3" y="2"/>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90" name="Freeform 269"/>
            <p:cNvSpPr/>
            <p:nvPr/>
          </p:nvSpPr>
          <p:spPr bwMode="auto">
            <a:xfrm>
              <a:off x="6238588" y="3171431"/>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91" name="Freeform 270"/>
            <p:cNvSpPr/>
            <p:nvPr/>
          </p:nvSpPr>
          <p:spPr bwMode="auto">
            <a:xfrm>
              <a:off x="6248347" y="32484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92" name="Freeform 271"/>
            <p:cNvSpPr/>
            <p:nvPr/>
          </p:nvSpPr>
          <p:spPr bwMode="auto">
            <a:xfrm>
              <a:off x="6248347" y="31822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93" name="Freeform 272"/>
            <p:cNvSpPr/>
            <p:nvPr/>
          </p:nvSpPr>
          <p:spPr bwMode="auto">
            <a:xfrm>
              <a:off x="6278707" y="3169262"/>
              <a:ext cx="3253" cy="2169"/>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94" name="Freeform 273"/>
            <p:cNvSpPr/>
            <p:nvPr/>
          </p:nvSpPr>
          <p:spPr bwMode="auto">
            <a:xfrm>
              <a:off x="6235335" y="3192032"/>
              <a:ext cx="325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95" name="Freeform 274"/>
            <p:cNvSpPr/>
            <p:nvPr/>
          </p:nvSpPr>
          <p:spPr bwMode="auto">
            <a:xfrm>
              <a:off x="6312320" y="3161672"/>
              <a:ext cx="3253"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96" name="Freeform 275"/>
            <p:cNvSpPr/>
            <p:nvPr/>
          </p:nvSpPr>
          <p:spPr bwMode="auto">
            <a:xfrm>
              <a:off x="6191964" y="3141071"/>
              <a:ext cx="7590" cy="2169"/>
            </a:xfrm>
            <a:custGeom>
              <a:avLst/>
              <a:gdLst>
                <a:gd name="T0" fmla="*/ 2 w 3"/>
                <a:gd name="T1" fmla="*/ 1 h 1"/>
                <a:gd name="T2" fmla="*/ 3 w 3"/>
                <a:gd name="T3" fmla="*/ 0 h 1"/>
                <a:gd name="T4" fmla="*/ 0 w 3"/>
                <a:gd name="T5" fmla="*/ 1 h 1"/>
                <a:gd name="T6" fmla="*/ 2 w 3"/>
                <a:gd name="T7" fmla="*/ 1 h 1"/>
              </a:gdLst>
              <a:ahLst/>
              <a:cxnLst>
                <a:cxn ang="0">
                  <a:pos x="T0" y="T1"/>
                </a:cxn>
                <a:cxn ang="0">
                  <a:pos x="T2" y="T3"/>
                </a:cxn>
                <a:cxn ang="0">
                  <a:pos x="T4" y="T5"/>
                </a:cxn>
                <a:cxn ang="0">
                  <a:pos x="T6" y="T7"/>
                </a:cxn>
              </a:cxnLst>
              <a:rect l="0" t="0" r="r" b="b"/>
              <a:pathLst>
                <a:path w="3" h="1">
                  <a:moveTo>
                    <a:pt x="2" y="1"/>
                  </a:moveTo>
                  <a:cubicBezTo>
                    <a:pt x="2" y="1"/>
                    <a:pt x="3" y="1"/>
                    <a:pt x="3" y="0"/>
                  </a:cubicBezTo>
                  <a:cubicBezTo>
                    <a:pt x="2" y="0"/>
                    <a:pt x="0" y="0"/>
                    <a:pt x="0"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97" name="Freeform 276"/>
            <p:cNvSpPr/>
            <p:nvPr/>
          </p:nvSpPr>
          <p:spPr bwMode="auto">
            <a:xfrm>
              <a:off x="6194132" y="3163840"/>
              <a:ext cx="3253"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98" name="Freeform 277"/>
            <p:cNvSpPr/>
            <p:nvPr/>
          </p:nvSpPr>
          <p:spPr bwMode="auto">
            <a:xfrm>
              <a:off x="6097631" y="3246246"/>
              <a:ext cx="2169" cy="2169"/>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99" name="Freeform 278"/>
            <p:cNvSpPr/>
            <p:nvPr/>
          </p:nvSpPr>
          <p:spPr bwMode="auto">
            <a:xfrm>
              <a:off x="6097631" y="3242993"/>
              <a:ext cx="0" cy="325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00" name="Freeform 279"/>
            <p:cNvSpPr/>
            <p:nvPr/>
          </p:nvSpPr>
          <p:spPr bwMode="auto">
            <a:xfrm>
              <a:off x="5958843" y="3210465"/>
              <a:ext cx="66142" cy="107344"/>
            </a:xfrm>
            <a:custGeom>
              <a:avLst/>
              <a:gdLst>
                <a:gd name="T0" fmla="*/ 0 w 61"/>
                <a:gd name="T1" fmla="*/ 49 h 99"/>
                <a:gd name="T2" fmla="*/ 61 w 61"/>
                <a:gd name="T3" fmla="*/ 99 h 99"/>
                <a:gd name="T4" fmla="*/ 61 w 61"/>
                <a:gd name="T5" fmla="*/ 0 h 99"/>
                <a:gd name="T6" fmla="*/ 0 w 61"/>
                <a:gd name="T7" fmla="*/ 49 h 99"/>
              </a:gdLst>
              <a:ahLst/>
              <a:cxnLst>
                <a:cxn ang="0">
                  <a:pos x="T0" y="T1"/>
                </a:cxn>
                <a:cxn ang="0">
                  <a:pos x="T2" y="T3"/>
                </a:cxn>
                <a:cxn ang="0">
                  <a:pos x="T4" y="T5"/>
                </a:cxn>
                <a:cxn ang="0">
                  <a:pos x="T6" y="T7"/>
                </a:cxn>
              </a:cxnLst>
              <a:rect l="0" t="0" r="r" b="b"/>
              <a:pathLst>
                <a:path w="61" h="99">
                  <a:moveTo>
                    <a:pt x="0" y="49"/>
                  </a:moveTo>
                  <a:lnTo>
                    <a:pt x="61" y="99"/>
                  </a:lnTo>
                  <a:lnTo>
                    <a:pt x="61" y="0"/>
                  </a:lnTo>
                  <a:lnTo>
                    <a:pt x="0"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01" name="Freeform 280"/>
            <p:cNvSpPr/>
            <p:nvPr/>
          </p:nvSpPr>
          <p:spPr bwMode="auto">
            <a:xfrm>
              <a:off x="6020647" y="3240825"/>
              <a:ext cx="40119" cy="43371"/>
            </a:xfrm>
            <a:custGeom>
              <a:avLst/>
              <a:gdLst>
                <a:gd name="T0" fmla="*/ 37 w 37"/>
                <a:gd name="T1" fmla="*/ 40 h 40"/>
                <a:gd name="T2" fmla="*/ 0 w 37"/>
                <a:gd name="T3" fmla="*/ 40 h 40"/>
                <a:gd name="T4" fmla="*/ 0 w 37"/>
                <a:gd name="T5" fmla="*/ 0 h 40"/>
                <a:gd name="T6" fmla="*/ 37 w 37"/>
                <a:gd name="T7" fmla="*/ 0 h 40"/>
                <a:gd name="T8" fmla="*/ 37 w 37"/>
                <a:gd name="T9" fmla="*/ 40 h 40"/>
                <a:gd name="T10" fmla="*/ 37 w 37"/>
                <a:gd name="T11" fmla="*/ 40 h 40"/>
              </a:gdLst>
              <a:ahLst/>
              <a:cxnLst>
                <a:cxn ang="0">
                  <a:pos x="T0" y="T1"/>
                </a:cxn>
                <a:cxn ang="0">
                  <a:pos x="T2" y="T3"/>
                </a:cxn>
                <a:cxn ang="0">
                  <a:pos x="T4" y="T5"/>
                </a:cxn>
                <a:cxn ang="0">
                  <a:pos x="T6" y="T7"/>
                </a:cxn>
                <a:cxn ang="0">
                  <a:pos x="T8" y="T9"/>
                </a:cxn>
                <a:cxn ang="0">
                  <a:pos x="T10" y="T11"/>
                </a:cxn>
              </a:cxnLst>
              <a:rect l="0" t="0" r="r" b="b"/>
              <a:pathLst>
                <a:path w="37" h="40">
                  <a:moveTo>
                    <a:pt x="37" y="40"/>
                  </a:moveTo>
                  <a:lnTo>
                    <a:pt x="0" y="40"/>
                  </a:lnTo>
                  <a:lnTo>
                    <a:pt x="0" y="0"/>
                  </a:lnTo>
                  <a:lnTo>
                    <a:pt x="37" y="0"/>
                  </a:lnTo>
                  <a:lnTo>
                    <a:pt x="37" y="40"/>
                  </a:lnTo>
                  <a:lnTo>
                    <a:pt x="37"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02" name="Freeform 281"/>
            <p:cNvSpPr/>
            <p:nvPr/>
          </p:nvSpPr>
          <p:spPr bwMode="auto">
            <a:xfrm>
              <a:off x="6428338" y="3210465"/>
              <a:ext cx="66142" cy="107344"/>
            </a:xfrm>
            <a:custGeom>
              <a:avLst/>
              <a:gdLst>
                <a:gd name="T0" fmla="*/ 61 w 61"/>
                <a:gd name="T1" fmla="*/ 49 h 99"/>
                <a:gd name="T2" fmla="*/ 0 w 61"/>
                <a:gd name="T3" fmla="*/ 99 h 99"/>
                <a:gd name="T4" fmla="*/ 0 w 61"/>
                <a:gd name="T5" fmla="*/ 0 h 99"/>
                <a:gd name="T6" fmla="*/ 61 w 61"/>
                <a:gd name="T7" fmla="*/ 49 h 99"/>
              </a:gdLst>
              <a:ahLst/>
              <a:cxnLst>
                <a:cxn ang="0">
                  <a:pos x="T0" y="T1"/>
                </a:cxn>
                <a:cxn ang="0">
                  <a:pos x="T2" y="T3"/>
                </a:cxn>
                <a:cxn ang="0">
                  <a:pos x="T4" y="T5"/>
                </a:cxn>
                <a:cxn ang="0">
                  <a:pos x="T6" y="T7"/>
                </a:cxn>
              </a:cxnLst>
              <a:rect l="0" t="0" r="r" b="b"/>
              <a:pathLst>
                <a:path w="61" h="99">
                  <a:moveTo>
                    <a:pt x="61" y="49"/>
                  </a:moveTo>
                  <a:lnTo>
                    <a:pt x="0" y="99"/>
                  </a:lnTo>
                  <a:lnTo>
                    <a:pt x="0" y="0"/>
                  </a:lnTo>
                  <a:lnTo>
                    <a:pt x="61"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03" name="Freeform 282"/>
            <p:cNvSpPr/>
            <p:nvPr/>
          </p:nvSpPr>
          <p:spPr bwMode="auto">
            <a:xfrm>
              <a:off x="6394725" y="3240825"/>
              <a:ext cx="41203" cy="43371"/>
            </a:xfrm>
            <a:custGeom>
              <a:avLst/>
              <a:gdLst>
                <a:gd name="T0" fmla="*/ 38 w 38"/>
                <a:gd name="T1" fmla="*/ 40 h 40"/>
                <a:gd name="T2" fmla="*/ 0 w 38"/>
                <a:gd name="T3" fmla="*/ 40 h 40"/>
                <a:gd name="T4" fmla="*/ 0 w 38"/>
                <a:gd name="T5" fmla="*/ 0 h 40"/>
                <a:gd name="T6" fmla="*/ 38 w 38"/>
                <a:gd name="T7" fmla="*/ 0 h 40"/>
                <a:gd name="T8" fmla="*/ 38 w 38"/>
                <a:gd name="T9" fmla="*/ 40 h 40"/>
                <a:gd name="T10" fmla="*/ 38 w 38"/>
                <a:gd name="T11" fmla="*/ 40 h 40"/>
              </a:gdLst>
              <a:ahLst/>
              <a:cxnLst>
                <a:cxn ang="0">
                  <a:pos x="T0" y="T1"/>
                </a:cxn>
                <a:cxn ang="0">
                  <a:pos x="T2" y="T3"/>
                </a:cxn>
                <a:cxn ang="0">
                  <a:pos x="T4" y="T5"/>
                </a:cxn>
                <a:cxn ang="0">
                  <a:pos x="T6" y="T7"/>
                </a:cxn>
                <a:cxn ang="0">
                  <a:pos x="T8" y="T9"/>
                </a:cxn>
                <a:cxn ang="0">
                  <a:pos x="T10" y="T11"/>
                </a:cxn>
              </a:cxnLst>
              <a:rect l="0" t="0" r="r" b="b"/>
              <a:pathLst>
                <a:path w="38" h="40">
                  <a:moveTo>
                    <a:pt x="38" y="40"/>
                  </a:moveTo>
                  <a:lnTo>
                    <a:pt x="0" y="40"/>
                  </a:lnTo>
                  <a:lnTo>
                    <a:pt x="0" y="0"/>
                  </a:lnTo>
                  <a:lnTo>
                    <a:pt x="38" y="0"/>
                  </a:lnTo>
                  <a:lnTo>
                    <a:pt x="38" y="40"/>
                  </a:lnTo>
                  <a:lnTo>
                    <a:pt x="38"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04" name="Freeform 283"/>
            <p:cNvSpPr/>
            <p:nvPr/>
          </p:nvSpPr>
          <p:spPr bwMode="auto">
            <a:xfrm>
              <a:off x="6173531" y="2994692"/>
              <a:ext cx="108428" cy="67226"/>
            </a:xfrm>
            <a:custGeom>
              <a:avLst/>
              <a:gdLst>
                <a:gd name="T0" fmla="*/ 50 w 100"/>
                <a:gd name="T1" fmla="*/ 0 h 62"/>
                <a:gd name="T2" fmla="*/ 0 w 100"/>
                <a:gd name="T3" fmla="*/ 62 h 62"/>
                <a:gd name="T4" fmla="*/ 100 w 100"/>
                <a:gd name="T5" fmla="*/ 62 h 62"/>
                <a:gd name="T6" fmla="*/ 50 w 100"/>
                <a:gd name="T7" fmla="*/ 0 h 62"/>
              </a:gdLst>
              <a:ahLst/>
              <a:cxnLst>
                <a:cxn ang="0">
                  <a:pos x="T0" y="T1"/>
                </a:cxn>
                <a:cxn ang="0">
                  <a:pos x="T2" y="T3"/>
                </a:cxn>
                <a:cxn ang="0">
                  <a:pos x="T4" y="T5"/>
                </a:cxn>
                <a:cxn ang="0">
                  <a:pos x="T6" y="T7"/>
                </a:cxn>
              </a:cxnLst>
              <a:rect l="0" t="0" r="r" b="b"/>
              <a:pathLst>
                <a:path w="100" h="62">
                  <a:moveTo>
                    <a:pt x="50" y="0"/>
                  </a:moveTo>
                  <a:lnTo>
                    <a:pt x="0" y="62"/>
                  </a:lnTo>
                  <a:lnTo>
                    <a:pt x="100" y="62"/>
                  </a:lnTo>
                  <a:lnTo>
                    <a:pt x="5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05" name="Freeform 284"/>
            <p:cNvSpPr/>
            <p:nvPr/>
          </p:nvSpPr>
          <p:spPr bwMode="auto">
            <a:xfrm>
              <a:off x="6204975" y="3056497"/>
              <a:ext cx="43371" cy="41203"/>
            </a:xfrm>
            <a:custGeom>
              <a:avLst/>
              <a:gdLst>
                <a:gd name="T0" fmla="*/ 40 w 40"/>
                <a:gd name="T1" fmla="*/ 38 h 38"/>
                <a:gd name="T2" fmla="*/ 0 w 40"/>
                <a:gd name="T3" fmla="*/ 38 h 38"/>
                <a:gd name="T4" fmla="*/ 0 w 40"/>
                <a:gd name="T5" fmla="*/ 0 h 38"/>
                <a:gd name="T6" fmla="*/ 40 w 40"/>
                <a:gd name="T7" fmla="*/ 0 h 38"/>
                <a:gd name="T8" fmla="*/ 40 w 40"/>
                <a:gd name="T9" fmla="*/ 38 h 38"/>
                <a:gd name="T10" fmla="*/ 40 w 40"/>
                <a:gd name="T11" fmla="*/ 38 h 38"/>
              </a:gdLst>
              <a:ahLst/>
              <a:cxnLst>
                <a:cxn ang="0">
                  <a:pos x="T0" y="T1"/>
                </a:cxn>
                <a:cxn ang="0">
                  <a:pos x="T2" y="T3"/>
                </a:cxn>
                <a:cxn ang="0">
                  <a:pos x="T4" y="T5"/>
                </a:cxn>
                <a:cxn ang="0">
                  <a:pos x="T6" y="T7"/>
                </a:cxn>
                <a:cxn ang="0">
                  <a:pos x="T8" y="T9"/>
                </a:cxn>
                <a:cxn ang="0">
                  <a:pos x="T10" y="T11"/>
                </a:cxn>
              </a:cxnLst>
              <a:rect l="0" t="0" r="r" b="b"/>
              <a:pathLst>
                <a:path w="40" h="38">
                  <a:moveTo>
                    <a:pt x="40" y="38"/>
                  </a:moveTo>
                  <a:lnTo>
                    <a:pt x="0" y="38"/>
                  </a:lnTo>
                  <a:lnTo>
                    <a:pt x="0" y="0"/>
                  </a:lnTo>
                  <a:lnTo>
                    <a:pt x="40" y="0"/>
                  </a:lnTo>
                  <a:lnTo>
                    <a:pt x="40" y="38"/>
                  </a:lnTo>
                  <a:lnTo>
                    <a:pt x="4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06" name="Freeform 285"/>
            <p:cNvSpPr/>
            <p:nvPr/>
          </p:nvSpPr>
          <p:spPr bwMode="auto">
            <a:xfrm>
              <a:off x="6173531" y="3464187"/>
              <a:ext cx="108428" cy="66142"/>
            </a:xfrm>
            <a:custGeom>
              <a:avLst/>
              <a:gdLst>
                <a:gd name="T0" fmla="*/ 50 w 100"/>
                <a:gd name="T1" fmla="*/ 61 h 61"/>
                <a:gd name="T2" fmla="*/ 0 w 100"/>
                <a:gd name="T3" fmla="*/ 0 h 61"/>
                <a:gd name="T4" fmla="*/ 100 w 100"/>
                <a:gd name="T5" fmla="*/ 0 h 61"/>
                <a:gd name="T6" fmla="*/ 50 w 100"/>
                <a:gd name="T7" fmla="*/ 61 h 61"/>
              </a:gdLst>
              <a:ahLst/>
              <a:cxnLst>
                <a:cxn ang="0">
                  <a:pos x="T0" y="T1"/>
                </a:cxn>
                <a:cxn ang="0">
                  <a:pos x="T2" y="T3"/>
                </a:cxn>
                <a:cxn ang="0">
                  <a:pos x="T4" y="T5"/>
                </a:cxn>
                <a:cxn ang="0">
                  <a:pos x="T6" y="T7"/>
                </a:cxn>
              </a:cxnLst>
              <a:rect l="0" t="0" r="r" b="b"/>
              <a:pathLst>
                <a:path w="100" h="61">
                  <a:moveTo>
                    <a:pt x="50" y="61"/>
                  </a:moveTo>
                  <a:lnTo>
                    <a:pt x="0" y="0"/>
                  </a:lnTo>
                  <a:lnTo>
                    <a:pt x="100" y="0"/>
                  </a:lnTo>
                  <a:lnTo>
                    <a:pt x="50"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07" name="Freeform 286"/>
            <p:cNvSpPr/>
            <p:nvPr/>
          </p:nvSpPr>
          <p:spPr bwMode="auto">
            <a:xfrm>
              <a:off x="6204975" y="3430575"/>
              <a:ext cx="43371" cy="41203"/>
            </a:xfrm>
            <a:custGeom>
              <a:avLst/>
              <a:gdLst>
                <a:gd name="T0" fmla="*/ 40 w 40"/>
                <a:gd name="T1" fmla="*/ 38 h 38"/>
                <a:gd name="T2" fmla="*/ 0 w 40"/>
                <a:gd name="T3" fmla="*/ 38 h 38"/>
                <a:gd name="T4" fmla="*/ 0 w 40"/>
                <a:gd name="T5" fmla="*/ 0 h 38"/>
                <a:gd name="T6" fmla="*/ 40 w 40"/>
                <a:gd name="T7" fmla="*/ 0 h 38"/>
                <a:gd name="T8" fmla="*/ 40 w 40"/>
                <a:gd name="T9" fmla="*/ 38 h 38"/>
                <a:gd name="T10" fmla="*/ 40 w 40"/>
                <a:gd name="T11" fmla="*/ 38 h 38"/>
              </a:gdLst>
              <a:ahLst/>
              <a:cxnLst>
                <a:cxn ang="0">
                  <a:pos x="T0" y="T1"/>
                </a:cxn>
                <a:cxn ang="0">
                  <a:pos x="T2" y="T3"/>
                </a:cxn>
                <a:cxn ang="0">
                  <a:pos x="T4" y="T5"/>
                </a:cxn>
                <a:cxn ang="0">
                  <a:pos x="T6" y="T7"/>
                </a:cxn>
                <a:cxn ang="0">
                  <a:pos x="T8" y="T9"/>
                </a:cxn>
                <a:cxn ang="0">
                  <a:pos x="T10" y="T11"/>
                </a:cxn>
              </a:cxnLst>
              <a:rect l="0" t="0" r="r" b="b"/>
              <a:pathLst>
                <a:path w="40" h="38">
                  <a:moveTo>
                    <a:pt x="40" y="38"/>
                  </a:moveTo>
                  <a:lnTo>
                    <a:pt x="0" y="38"/>
                  </a:lnTo>
                  <a:lnTo>
                    <a:pt x="0" y="0"/>
                  </a:lnTo>
                  <a:lnTo>
                    <a:pt x="40" y="0"/>
                  </a:lnTo>
                  <a:lnTo>
                    <a:pt x="40" y="38"/>
                  </a:lnTo>
                  <a:lnTo>
                    <a:pt x="4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08" name="Freeform 287"/>
            <p:cNvSpPr/>
            <p:nvPr/>
          </p:nvSpPr>
          <p:spPr bwMode="auto">
            <a:xfrm>
              <a:off x="6037996" y="3073845"/>
              <a:ext cx="84574" cy="84574"/>
            </a:xfrm>
            <a:custGeom>
              <a:avLst/>
              <a:gdLst>
                <a:gd name="T0" fmla="*/ 0 w 78"/>
                <a:gd name="T1" fmla="*/ 0 h 78"/>
                <a:gd name="T2" fmla="*/ 7 w 78"/>
                <a:gd name="T3" fmla="*/ 78 h 78"/>
                <a:gd name="T4" fmla="*/ 78 w 78"/>
                <a:gd name="T5" fmla="*/ 7 h 78"/>
                <a:gd name="T6" fmla="*/ 0 w 78"/>
                <a:gd name="T7" fmla="*/ 0 h 78"/>
              </a:gdLst>
              <a:ahLst/>
              <a:cxnLst>
                <a:cxn ang="0">
                  <a:pos x="T0" y="T1"/>
                </a:cxn>
                <a:cxn ang="0">
                  <a:pos x="T2" y="T3"/>
                </a:cxn>
                <a:cxn ang="0">
                  <a:pos x="T4" y="T5"/>
                </a:cxn>
                <a:cxn ang="0">
                  <a:pos x="T6" y="T7"/>
                </a:cxn>
              </a:cxnLst>
              <a:rect l="0" t="0" r="r" b="b"/>
              <a:pathLst>
                <a:path w="78" h="78">
                  <a:moveTo>
                    <a:pt x="0" y="0"/>
                  </a:moveTo>
                  <a:lnTo>
                    <a:pt x="7" y="78"/>
                  </a:lnTo>
                  <a:lnTo>
                    <a:pt x="78" y="7"/>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09" name="Freeform 288"/>
            <p:cNvSpPr/>
            <p:nvPr/>
          </p:nvSpPr>
          <p:spPr bwMode="auto">
            <a:xfrm>
              <a:off x="6064018" y="3099868"/>
              <a:ext cx="61805" cy="61805"/>
            </a:xfrm>
            <a:custGeom>
              <a:avLst/>
              <a:gdLst>
                <a:gd name="T0" fmla="*/ 28 w 57"/>
                <a:gd name="T1" fmla="*/ 57 h 57"/>
                <a:gd name="T2" fmla="*/ 0 w 57"/>
                <a:gd name="T3" fmla="*/ 31 h 57"/>
                <a:gd name="T4" fmla="*/ 31 w 57"/>
                <a:gd name="T5" fmla="*/ 0 h 57"/>
                <a:gd name="T6" fmla="*/ 57 w 57"/>
                <a:gd name="T7" fmla="*/ 28 h 57"/>
                <a:gd name="T8" fmla="*/ 28 w 57"/>
                <a:gd name="T9" fmla="*/ 57 h 57"/>
                <a:gd name="T10" fmla="*/ 28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28" y="57"/>
                  </a:moveTo>
                  <a:lnTo>
                    <a:pt x="0" y="31"/>
                  </a:lnTo>
                  <a:lnTo>
                    <a:pt x="31" y="0"/>
                  </a:lnTo>
                  <a:lnTo>
                    <a:pt x="57" y="28"/>
                  </a:lnTo>
                  <a:lnTo>
                    <a:pt x="28" y="57"/>
                  </a:lnTo>
                  <a:lnTo>
                    <a:pt x="28"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10" name="Freeform 289"/>
            <p:cNvSpPr/>
            <p:nvPr/>
          </p:nvSpPr>
          <p:spPr bwMode="auto">
            <a:xfrm>
              <a:off x="6330752" y="3366602"/>
              <a:ext cx="86743" cy="86743"/>
            </a:xfrm>
            <a:custGeom>
              <a:avLst/>
              <a:gdLst>
                <a:gd name="T0" fmla="*/ 80 w 80"/>
                <a:gd name="T1" fmla="*/ 80 h 80"/>
                <a:gd name="T2" fmla="*/ 0 w 80"/>
                <a:gd name="T3" fmla="*/ 71 h 80"/>
                <a:gd name="T4" fmla="*/ 71 w 80"/>
                <a:gd name="T5" fmla="*/ 0 h 80"/>
                <a:gd name="T6" fmla="*/ 80 w 80"/>
                <a:gd name="T7" fmla="*/ 80 h 80"/>
              </a:gdLst>
              <a:ahLst/>
              <a:cxnLst>
                <a:cxn ang="0">
                  <a:pos x="T0" y="T1"/>
                </a:cxn>
                <a:cxn ang="0">
                  <a:pos x="T2" y="T3"/>
                </a:cxn>
                <a:cxn ang="0">
                  <a:pos x="T4" y="T5"/>
                </a:cxn>
                <a:cxn ang="0">
                  <a:pos x="T6" y="T7"/>
                </a:cxn>
              </a:cxnLst>
              <a:rect l="0" t="0" r="r" b="b"/>
              <a:pathLst>
                <a:path w="80" h="80">
                  <a:moveTo>
                    <a:pt x="80" y="80"/>
                  </a:moveTo>
                  <a:lnTo>
                    <a:pt x="0" y="71"/>
                  </a:lnTo>
                  <a:lnTo>
                    <a:pt x="71" y="0"/>
                  </a:lnTo>
                  <a:lnTo>
                    <a:pt x="80"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11" name="Freeform 290"/>
            <p:cNvSpPr/>
            <p:nvPr/>
          </p:nvSpPr>
          <p:spPr bwMode="auto">
            <a:xfrm>
              <a:off x="6327500" y="3364433"/>
              <a:ext cx="61805" cy="60720"/>
            </a:xfrm>
            <a:custGeom>
              <a:avLst/>
              <a:gdLst>
                <a:gd name="T0" fmla="*/ 29 w 57"/>
                <a:gd name="T1" fmla="*/ 56 h 56"/>
                <a:gd name="T2" fmla="*/ 0 w 57"/>
                <a:gd name="T3" fmla="*/ 30 h 56"/>
                <a:gd name="T4" fmla="*/ 31 w 57"/>
                <a:gd name="T5" fmla="*/ 0 h 56"/>
                <a:gd name="T6" fmla="*/ 57 w 57"/>
                <a:gd name="T7" fmla="*/ 28 h 56"/>
                <a:gd name="T8" fmla="*/ 29 w 57"/>
                <a:gd name="T9" fmla="*/ 56 h 56"/>
                <a:gd name="T10" fmla="*/ 29 w 57"/>
                <a:gd name="T11" fmla="*/ 56 h 56"/>
              </a:gdLst>
              <a:ahLst/>
              <a:cxnLst>
                <a:cxn ang="0">
                  <a:pos x="T0" y="T1"/>
                </a:cxn>
                <a:cxn ang="0">
                  <a:pos x="T2" y="T3"/>
                </a:cxn>
                <a:cxn ang="0">
                  <a:pos x="T4" y="T5"/>
                </a:cxn>
                <a:cxn ang="0">
                  <a:pos x="T6" y="T7"/>
                </a:cxn>
                <a:cxn ang="0">
                  <a:pos x="T8" y="T9"/>
                </a:cxn>
                <a:cxn ang="0">
                  <a:pos x="T10" y="T11"/>
                </a:cxn>
              </a:cxnLst>
              <a:rect l="0" t="0" r="r" b="b"/>
              <a:pathLst>
                <a:path w="57" h="56">
                  <a:moveTo>
                    <a:pt x="29" y="56"/>
                  </a:moveTo>
                  <a:lnTo>
                    <a:pt x="0" y="30"/>
                  </a:lnTo>
                  <a:lnTo>
                    <a:pt x="31" y="0"/>
                  </a:lnTo>
                  <a:lnTo>
                    <a:pt x="57" y="28"/>
                  </a:lnTo>
                  <a:lnTo>
                    <a:pt x="29" y="56"/>
                  </a:lnTo>
                  <a:lnTo>
                    <a:pt x="29"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12" name="Freeform 291"/>
            <p:cNvSpPr/>
            <p:nvPr/>
          </p:nvSpPr>
          <p:spPr bwMode="auto">
            <a:xfrm>
              <a:off x="6330752" y="3073845"/>
              <a:ext cx="86743" cy="84574"/>
            </a:xfrm>
            <a:custGeom>
              <a:avLst/>
              <a:gdLst>
                <a:gd name="T0" fmla="*/ 80 w 80"/>
                <a:gd name="T1" fmla="*/ 0 h 78"/>
                <a:gd name="T2" fmla="*/ 0 w 80"/>
                <a:gd name="T3" fmla="*/ 7 h 78"/>
                <a:gd name="T4" fmla="*/ 71 w 80"/>
                <a:gd name="T5" fmla="*/ 78 h 78"/>
                <a:gd name="T6" fmla="*/ 80 w 80"/>
                <a:gd name="T7" fmla="*/ 0 h 78"/>
              </a:gdLst>
              <a:ahLst/>
              <a:cxnLst>
                <a:cxn ang="0">
                  <a:pos x="T0" y="T1"/>
                </a:cxn>
                <a:cxn ang="0">
                  <a:pos x="T2" y="T3"/>
                </a:cxn>
                <a:cxn ang="0">
                  <a:pos x="T4" y="T5"/>
                </a:cxn>
                <a:cxn ang="0">
                  <a:pos x="T6" y="T7"/>
                </a:cxn>
              </a:cxnLst>
              <a:rect l="0" t="0" r="r" b="b"/>
              <a:pathLst>
                <a:path w="80" h="78">
                  <a:moveTo>
                    <a:pt x="80" y="0"/>
                  </a:moveTo>
                  <a:lnTo>
                    <a:pt x="0" y="7"/>
                  </a:lnTo>
                  <a:lnTo>
                    <a:pt x="71" y="78"/>
                  </a:lnTo>
                  <a:lnTo>
                    <a:pt x="8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13" name="Freeform 292"/>
            <p:cNvSpPr/>
            <p:nvPr/>
          </p:nvSpPr>
          <p:spPr bwMode="auto">
            <a:xfrm>
              <a:off x="6327500" y="3099868"/>
              <a:ext cx="61805" cy="61805"/>
            </a:xfrm>
            <a:custGeom>
              <a:avLst/>
              <a:gdLst>
                <a:gd name="T0" fmla="*/ 31 w 57"/>
                <a:gd name="T1" fmla="*/ 57 h 57"/>
                <a:gd name="T2" fmla="*/ 0 w 57"/>
                <a:gd name="T3" fmla="*/ 28 h 57"/>
                <a:gd name="T4" fmla="*/ 29 w 57"/>
                <a:gd name="T5" fmla="*/ 0 h 57"/>
                <a:gd name="T6" fmla="*/ 57 w 57"/>
                <a:gd name="T7" fmla="*/ 31 h 57"/>
                <a:gd name="T8" fmla="*/ 31 w 57"/>
                <a:gd name="T9" fmla="*/ 57 h 57"/>
                <a:gd name="T10" fmla="*/ 31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31" y="57"/>
                  </a:moveTo>
                  <a:lnTo>
                    <a:pt x="0" y="28"/>
                  </a:lnTo>
                  <a:lnTo>
                    <a:pt x="29" y="0"/>
                  </a:lnTo>
                  <a:lnTo>
                    <a:pt x="57" y="31"/>
                  </a:lnTo>
                  <a:lnTo>
                    <a:pt x="31" y="57"/>
                  </a:lnTo>
                  <a:lnTo>
                    <a:pt x="31"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14" name="Freeform 293"/>
            <p:cNvSpPr/>
            <p:nvPr/>
          </p:nvSpPr>
          <p:spPr bwMode="auto">
            <a:xfrm>
              <a:off x="6037996" y="3366602"/>
              <a:ext cx="84574" cy="86743"/>
            </a:xfrm>
            <a:custGeom>
              <a:avLst/>
              <a:gdLst>
                <a:gd name="T0" fmla="*/ 0 w 78"/>
                <a:gd name="T1" fmla="*/ 80 h 80"/>
                <a:gd name="T2" fmla="*/ 7 w 78"/>
                <a:gd name="T3" fmla="*/ 0 h 80"/>
                <a:gd name="T4" fmla="*/ 78 w 78"/>
                <a:gd name="T5" fmla="*/ 71 h 80"/>
                <a:gd name="T6" fmla="*/ 0 w 78"/>
                <a:gd name="T7" fmla="*/ 80 h 80"/>
              </a:gdLst>
              <a:ahLst/>
              <a:cxnLst>
                <a:cxn ang="0">
                  <a:pos x="T0" y="T1"/>
                </a:cxn>
                <a:cxn ang="0">
                  <a:pos x="T2" y="T3"/>
                </a:cxn>
                <a:cxn ang="0">
                  <a:pos x="T4" y="T5"/>
                </a:cxn>
                <a:cxn ang="0">
                  <a:pos x="T6" y="T7"/>
                </a:cxn>
              </a:cxnLst>
              <a:rect l="0" t="0" r="r" b="b"/>
              <a:pathLst>
                <a:path w="78" h="80">
                  <a:moveTo>
                    <a:pt x="0" y="80"/>
                  </a:moveTo>
                  <a:lnTo>
                    <a:pt x="7" y="0"/>
                  </a:lnTo>
                  <a:lnTo>
                    <a:pt x="78" y="71"/>
                  </a:lnTo>
                  <a:lnTo>
                    <a:pt x="0"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15" name="Freeform 294"/>
            <p:cNvSpPr/>
            <p:nvPr/>
          </p:nvSpPr>
          <p:spPr bwMode="auto">
            <a:xfrm>
              <a:off x="6064018" y="3364433"/>
              <a:ext cx="61805" cy="60720"/>
            </a:xfrm>
            <a:custGeom>
              <a:avLst/>
              <a:gdLst>
                <a:gd name="T0" fmla="*/ 31 w 57"/>
                <a:gd name="T1" fmla="*/ 56 h 56"/>
                <a:gd name="T2" fmla="*/ 0 w 57"/>
                <a:gd name="T3" fmla="*/ 28 h 56"/>
                <a:gd name="T4" fmla="*/ 28 w 57"/>
                <a:gd name="T5" fmla="*/ 0 h 56"/>
                <a:gd name="T6" fmla="*/ 57 w 57"/>
                <a:gd name="T7" fmla="*/ 30 h 56"/>
                <a:gd name="T8" fmla="*/ 31 w 57"/>
                <a:gd name="T9" fmla="*/ 56 h 56"/>
                <a:gd name="T10" fmla="*/ 31 w 57"/>
                <a:gd name="T11" fmla="*/ 56 h 56"/>
              </a:gdLst>
              <a:ahLst/>
              <a:cxnLst>
                <a:cxn ang="0">
                  <a:pos x="T0" y="T1"/>
                </a:cxn>
                <a:cxn ang="0">
                  <a:pos x="T2" y="T3"/>
                </a:cxn>
                <a:cxn ang="0">
                  <a:pos x="T4" y="T5"/>
                </a:cxn>
                <a:cxn ang="0">
                  <a:pos x="T6" y="T7"/>
                </a:cxn>
                <a:cxn ang="0">
                  <a:pos x="T8" y="T9"/>
                </a:cxn>
                <a:cxn ang="0">
                  <a:pos x="T10" y="T11"/>
                </a:cxn>
              </a:cxnLst>
              <a:rect l="0" t="0" r="r" b="b"/>
              <a:pathLst>
                <a:path w="57" h="56">
                  <a:moveTo>
                    <a:pt x="31" y="56"/>
                  </a:moveTo>
                  <a:lnTo>
                    <a:pt x="0" y="28"/>
                  </a:lnTo>
                  <a:lnTo>
                    <a:pt x="28" y="0"/>
                  </a:lnTo>
                  <a:lnTo>
                    <a:pt x="57" y="30"/>
                  </a:lnTo>
                  <a:lnTo>
                    <a:pt x="31" y="56"/>
                  </a:lnTo>
                  <a:lnTo>
                    <a:pt x="31"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grpSp>
      <p:grpSp>
        <p:nvGrpSpPr>
          <p:cNvPr id="116" name="组合 115"/>
          <p:cNvGrpSpPr/>
          <p:nvPr/>
        </p:nvGrpSpPr>
        <p:grpSpPr>
          <a:xfrm>
            <a:off x="3876838" y="4890104"/>
            <a:ext cx="223677" cy="220895"/>
            <a:chOff x="8168614" y="3077098"/>
            <a:chExt cx="435882" cy="430461"/>
          </a:xfrm>
          <a:solidFill>
            <a:schemeClr val="bg1">
              <a:lumMod val="50000"/>
            </a:schemeClr>
          </a:solidFill>
        </p:grpSpPr>
        <p:sp>
          <p:nvSpPr>
            <p:cNvPr id="117" name="Freeform 295"/>
            <p:cNvSpPr>
              <a:spLocks noEditPoints="1"/>
            </p:cNvSpPr>
            <p:nvPr/>
          </p:nvSpPr>
          <p:spPr bwMode="auto">
            <a:xfrm>
              <a:off x="8168614" y="3077098"/>
              <a:ext cx="435882" cy="389258"/>
            </a:xfrm>
            <a:custGeom>
              <a:avLst/>
              <a:gdLst>
                <a:gd name="T0" fmla="*/ 165 w 170"/>
                <a:gd name="T1" fmla="*/ 0 h 152"/>
                <a:gd name="T2" fmla="*/ 5 w 170"/>
                <a:gd name="T3" fmla="*/ 0 h 152"/>
                <a:gd name="T4" fmla="*/ 0 w 170"/>
                <a:gd name="T5" fmla="*/ 5 h 152"/>
                <a:gd name="T6" fmla="*/ 0 w 170"/>
                <a:gd name="T7" fmla="*/ 146 h 152"/>
                <a:gd name="T8" fmla="*/ 5 w 170"/>
                <a:gd name="T9" fmla="*/ 152 h 152"/>
                <a:gd name="T10" fmla="*/ 35 w 170"/>
                <a:gd name="T11" fmla="*/ 152 h 152"/>
                <a:gd name="T12" fmla="*/ 35 w 170"/>
                <a:gd name="T13" fmla="*/ 141 h 152"/>
                <a:gd name="T14" fmla="*/ 10 w 170"/>
                <a:gd name="T15" fmla="*/ 141 h 152"/>
                <a:gd name="T16" fmla="*/ 10 w 170"/>
                <a:gd name="T17" fmla="*/ 38 h 152"/>
                <a:gd name="T18" fmla="*/ 160 w 170"/>
                <a:gd name="T19" fmla="*/ 38 h 152"/>
                <a:gd name="T20" fmla="*/ 160 w 170"/>
                <a:gd name="T21" fmla="*/ 141 h 152"/>
                <a:gd name="T22" fmla="*/ 133 w 170"/>
                <a:gd name="T23" fmla="*/ 141 h 152"/>
                <a:gd name="T24" fmla="*/ 133 w 170"/>
                <a:gd name="T25" fmla="*/ 152 h 152"/>
                <a:gd name="T26" fmla="*/ 165 w 170"/>
                <a:gd name="T27" fmla="*/ 152 h 152"/>
                <a:gd name="T28" fmla="*/ 170 w 170"/>
                <a:gd name="T29" fmla="*/ 146 h 152"/>
                <a:gd name="T30" fmla="*/ 170 w 170"/>
                <a:gd name="T31" fmla="*/ 5 h 152"/>
                <a:gd name="T32" fmla="*/ 165 w 170"/>
                <a:gd name="T33" fmla="*/ 0 h 152"/>
                <a:gd name="T34" fmla="*/ 110 w 170"/>
                <a:gd name="T35" fmla="*/ 26 h 152"/>
                <a:gd name="T36" fmla="*/ 103 w 170"/>
                <a:gd name="T37" fmla="*/ 19 h 152"/>
                <a:gd name="T38" fmla="*/ 110 w 170"/>
                <a:gd name="T39" fmla="*/ 12 h 152"/>
                <a:gd name="T40" fmla="*/ 117 w 170"/>
                <a:gd name="T41" fmla="*/ 19 h 152"/>
                <a:gd name="T42" fmla="*/ 110 w 170"/>
                <a:gd name="T43" fmla="*/ 26 h 152"/>
                <a:gd name="T44" fmla="*/ 131 w 170"/>
                <a:gd name="T45" fmla="*/ 26 h 152"/>
                <a:gd name="T46" fmla="*/ 124 w 170"/>
                <a:gd name="T47" fmla="*/ 19 h 152"/>
                <a:gd name="T48" fmla="*/ 131 w 170"/>
                <a:gd name="T49" fmla="*/ 12 h 152"/>
                <a:gd name="T50" fmla="*/ 138 w 170"/>
                <a:gd name="T51" fmla="*/ 19 h 152"/>
                <a:gd name="T52" fmla="*/ 131 w 170"/>
                <a:gd name="T53" fmla="*/ 26 h 152"/>
                <a:gd name="T54" fmla="*/ 152 w 170"/>
                <a:gd name="T55" fmla="*/ 26 h 152"/>
                <a:gd name="T56" fmla="*/ 145 w 170"/>
                <a:gd name="T57" fmla="*/ 19 h 152"/>
                <a:gd name="T58" fmla="*/ 152 w 170"/>
                <a:gd name="T59" fmla="*/ 12 h 152"/>
                <a:gd name="T60" fmla="*/ 160 w 170"/>
                <a:gd name="T61" fmla="*/ 19 h 152"/>
                <a:gd name="T62" fmla="*/ 152 w 170"/>
                <a:gd name="T63"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52">
                  <a:moveTo>
                    <a:pt x="165" y="0"/>
                  </a:moveTo>
                  <a:cubicBezTo>
                    <a:pt x="5" y="0"/>
                    <a:pt x="5" y="0"/>
                    <a:pt x="5" y="0"/>
                  </a:cubicBezTo>
                  <a:cubicBezTo>
                    <a:pt x="2" y="0"/>
                    <a:pt x="0" y="2"/>
                    <a:pt x="0" y="5"/>
                  </a:cubicBezTo>
                  <a:cubicBezTo>
                    <a:pt x="0" y="146"/>
                    <a:pt x="0" y="146"/>
                    <a:pt x="0" y="146"/>
                  </a:cubicBezTo>
                  <a:cubicBezTo>
                    <a:pt x="0" y="149"/>
                    <a:pt x="2" y="152"/>
                    <a:pt x="5" y="152"/>
                  </a:cubicBezTo>
                  <a:cubicBezTo>
                    <a:pt x="35" y="152"/>
                    <a:pt x="35" y="152"/>
                    <a:pt x="35" y="152"/>
                  </a:cubicBezTo>
                  <a:cubicBezTo>
                    <a:pt x="35" y="141"/>
                    <a:pt x="35" y="141"/>
                    <a:pt x="35" y="141"/>
                  </a:cubicBezTo>
                  <a:cubicBezTo>
                    <a:pt x="10" y="141"/>
                    <a:pt x="10" y="141"/>
                    <a:pt x="10" y="141"/>
                  </a:cubicBezTo>
                  <a:cubicBezTo>
                    <a:pt x="10" y="38"/>
                    <a:pt x="10" y="38"/>
                    <a:pt x="10" y="38"/>
                  </a:cubicBezTo>
                  <a:cubicBezTo>
                    <a:pt x="160" y="38"/>
                    <a:pt x="160" y="38"/>
                    <a:pt x="160" y="38"/>
                  </a:cubicBezTo>
                  <a:cubicBezTo>
                    <a:pt x="160" y="141"/>
                    <a:pt x="160" y="141"/>
                    <a:pt x="160" y="141"/>
                  </a:cubicBezTo>
                  <a:cubicBezTo>
                    <a:pt x="133" y="141"/>
                    <a:pt x="133" y="141"/>
                    <a:pt x="133" y="141"/>
                  </a:cubicBezTo>
                  <a:cubicBezTo>
                    <a:pt x="133" y="152"/>
                    <a:pt x="133" y="152"/>
                    <a:pt x="133" y="152"/>
                  </a:cubicBezTo>
                  <a:cubicBezTo>
                    <a:pt x="165" y="152"/>
                    <a:pt x="165" y="152"/>
                    <a:pt x="165" y="152"/>
                  </a:cubicBezTo>
                  <a:cubicBezTo>
                    <a:pt x="168" y="152"/>
                    <a:pt x="170" y="149"/>
                    <a:pt x="170" y="146"/>
                  </a:cubicBezTo>
                  <a:cubicBezTo>
                    <a:pt x="170" y="5"/>
                    <a:pt x="170" y="5"/>
                    <a:pt x="170" y="5"/>
                  </a:cubicBezTo>
                  <a:cubicBezTo>
                    <a:pt x="170" y="2"/>
                    <a:pt x="168" y="0"/>
                    <a:pt x="165" y="0"/>
                  </a:cubicBezTo>
                  <a:close/>
                  <a:moveTo>
                    <a:pt x="110" y="26"/>
                  </a:moveTo>
                  <a:cubicBezTo>
                    <a:pt x="106" y="26"/>
                    <a:pt x="103" y="23"/>
                    <a:pt x="103" y="19"/>
                  </a:cubicBezTo>
                  <a:cubicBezTo>
                    <a:pt x="103" y="15"/>
                    <a:pt x="106" y="12"/>
                    <a:pt x="110" y="12"/>
                  </a:cubicBezTo>
                  <a:cubicBezTo>
                    <a:pt x="114" y="12"/>
                    <a:pt x="117" y="15"/>
                    <a:pt x="117" y="19"/>
                  </a:cubicBezTo>
                  <a:cubicBezTo>
                    <a:pt x="117" y="23"/>
                    <a:pt x="114" y="26"/>
                    <a:pt x="110" y="26"/>
                  </a:cubicBezTo>
                  <a:close/>
                  <a:moveTo>
                    <a:pt x="131" y="26"/>
                  </a:moveTo>
                  <a:cubicBezTo>
                    <a:pt x="127" y="26"/>
                    <a:pt x="124" y="23"/>
                    <a:pt x="124" y="19"/>
                  </a:cubicBezTo>
                  <a:cubicBezTo>
                    <a:pt x="124" y="15"/>
                    <a:pt x="127" y="12"/>
                    <a:pt x="131" y="12"/>
                  </a:cubicBezTo>
                  <a:cubicBezTo>
                    <a:pt x="135" y="12"/>
                    <a:pt x="138" y="15"/>
                    <a:pt x="138" y="19"/>
                  </a:cubicBezTo>
                  <a:cubicBezTo>
                    <a:pt x="138" y="23"/>
                    <a:pt x="135" y="26"/>
                    <a:pt x="131" y="26"/>
                  </a:cubicBezTo>
                  <a:close/>
                  <a:moveTo>
                    <a:pt x="152" y="26"/>
                  </a:moveTo>
                  <a:cubicBezTo>
                    <a:pt x="148" y="26"/>
                    <a:pt x="145" y="23"/>
                    <a:pt x="145" y="19"/>
                  </a:cubicBezTo>
                  <a:cubicBezTo>
                    <a:pt x="145" y="15"/>
                    <a:pt x="148" y="12"/>
                    <a:pt x="152" y="12"/>
                  </a:cubicBezTo>
                  <a:cubicBezTo>
                    <a:pt x="156" y="12"/>
                    <a:pt x="160" y="15"/>
                    <a:pt x="160" y="19"/>
                  </a:cubicBezTo>
                  <a:cubicBezTo>
                    <a:pt x="160" y="23"/>
                    <a:pt x="156" y="26"/>
                    <a:pt x="152"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18" name="Freeform 296"/>
            <p:cNvSpPr/>
            <p:nvPr/>
          </p:nvSpPr>
          <p:spPr bwMode="auto">
            <a:xfrm>
              <a:off x="8232586" y="3259257"/>
              <a:ext cx="138788" cy="71563"/>
            </a:xfrm>
            <a:custGeom>
              <a:avLst/>
              <a:gdLst>
                <a:gd name="T0" fmla="*/ 128 w 128"/>
                <a:gd name="T1" fmla="*/ 28 h 66"/>
                <a:gd name="T2" fmla="*/ 95 w 128"/>
                <a:gd name="T3" fmla="*/ 0 h 66"/>
                <a:gd name="T4" fmla="*/ 0 w 128"/>
                <a:gd name="T5" fmla="*/ 37 h 66"/>
                <a:gd name="T6" fmla="*/ 33 w 128"/>
                <a:gd name="T7" fmla="*/ 66 h 66"/>
                <a:gd name="T8" fmla="*/ 128 w 128"/>
                <a:gd name="T9" fmla="*/ 28 h 66"/>
              </a:gdLst>
              <a:ahLst/>
              <a:cxnLst>
                <a:cxn ang="0">
                  <a:pos x="T0" y="T1"/>
                </a:cxn>
                <a:cxn ang="0">
                  <a:pos x="T2" y="T3"/>
                </a:cxn>
                <a:cxn ang="0">
                  <a:pos x="T4" y="T5"/>
                </a:cxn>
                <a:cxn ang="0">
                  <a:pos x="T6" y="T7"/>
                </a:cxn>
                <a:cxn ang="0">
                  <a:pos x="T8" y="T9"/>
                </a:cxn>
              </a:cxnLst>
              <a:rect l="0" t="0" r="r" b="b"/>
              <a:pathLst>
                <a:path w="128" h="66">
                  <a:moveTo>
                    <a:pt x="128" y="28"/>
                  </a:moveTo>
                  <a:lnTo>
                    <a:pt x="95" y="0"/>
                  </a:lnTo>
                  <a:lnTo>
                    <a:pt x="0" y="37"/>
                  </a:lnTo>
                  <a:lnTo>
                    <a:pt x="33" y="66"/>
                  </a:lnTo>
                  <a:lnTo>
                    <a:pt x="12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19" name="Freeform 297"/>
            <p:cNvSpPr/>
            <p:nvPr/>
          </p:nvSpPr>
          <p:spPr bwMode="auto">
            <a:xfrm>
              <a:off x="8391976" y="3253836"/>
              <a:ext cx="138788" cy="73731"/>
            </a:xfrm>
            <a:custGeom>
              <a:avLst/>
              <a:gdLst>
                <a:gd name="T0" fmla="*/ 128 w 128"/>
                <a:gd name="T1" fmla="*/ 38 h 68"/>
                <a:gd name="T2" fmla="*/ 31 w 128"/>
                <a:gd name="T3" fmla="*/ 0 h 68"/>
                <a:gd name="T4" fmla="*/ 0 w 128"/>
                <a:gd name="T5" fmla="*/ 31 h 68"/>
                <a:gd name="T6" fmla="*/ 94 w 128"/>
                <a:gd name="T7" fmla="*/ 68 h 68"/>
                <a:gd name="T8" fmla="*/ 128 w 128"/>
                <a:gd name="T9" fmla="*/ 38 h 68"/>
              </a:gdLst>
              <a:ahLst/>
              <a:cxnLst>
                <a:cxn ang="0">
                  <a:pos x="T0" y="T1"/>
                </a:cxn>
                <a:cxn ang="0">
                  <a:pos x="T2" y="T3"/>
                </a:cxn>
                <a:cxn ang="0">
                  <a:pos x="T4" y="T5"/>
                </a:cxn>
                <a:cxn ang="0">
                  <a:pos x="T6" y="T7"/>
                </a:cxn>
                <a:cxn ang="0">
                  <a:pos x="T8" y="T9"/>
                </a:cxn>
              </a:cxnLst>
              <a:rect l="0" t="0" r="r" b="b"/>
              <a:pathLst>
                <a:path w="128" h="68">
                  <a:moveTo>
                    <a:pt x="128" y="38"/>
                  </a:moveTo>
                  <a:lnTo>
                    <a:pt x="31" y="0"/>
                  </a:lnTo>
                  <a:lnTo>
                    <a:pt x="0" y="31"/>
                  </a:lnTo>
                  <a:lnTo>
                    <a:pt x="94" y="68"/>
                  </a:lnTo>
                  <a:lnTo>
                    <a:pt x="128"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20" name="Freeform 298"/>
            <p:cNvSpPr/>
            <p:nvPr/>
          </p:nvSpPr>
          <p:spPr bwMode="auto">
            <a:xfrm>
              <a:off x="8391976" y="3389371"/>
              <a:ext cx="101923" cy="118187"/>
            </a:xfrm>
            <a:custGeom>
              <a:avLst/>
              <a:gdLst>
                <a:gd name="T0" fmla="*/ 0 w 94"/>
                <a:gd name="T1" fmla="*/ 0 h 109"/>
                <a:gd name="T2" fmla="*/ 0 w 94"/>
                <a:gd name="T3" fmla="*/ 109 h 109"/>
                <a:gd name="T4" fmla="*/ 94 w 94"/>
                <a:gd name="T5" fmla="*/ 71 h 109"/>
                <a:gd name="T6" fmla="*/ 94 w 94"/>
                <a:gd name="T7" fmla="*/ 14 h 109"/>
                <a:gd name="T8" fmla="*/ 40 w 94"/>
                <a:gd name="T9" fmla="*/ 36 h 109"/>
                <a:gd name="T10" fmla="*/ 0 w 94"/>
                <a:gd name="T11" fmla="*/ 0 h 109"/>
              </a:gdLst>
              <a:ahLst/>
              <a:cxnLst>
                <a:cxn ang="0">
                  <a:pos x="T0" y="T1"/>
                </a:cxn>
                <a:cxn ang="0">
                  <a:pos x="T2" y="T3"/>
                </a:cxn>
                <a:cxn ang="0">
                  <a:pos x="T4" y="T5"/>
                </a:cxn>
                <a:cxn ang="0">
                  <a:pos x="T6" y="T7"/>
                </a:cxn>
                <a:cxn ang="0">
                  <a:pos x="T8" y="T9"/>
                </a:cxn>
                <a:cxn ang="0">
                  <a:pos x="T10" y="T11"/>
                </a:cxn>
              </a:cxnLst>
              <a:rect l="0" t="0" r="r" b="b"/>
              <a:pathLst>
                <a:path w="94" h="109">
                  <a:moveTo>
                    <a:pt x="0" y="0"/>
                  </a:moveTo>
                  <a:lnTo>
                    <a:pt x="0" y="109"/>
                  </a:lnTo>
                  <a:lnTo>
                    <a:pt x="94" y="71"/>
                  </a:lnTo>
                  <a:lnTo>
                    <a:pt x="94" y="14"/>
                  </a:lnTo>
                  <a:lnTo>
                    <a:pt x="40" y="36"/>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21" name="Freeform 299"/>
            <p:cNvSpPr/>
            <p:nvPr/>
          </p:nvSpPr>
          <p:spPr bwMode="auto">
            <a:xfrm>
              <a:off x="8401734" y="3340579"/>
              <a:ext cx="138788" cy="71563"/>
            </a:xfrm>
            <a:custGeom>
              <a:avLst/>
              <a:gdLst>
                <a:gd name="T0" fmla="*/ 0 w 128"/>
                <a:gd name="T1" fmla="*/ 38 h 66"/>
                <a:gd name="T2" fmla="*/ 33 w 128"/>
                <a:gd name="T3" fmla="*/ 66 h 66"/>
                <a:gd name="T4" fmla="*/ 128 w 128"/>
                <a:gd name="T5" fmla="*/ 29 h 66"/>
                <a:gd name="T6" fmla="*/ 95 w 128"/>
                <a:gd name="T7" fmla="*/ 0 h 66"/>
                <a:gd name="T8" fmla="*/ 0 w 128"/>
                <a:gd name="T9" fmla="*/ 38 h 66"/>
              </a:gdLst>
              <a:ahLst/>
              <a:cxnLst>
                <a:cxn ang="0">
                  <a:pos x="T0" y="T1"/>
                </a:cxn>
                <a:cxn ang="0">
                  <a:pos x="T2" y="T3"/>
                </a:cxn>
                <a:cxn ang="0">
                  <a:pos x="T4" y="T5"/>
                </a:cxn>
                <a:cxn ang="0">
                  <a:pos x="T6" y="T7"/>
                </a:cxn>
                <a:cxn ang="0">
                  <a:pos x="T8" y="T9"/>
                </a:cxn>
              </a:cxnLst>
              <a:rect l="0" t="0" r="r" b="b"/>
              <a:pathLst>
                <a:path w="128" h="66">
                  <a:moveTo>
                    <a:pt x="0" y="38"/>
                  </a:moveTo>
                  <a:lnTo>
                    <a:pt x="33" y="66"/>
                  </a:lnTo>
                  <a:lnTo>
                    <a:pt x="128" y="29"/>
                  </a:lnTo>
                  <a:lnTo>
                    <a:pt x="95"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22" name="Freeform 300"/>
            <p:cNvSpPr/>
            <p:nvPr/>
          </p:nvSpPr>
          <p:spPr bwMode="auto">
            <a:xfrm>
              <a:off x="8273789" y="3396962"/>
              <a:ext cx="103007" cy="110597"/>
            </a:xfrm>
            <a:custGeom>
              <a:avLst/>
              <a:gdLst>
                <a:gd name="T0" fmla="*/ 0 w 95"/>
                <a:gd name="T1" fmla="*/ 12 h 102"/>
                <a:gd name="T2" fmla="*/ 0 w 95"/>
                <a:gd name="T3" fmla="*/ 64 h 102"/>
                <a:gd name="T4" fmla="*/ 95 w 95"/>
                <a:gd name="T5" fmla="*/ 102 h 102"/>
                <a:gd name="T6" fmla="*/ 95 w 95"/>
                <a:gd name="T7" fmla="*/ 0 h 102"/>
                <a:gd name="T8" fmla="*/ 59 w 95"/>
                <a:gd name="T9" fmla="*/ 36 h 102"/>
                <a:gd name="T10" fmla="*/ 0 w 95"/>
                <a:gd name="T11" fmla="*/ 12 h 102"/>
              </a:gdLst>
              <a:ahLst/>
              <a:cxnLst>
                <a:cxn ang="0">
                  <a:pos x="T0" y="T1"/>
                </a:cxn>
                <a:cxn ang="0">
                  <a:pos x="T2" y="T3"/>
                </a:cxn>
                <a:cxn ang="0">
                  <a:pos x="T4" y="T5"/>
                </a:cxn>
                <a:cxn ang="0">
                  <a:pos x="T6" y="T7"/>
                </a:cxn>
                <a:cxn ang="0">
                  <a:pos x="T8" y="T9"/>
                </a:cxn>
                <a:cxn ang="0">
                  <a:pos x="T10" y="T11"/>
                </a:cxn>
              </a:cxnLst>
              <a:rect l="0" t="0" r="r" b="b"/>
              <a:pathLst>
                <a:path w="95" h="102">
                  <a:moveTo>
                    <a:pt x="0" y="12"/>
                  </a:moveTo>
                  <a:lnTo>
                    <a:pt x="0" y="64"/>
                  </a:lnTo>
                  <a:lnTo>
                    <a:pt x="95" y="102"/>
                  </a:lnTo>
                  <a:lnTo>
                    <a:pt x="95" y="0"/>
                  </a:lnTo>
                  <a:lnTo>
                    <a:pt x="59" y="36"/>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23" name="Freeform 301"/>
            <p:cNvSpPr/>
            <p:nvPr/>
          </p:nvSpPr>
          <p:spPr bwMode="auto">
            <a:xfrm>
              <a:off x="8232586" y="3343831"/>
              <a:ext cx="138788" cy="76984"/>
            </a:xfrm>
            <a:custGeom>
              <a:avLst/>
              <a:gdLst>
                <a:gd name="T0" fmla="*/ 128 w 128"/>
                <a:gd name="T1" fmla="*/ 37 h 71"/>
                <a:gd name="T2" fmla="*/ 31 w 128"/>
                <a:gd name="T3" fmla="*/ 0 h 71"/>
                <a:gd name="T4" fmla="*/ 0 w 128"/>
                <a:gd name="T5" fmla="*/ 33 h 71"/>
                <a:gd name="T6" fmla="*/ 95 w 128"/>
                <a:gd name="T7" fmla="*/ 71 h 71"/>
                <a:gd name="T8" fmla="*/ 128 w 128"/>
                <a:gd name="T9" fmla="*/ 37 h 71"/>
              </a:gdLst>
              <a:ahLst/>
              <a:cxnLst>
                <a:cxn ang="0">
                  <a:pos x="T0" y="T1"/>
                </a:cxn>
                <a:cxn ang="0">
                  <a:pos x="T2" y="T3"/>
                </a:cxn>
                <a:cxn ang="0">
                  <a:pos x="T4" y="T5"/>
                </a:cxn>
                <a:cxn ang="0">
                  <a:pos x="T6" y="T7"/>
                </a:cxn>
                <a:cxn ang="0">
                  <a:pos x="T8" y="T9"/>
                </a:cxn>
              </a:cxnLst>
              <a:rect l="0" t="0" r="r" b="b"/>
              <a:pathLst>
                <a:path w="128" h="71">
                  <a:moveTo>
                    <a:pt x="128" y="37"/>
                  </a:moveTo>
                  <a:lnTo>
                    <a:pt x="31" y="0"/>
                  </a:lnTo>
                  <a:lnTo>
                    <a:pt x="0" y="33"/>
                  </a:lnTo>
                  <a:lnTo>
                    <a:pt x="95" y="71"/>
                  </a:lnTo>
                  <a:lnTo>
                    <a:pt x="128"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grpSp>
      <p:grpSp>
        <p:nvGrpSpPr>
          <p:cNvPr id="124" name="组合 123"/>
          <p:cNvGrpSpPr/>
          <p:nvPr/>
        </p:nvGrpSpPr>
        <p:grpSpPr>
          <a:xfrm>
            <a:off x="8097134" y="4890104"/>
            <a:ext cx="215886" cy="220895"/>
            <a:chOff x="7094088" y="3043485"/>
            <a:chExt cx="420702" cy="430461"/>
          </a:xfrm>
          <a:solidFill>
            <a:schemeClr val="bg1">
              <a:lumMod val="50000"/>
            </a:schemeClr>
          </a:solidFill>
        </p:grpSpPr>
        <p:sp>
          <p:nvSpPr>
            <p:cNvPr id="125" name="Freeform 833"/>
            <p:cNvSpPr>
              <a:spLocks noEditPoints="1"/>
            </p:cNvSpPr>
            <p:nvPr/>
          </p:nvSpPr>
          <p:spPr bwMode="auto">
            <a:xfrm>
              <a:off x="7094088" y="3207212"/>
              <a:ext cx="185413" cy="266734"/>
            </a:xfrm>
            <a:custGeom>
              <a:avLst/>
              <a:gdLst>
                <a:gd name="T0" fmla="*/ 95 w 171"/>
                <a:gd name="T1" fmla="*/ 24 h 246"/>
                <a:gd name="T2" fmla="*/ 147 w 171"/>
                <a:gd name="T3" fmla="*/ 201 h 246"/>
                <a:gd name="T4" fmla="*/ 76 w 171"/>
                <a:gd name="T5" fmla="*/ 223 h 246"/>
                <a:gd name="T6" fmla="*/ 24 w 171"/>
                <a:gd name="T7" fmla="*/ 43 h 246"/>
                <a:gd name="T8" fmla="*/ 95 w 171"/>
                <a:gd name="T9" fmla="*/ 24 h 246"/>
                <a:gd name="T10" fmla="*/ 107 w 171"/>
                <a:gd name="T11" fmla="*/ 0 h 246"/>
                <a:gd name="T12" fmla="*/ 90 w 171"/>
                <a:gd name="T13" fmla="*/ 5 h 246"/>
                <a:gd name="T14" fmla="*/ 17 w 171"/>
                <a:gd name="T15" fmla="*/ 26 h 246"/>
                <a:gd name="T16" fmla="*/ 0 w 171"/>
                <a:gd name="T17" fmla="*/ 31 h 246"/>
                <a:gd name="T18" fmla="*/ 5 w 171"/>
                <a:gd name="T19" fmla="*/ 50 h 246"/>
                <a:gd name="T20" fmla="*/ 57 w 171"/>
                <a:gd name="T21" fmla="*/ 227 h 246"/>
                <a:gd name="T22" fmla="*/ 64 w 171"/>
                <a:gd name="T23" fmla="*/ 246 h 246"/>
                <a:gd name="T24" fmla="*/ 81 w 171"/>
                <a:gd name="T25" fmla="*/ 241 h 246"/>
                <a:gd name="T26" fmla="*/ 152 w 171"/>
                <a:gd name="T27" fmla="*/ 220 h 246"/>
                <a:gd name="T28" fmla="*/ 171 w 171"/>
                <a:gd name="T29" fmla="*/ 215 h 246"/>
                <a:gd name="T30" fmla="*/ 166 w 171"/>
                <a:gd name="T31" fmla="*/ 197 h 246"/>
                <a:gd name="T32" fmla="*/ 114 w 171"/>
                <a:gd name="T33" fmla="*/ 17 h 246"/>
                <a:gd name="T34" fmla="*/ 107 w 171"/>
                <a:gd name="T35" fmla="*/ 0 h 246"/>
                <a:gd name="T36" fmla="*/ 107 w 171"/>
                <a:gd name="T37"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1" h="246">
                  <a:moveTo>
                    <a:pt x="95" y="24"/>
                  </a:moveTo>
                  <a:lnTo>
                    <a:pt x="147" y="201"/>
                  </a:lnTo>
                  <a:lnTo>
                    <a:pt x="76" y="223"/>
                  </a:lnTo>
                  <a:lnTo>
                    <a:pt x="24" y="43"/>
                  </a:lnTo>
                  <a:lnTo>
                    <a:pt x="95" y="24"/>
                  </a:lnTo>
                  <a:close/>
                  <a:moveTo>
                    <a:pt x="107" y="0"/>
                  </a:moveTo>
                  <a:lnTo>
                    <a:pt x="90" y="5"/>
                  </a:lnTo>
                  <a:lnTo>
                    <a:pt x="17" y="26"/>
                  </a:lnTo>
                  <a:lnTo>
                    <a:pt x="0" y="31"/>
                  </a:lnTo>
                  <a:lnTo>
                    <a:pt x="5" y="50"/>
                  </a:lnTo>
                  <a:lnTo>
                    <a:pt x="57" y="227"/>
                  </a:lnTo>
                  <a:lnTo>
                    <a:pt x="64" y="246"/>
                  </a:lnTo>
                  <a:lnTo>
                    <a:pt x="81" y="241"/>
                  </a:lnTo>
                  <a:lnTo>
                    <a:pt x="152" y="220"/>
                  </a:lnTo>
                  <a:lnTo>
                    <a:pt x="171" y="215"/>
                  </a:lnTo>
                  <a:lnTo>
                    <a:pt x="166" y="197"/>
                  </a:lnTo>
                  <a:lnTo>
                    <a:pt x="114" y="17"/>
                  </a:lnTo>
                  <a:lnTo>
                    <a:pt x="107" y="0"/>
                  </a:lnTo>
                  <a:lnTo>
                    <a:pt x="10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26" name="Freeform 834"/>
            <p:cNvSpPr>
              <a:spLocks noEditPoints="1"/>
            </p:cNvSpPr>
            <p:nvPr/>
          </p:nvSpPr>
          <p:spPr bwMode="auto">
            <a:xfrm>
              <a:off x="7094088" y="3207212"/>
              <a:ext cx="185413" cy="266734"/>
            </a:xfrm>
            <a:custGeom>
              <a:avLst/>
              <a:gdLst>
                <a:gd name="T0" fmla="*/ 95 w 171"/>
                <a:gd name="T1" fmla="*/ 24 h 246"/>
                <a:gd name="T2" fmla="*/ 147 w 171"/>
                <a:gd name="T3" fmla="*/ 201 h 246"/>
                <a:gd name="T4" fmla="*/ 76 w 171"/>
                <a:gd name="T5" fmla="*/ 223 h 246"/>
                <a:gd name="T6" fmla="*/ 24 w 171"/>
                <a:gd name="T7" fmla="*/ 43 h 246"/>
                <a:gd name="T8" fmla="*/ 95 w 171"/>
                <a:gd name="T9" fmla="*/ 24 h 246"/>
                <a:gd name="T10" fmla="*/ 107 w 171"/>
                <a:gd name="T11" fmla="*/ 0 h 246"/>
                <a:gd name="T12" fmla="*/ 90 w 171"/>
                <a:gd name="T13" fmla="*/ 5 h 246"/>
                <a:gd name="T14" fmla="*/ 17 w 171"/>
                <a:gd name="T15" fmla="*/ 26 h 246"/>
                <a:gd name="T16" fmla="*/ 0 w 171"/>
                <a:gd name="T17" fmla="*/ 31 h 246"/>
                <a:gd name="T18" fmla="*/ 5 w 171"/>
                <a:gd name="T19" fmla="*/ 50 h 246"/>
                <a:gd name="T20" fmla="*/ 57 w 171"/>
                <a:gd name="T21" fmla="*/ 227 h 246"/>
                <a:gd name="T22" fmla="*/ 64 w 171"/>
                <a:gd name="T23" fmla="*/ 246 h 246"/>
                <a:gd name="T24" fmla="*/ 81 w 171"/>
                <a:gd name="T25" fmla="*/ 241 h 246"/>
                <a:gd name="T26" fmla="*/ 152 w 171"/>
                <a:gd name="T27" fmla="*/ 220 h 246"/>
                <a:gd name="T28" fmla="*/ 171 w 171"/>
                <a:gd name="T29" fmla="*/ 215 h 246"/>
                <a:gd name="T30" fmla="*/ 166 w 171"/>
                <a:gd name="T31" fmla="*/ 197 h 246"/>
                <a:gd name="T32" fmla="*/ 114 w 171"/>
                <a:gd name="T33" fmla="*/ 17 h 246"/>
                <a:gd name="T34" fmla="*/ 107 w 171"/>
                <a:gd name="T35" fmla="*/ 0 h 246"/>
                <a:gd name="T36" fmla="*/ 107 w 171"/>
                <a:gd name="T37"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1" h="246">
                  <a:moveTo>
                    <a:pt x="95" y="24"/>
                  </a:moveTo>
                  <a:lnTo>
                    <a:pt x="147" y="201"/>
                  </a:lnTo>
                  <a:lnTo>
                    <a:pt x="76" y="223"/>
                  </a:lnTo>
                  <a:lnTo>
                    <a:pt x="24" y="43"/>
                  </a:lnTo>
                  <a:lnTo>
                    <a:pt x="95" y="24"/>
                  </a:lnTo>
                  <a:moveTo>
                    <a:pt x="107" y="0"/>
                  </a:moveTo>
                  <a:lnTo>
                    <a:pt x="90" y="5"/>
                  </a:lnTo>
                  <a:lnTo>
                    <a:pt x="17" y="26"/>
                  </a:lnTo>
                  <a:lnTo>
                    <a:pt x="0" y="31"/>
                  </a:lnTo>
                  <a:lnTo>
                    <a:pt x="5" y="50"/>
                  </a:lnTo>
                  <a:lnTo>
                    <a:pt x="57" y="227"/>
                  </a:lnTo>
                  <a:lnTo>
                    <a:pt x="64" y="246"/>
                  </a:lnTo>
                  <a:lnTo>
                    <a:pt x="81" y="241"/>
                  </a:lnTo>
                  <a:lnTo>
                    <a:pt x="152" y="220"/>
                  </a:lnTo>
                  <a:lnTo>
                    <a:pt x="171" y="215"/>
                  </a:lnTo>
                  <a:lnTo>
                    <a:pt x="166" y="197"/>
                  </a:lnTo>
                  <a:lnTo>
                    <a:pt x="114" y="17"/>
                  </a:lnTo>
                  <a:lnTo>
                    <a:pt x="107" y="0"/>
                  </a:lnTo>
                  <a:lnTo>
                    <a:pt x="107"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27" name="Freeform 835"/>
            <p:cNvSpPr/>
            <p:nvPr/>
          </p:nvSpPr>
          <p:spPr bwMode="auto">
            <a:xfrm>
              <a:off x="7217696" y="3043485"/>
              <a:ext cx="297094" cy="338297"/>
            </a:xfrm>
            <a:custGeom>
              <a:avLst/>
              <a:gdLst>
                <a:gd name="T0" fmla="*/ 111 w 116"/>
                <a:gd name="T1" fmla="*/ 93 h 132"/>
                <a:gd name="T2" fmla="*/ 104 w 116"/>
                <a:gd name="T3" fmla="*/ 105 h 132"/>
                <a:gd name="T4" fmla="*/ 104 w 116"/>
                <a:gd name="T5" fmla="*/ 108 h 132"/>
                <a:gd name="T6" fmla="*/ 94 w 116"/>
                <a:gd name="T7" fmla="*/ 121 h 132"/>
                <a:gd name="T8" fmla="*/ 93 w 116"/>
                <a:gd name="T9" fmla="*/ 126 h 132"/>
                <a:gd name="T10" fmla="*/ 79 w 116"/>
                <a:gd name="T11" fmla="*/ 132 h 132"/>
                <a:gd name="T12" fmla="*/ 74 w 116"/>
                <a:gd name="T13" fmla="*/ 132 h 132"/>
                <a:gd name="T14" fmla="*/ 42 w 116"/>
                <a:gd name="T15" fmla="*/ 129 h 132"/>
                <a:gd name="T16" fmla="*/ 31 w 116"/>
                <a:gd name="T17" fmla="*/ 128 h 132"/>
                <a:gd name="T18" fmla="*/ 16 w 116"/>
                <a:gd name="T19" fmla="*/ 130 h 132"/>
                <a:gd name="T20" fmla="*/ 0 w 116"/>
                <a:gd name="T21" fmla="*/ 74 h 132"/>
                <a:gd name="T22" fmla="*/ 35 w 116"/>
                <a:gd name="T23" fmla="*/ 35 h 132"/>
                <a:gd name="T24" fmla="*/ 37 w 116"/>
                <a:gd name="T25" fmla="*/ 6 h 132"/>
                <a:gd name="T26" fmla="*/ 48 w 116"/>
                <a:gd name="T27" fmla="*/ 0 h 132"/>
                <a:gd name="T28" fmla="*/ 60 w 116"/>
                <a:gd name="T29" fmla="*/ 31 h 132"/>
                <a:gd name="T30" fmla="*/ 59 w 116"/>
                <a:gd name="T31" fmla="*/ 40 h 132"/>
                <a:gd name="T32" fmla="*/ 58 w 116"/>
                <a:gd name="T33" fmla="*/ 48 h 132"/>
                <a:gd name="T34" fmla="*/ 95 w 116"/>
                <a:gd name="T35" fmla="*/ 56 h 132"/>
                <a:gd name="T36" fmla="*/ 98 w 116"/>
                <a:gd name="T37" fmla="*/ 56 h 132"/>
                <a:gd name="T38" fmla="*/ 116 w 116"/>
                <a:gd name="T39" fmla="*/ 73 h 132"/>
                <a:gd name="T40" fmla="*/ 110 w 116"/>
                <a:gd name="T41" fmla="*/ 86 h 132"/>
                <a:gd name="T42" fmla="*/ 111 w 116"/>
                <a:gd name="T43" fmla="*/ 9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6" h="132">
                  <a:moveTo>
                    <a:pt x="111" y="93"/>
                  </a:moveTo>
                  <a:cubicBezTo>
                    <a:pt x="111" y="98"/>
                    <a:pt x="108" y="102"/>
                    <a:pt x="104" y="105"/>
                  </a:cubicBezTo>
                  <a:cubicBezTo>
                    <a:pt x="104" y="106"/>
                    <a:pt x="104" y="107"/>
                    <a:pt x="104" y="108"/>
                  </a:cubicBezTo>
                  <a:cubicBezTo>
                    <a:pt x="104" y="114"/>
                    <a:pt x="100" y="119"/>
                    <a:pt x="94" y="121"/>
                  </a:cubicBezTo>
                  <a:cubicBezTo>
                    <a:pt x="94" y="123"/>
                    <a:pt x="94" y="124"/>
                    <a:pt x="93" y="126"/>
                  </a:cubicBezTo>
                  <a:cubicBezTo>
                    <a:pt x="91" y="131"/>
                    <a:pt x="85" y="132"/>
                    <a:pt x="79" y="132"/>
                  </a:cubicBezTo>
                  <a:cubicBezTo>
                    <a:pt x="77" y="132"/>
                    <a:pt x="75" y="132"/>
                    <a:pt x="74" y="132"/>
                  </a:cubicBezTo>
                  <a:cubicBezTo>
                    <a:pt x="67" y="131"/>
                    <a:pt x="55" y="130"/>
                    <a:pt x="42" y="129"/>
                  </a:cubicBezTo>
                  <a:cubicBezTo>
                    <a:pt x="38" y="128"/>
                    <a:pt x="34" y="128"/>
                    <a:pt x="31" y="128"/>
                  </a:cubicBezTo>
                  <a:cubicBezTo>
                    <a:pt x="24" y="128"/>
                    <a:pt x="19" y="129"/>
                    <a:pt x="16" y="130"/>
                  </a:cubicBezTo>
                  <a:cubicBezTo>
                    <a:pt x="0" y="74"/>
                    <a:pt x="0" y="74"/>
                    <a:pt x="0" y="74"/>
                  </a:cubicBezTo>
                  <a:cubicBezTo>
                    <a:pt x="11" y="66"/>
                    <a:pt x="29" y="46"/>
                    <a:pt x="35" y="35"/>
                  </a:cubicBezTo>
                  <a:cubicBezTo>
                    <a:pt x="38" y="23"/>
                    <a:pt x="37" y="9"/>
                    <a:pt x="37" y="6"/>
                  </a:cubicBezTo>
                  <a:cubicBezTo>
                    <a:pt x="36" y="0"/>
                    <a:pt x="47" y="0"/>
                    <a:pt x="48" y="0"/>
                  </a:cubicBezTo>
                  <a:cubicBezTo>
                    <a:pt x="55" y="0"/>
                    <a:pt x="61" y="11"/>
                    <a:pt x="60" y="31"/>
                  </a:cubicBezTo>
                  <a:cubicBezTo>
                    <a:pt x="60" y="34"/>
                    <a:pt x="59" y="37"/>
                    <a:pt x="59" y="40"/>
                  </a:cubicBezTo>
                  <a:cubicBezTo>
                    <a:pt x="58" y="43"/>
                    <a:pt x="58" y="45"/>
                    <a:pt x="58" y="48"/>
                  </a:cubicBezTo>
                  <a:cubicBezTo>
                    <a:pt x="58" y="55"/>
                    <a:pt x="85" y="56"/>
                    <a:pt x="95" y="56"/>
                  </a:cubicBezTo>
                  <a:cubicBezTo>
                    <a:pt x="97" y="56"/>
                    <a:pt x="98" y="56"/>
                    <a:pt x="98" y="56"/>
                  </a:cubicBezTo>
                  <a:cubicBezTo>
                    <a:pt x="108" y="56"/>
                    <a:pt x="116" y="64"/>
                    <a:pt x="116" y="73"/>
                  </a:cubicBezTo>
                  <a:cubicBezTo>
                    <a:pt x="116" y="79"/>
                    <a:pt x="114" y="83"/>
                    <a:pt x="110" y="86"/>
                  </a:cubicBezTo>
                  <a:cubicBezTo>
                    <a:pt x="111" y="88"/>
                    <a:pt x="111" y="91"/>
                    <a:pt x="111"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grpSp>
    </p:spTree>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500"/>
                                            <p:tgtEl>
                                              <p:spTgt spid="5"/>
                                            </p:tgtEl>
                                          </p:cBhvr>
                                        </p:animEffect>
                                      </p:childTnLst>
                                    </p:cTn>
                                  </p:par>
                                </p:childTnLst>
                              </p:cTn>
                            </p:par>
                            <p:par>
                              <p:cTn id="13" fill="hold">
                                <p:stCondLst>
                                  <p:cond delay="1000"/>
                                </p:stCondLst>
                                <p:childTnLst>
                                  <p:par>
                                    <p:cTn id="14" presetID="2" presetClass="entr" presetSubtype="4" accel="62000" fill="hold" nodeType="afterEffect" p14:presetBounceEnd="42000">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14:bounceEnd="42000">
                                          <p:cBhvr additive="base">
                                            <p:cTn id="16" dur="500" fill="hold"/>
                                            <p:tgtEl>
                                              <p:spTgt spid="9"/>
                                            </p:tgtEl>
                                            <p:attrNameLst>
                                              <p:attrName>ppt_x</p:attrName>
                                            </p:attrNameLst>
                                          </p:cBhvr>
                                          <p:tavLst>
                                            <p:tav tm="0">
                                              <p:val>
                                                <p:strVal val="#ppt_x"/>
                                              </p:val>
                                            </p:tav>
                                            <p:tav tm="100000">
                                              <p:val>
                                                <p:strVal val="#ppt_x"/>
                                              </p:val>
                                            </p:tav>
                                          </p:tavLst>
                                        </p:anim>
                                        <p:anim calcmode="lin" valueType="num" p14:bounceEnd="42000">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ipe(left)">
                                          <p:cBhvr>
                                            <p:cTn id="21" dur="500"/>
                                            <p:tgtEl>
                                              <p:spTgt spid="36"/>
                                            </p:tgtEl>
                                          </p:cBhvr>
                                        </p:animEffect>
                                      </p:childTnLst>
                                    </p:cTn>
                                  </p:par>
                                  <p:par>
                                    <p:cTn id="22" presetID="22" presetClass="entr" presetSubtype="8" fill="hold"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wipe(left)">
                                          <p:cBhvr>
                                            <p:cTn id="24" dur="500"/>
                                            <p:tgtEl>
                                              <p:spTgt spid="34"/>
                                            </p:tgtEl>
                                          </p:cBhvr>
                                        </p:animEffect>
                                      </p:childTnLst>
                                    </p:cTn>
                                  </p:par>
                                  <p:par>
                                    <p:cTn id="25" presetID="22" presetClass="entr" presetSubtype="8" fill="hold"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par>
                                    <p:cTn id="28" presetID="22" presetClass="entr" presetSubtype="2" fill="hold" nodeType="with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ipe(right)">
                                          <p:cBhvr>
                                            <p:cTn id="30" dur="500"/>
                                            <p:tgtEl>
                                              <p:spTgt spid="39"/>
                                            </p:tgtEl>
                                          </p:cBhvr>
                                        </p:animEffect>
                                      </p:childTnLst>
                                    </p:cTn>
                                  </p:par>
                                  <p:par>
                                    <p:cTn id="31" presetID="22" presetClass="entr" presetSubtype="2" fill="hold" nodeType="with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wipe(right)">
                                          <p:cBhvr>
                                            <p:cTn id="33" dur="500"/>
                                            <p:tgtEl>
                                              <p:spTgt spid="35"/>
                                            </p:tgtEl>
                                          </p:cBhvr>
                                        </p:animEffect>
                                      </p:childTnLst>
                                    </p:cTn>
                                  </p:par>
                                  <p:par>
                                    <p:cTn id="34" presetID="22" presetClass="entr" presetSubtype="2" fill="hold" nodeType="with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right)">
                                          <p:cBhvr>
                                            <p:cTn id="36" dur="500"/>
                                            <p:tgtEl>
                                              <p:spTgt spid="40"/>
                                            </p:tgtEl>
                                          </p:cBhvr>
                                        </p:animEffect>
                                      </p:childTnLst>
                                    </p:cTn>
                                  </p:par>
                                </p:childTnLst>
                              </p:cTn>
                            </p:par>
                            <p:par>
                              <p:cTn id="37" fill="hold">
                                <p:stCondLst>
                                  <p:cond delay="2000"/>
                                </p:stCondLst>
                                <p:childTnLst>
                                  <p:par>
                                    <p:cTn id="38" presetID="22" presetClass="entr" presetSubtype="2" fill="hold" nodeType="after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wipe(right)">
                                          <p:cBhvr>
                                            <p:cTn id="40" dur="500"/>
                                            <p:tgtEl>
                                              <p:spTgt spid="28"/>
                                            </p:tgtEl>
                                          </p:cBhvr>
                                        </p:animEffect>
                                      </p:childTnLst>
                                    </p:cTn>
                                  </p:par>
                                  <p:par>
                                    <p:cTn id="41" presetID="2" presetClass="entr" presetSubtype="4" accel="60000" fill="hold" nodeType="withEffect" p14:presetBounceEnd="40000">
                                      <p:stCondLst>
                                        <p:cond delay="0"/>
                                      </p:stCondLst>
                                      <p:childTnLst>
                                        <p:set>
                                          <p:cBhvr>
                                            <p:cTn id="42" dur="1" fill="hold">
                                              <p:stCondLst>
                                                <p:cond delay="0"/>
                                              </p:stCondLst>
                                            </p:cTn>
                                            <p:tgtEl>
                                              <p:spTgt spid="54"/>
                                            </p:tgtEl>
                                            <p:attrNameLst>
                                              <p:attrName>style.visibility</p:attrName>
                                            </p:attrNameLst>
                                          </p:cBhvr>
                                          <p:to>
                                            <p:strVal val="visible"/>
                                          </p:to>
                                        </p:set>
                                        <p:anim calcmode="lin" valueType="num" p14:bounceEnd="40000">
                                          <p:cBhvr additive="base">
                                            <p:cTn id="43" dur="500" fill="hold"/>
                                            <p:tgtEl>
                                              <p:spTgt spid="54"/>
                                            </p:tgtEl>
                                            <p:attrNameLst>
                                              <p:attrName>ppt_x</p:attrName>
                                            </p:attrNameLst>
                                          </p:cBhvr>
                                          <p:tavLst>
                                            <p:tav tm="0">
                                              <p:val>
                                                <p:strVal val="#ppt_x"/>
                                              </p:val>
                                            </p:tav>
                                            <p:tav tm="100000">
                                              <p:val>
                                                <p:strVal val="#ppt_x"/>
                                              </p:val>
                                            </p:tav>
                                          </p:tavLst>
                                        </p:anim>
                                        <p:anim calcmode="lin" valueType="num" p14:bounceEnd="40000">
                                          <p:cBhvr additive="base">
                                            <p:cTn id="44" dur="500" fill="hold"/>
                                            <p:tgtEl>
                                              <p:spTgt spid="54"/>
                                            </p:tgtEl>
                                            <p:attrNameLst>
                                              <p:attrName>ppt_y</p:attrName>
                                            </p:attrNameLst>
                                          </p:cBhvr>
                                          <p:tavLst>
                                            <p:tav tm="0">
                                              <p:val>
                                                <p:strVal val="1+#ppt_h/2"/>
                                              </p:val>
                                            </p:tav>
                                            <p:tav tm="100000">
                                              <p:val>
                                                <p:strVal val="#ppt_y"/>
                                              </p:val>
                                            </p:tav>
                                          </p:tavLst>
                                        </p:anim>
                                      </p:childTnLst>
                                    </p:cTn>
                                  </p:par>
                                  <p:par>
                                    <p:cTn id="45" presetID="53" presetClass="entr" presetSubtype="16" fill="hold" grpId="0" nodeType="withEffect">
                                      <p:stCondLst>
                                        <p:cond delay="0"/>
                                      </p:stCondLst>
                                      <p:iterate type="lt">
                                        <p:tmPct val="10000"/>
                                      </p:iterate>
                                      <p:childTnLst>
                                        <p:set>
                                          <p:cBhvr>
                                            <p:cTn id="46" dur="1" fill="hold">
                                              <p:stCondLst>
                                                <p:cond delay="0"/>
                                              </p:stCondLst>
                                            </p:cTn>
                                            <p:tgtEl>
                                              <p:spTgt spid="42"/>
                                            </p:tgtEl>
                                            <p:attrNameLst>
                                              <p:attrName>style.visibility</p:attrName>
                                            </p:attrNameLst>
                                          </p:cBhvr>
                                          <p:to>
                                            <p:strVal val="visible"/>
                                          </p:to>
                                        </p:set>
                                        <p:anim calcmode="lin" valueType="num">
                                          <p:cBhvr>
                                            <p:cTn id="47" dur="500" fill="hold"/>
                                            <p:tgtEl>
                                              <p:spTgt spid="42"/>
                                            </p:tgtEl>
                                            <p:attrNameLst>
                                              <p:attrName>ppt_w</p:attrName>
                                            </p:attrNameLst>
                                          </p:cBhvr>
                                          <p:tavLst>
                                            <p:tav tm="0">
                                              <p:val>
                                                <p:fltVal val="0"/>
                                              </p:val>
                                            </p:tav>
                                            <p:tav tm="100000">
                                              <p:val>
                                                <p:strVal val="#ppt_w"/>
                                              </p:val>
                                            </p:tav>
                                          </p:tavLst>
                                        </p:anim>
                                        <p:anim calcmode="lin" valueType="num">
                                          <p:cBhvr>
                                            <p:cTn id="48" dur="500" fill="hold"/>
                                            <p:tgtEl>
                                              <p:spTgt spid="42"/>
                                            </p:tgtEl>
                                            <p:attrNameLst>
                                              <p:attrName>ppt_h</p:attrName>
                                            </p:attrNameLst>
                                          </p:cBhvr>
                                          <p:tavLst>
                                            <p:tav tm="0">
                                              <p:val>
                                                <p:fltVal val="0"/>
                                              </p:val>
                                            </p:tav>
                                            <p:tav tm="100000">
                                              <p:val>
                                                <p:strVal val="#ppt_h"/>
                                              </p:val>
                                            </p:tav>
                                          </p:tavLst>
                                        </p:anim>
                                        <p:animEffect transition="in" filter="fade">
                                          <p:cBhvr>
                                            <p:cTn id="49" dur="500"/>
                                            <p:tgtEl>
                                              <p:spTgt spid="42"/>
                                            </p:tgtEl>
                                          </p:cBhvr>
                                        </p:animEffect>
                                      </p:childTnLst>
                                    </p:cTn>
                                  </p:par>
                                </p:childTnLst>
                              </p:cTn>
                            </p:par>
                            <p:par>
                              <p:cTn id="50" fill="hold">
                                <p:stCondLst>
                                  <p:cond delay="2750"/>
                                </p:stCondLst>
                                <p:childTnLst>
                                  <p:par>
                                    <p:cTn id="51" presetID="16" presetClass="entr" presetSubtype="37"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barn(outVertical)">
                                          <p:cBhvr>
                                            <p:cTn id="53" dur="500"/>
                                            <p:tgtEl>
                                              <p:spTgt spid="41"/>
                                            </p:tgtEl>
                                          </p:cBhvr>
                                        </p:animEffect>
                                      </p:childTnLst>
                                    </p:cTn>
                                  </p:par>
                                </p:childTnLst>
                              </p:cTn>
                            </p:par>
                            <p:par>
                              <p:cTn id="54" fill="hold">
                                <p:stCondLst>
                                  <p:cond delay="3250"/>
                                </p:stCondLst>
                                <p:childTnLst>
                                  <p:par>
                                    <p:cTn id="55" presetID="22" presetClass="entr" presetSubtype="8" fill="hold"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wipe(left)">
                                          <p:cBhvr>
                                            <p:cTn id="57" dur="500"/>
                                            <p:tgtEl>
                                              <p:spTgt spid="19"/>
                                            </p:tgtEl>
                                          </p:cBhvr>
                                        </p:animEffect>
                                      </p:childTnLst>
                                    </p:cTn>
                                  </p:par>
                                  <p:par>
                                    <p:cTn id="58" presetID="2" presetClass="entr" presetSubtype="4" accel="60000" fill="hold" nodeType="withEffect" p14:presetBounceEnd="40000">
                                      <p:stCondLst>
                                        <p:cond delay="0"/>
                                      </p:stCondLst>
                                      <p:childTnLst>
                                        <p:set>
                                          <p:cBhvr>
                                            <p:cTn id="59" dur="1" fill="hold">
                                              <p:stCondLst>
                                                <p:cond delay="0"/>
                                              </p:stCondLst>
                                            </p:cTn>
                                            <p:tgtEl>
                                              <p:spTgt spid="60"/>
                                            </p:tgtEl>
                                            <p:attrNameLst>
                                              <p:attrName>style.visibility</p:attrName>
                                            </p:attrNameLst>
                                          </p:cBhvr>
                                          <p:to>
                                            <p:strVal val="visible"/>
                                          </p:to>
                                        </p:set>
                                        <p:anim calcmode="lin" valueType="num" p14:bounceEnd="40000">
                                          <p:cBhvr additive="base">
                                            <p:cTn id="60" dur="500" fill="hold"/>
                                            <p:tgtEl>
                                              <p:spTgt spid="60"/>
                                            </p:tgtEl>
                                            <p:attrNameLst>
                                              <p:attrName>ppt_x</p:attrName>
                                            </p:attrNameLst>
                                          </p:cBhvr>
                                          <p:tavLst>
                                            <p:tav tm="0">
                                              <p:val>
                                                <p:strVal val="#ppt_x"/>
                                              </p:val>
                                            </p:tav>
                                            <p:tav tm="100000">
                                              <p:val>
                                                <p:strVal val="#ppt_x"/>
                                              </p:val>
                                            </p:tav>
                                          </p:tavLst>
                                        </p:anim>
                                        <p:anim calcmode="lin" valueType="num" p14:bounceEnd="40000">
                                          <p:cBhvr additive="base">
                                            <p:cTn id="61" dur="500" fill="hold"/>
                                            <p:tgtEl>
                                              <p:spTgt spid="60"/>
                                            </p:tgtEl>
                                            <p:attrNameLst>
                                              <p:attrName>ppt_y</p:attrName>
                                            </p:attrNameLst>
                                          </p:cBhvr>
                                          <p:tavLst>
                                            <p:tav tm="0">
                                              <p:val>
                                                <p:strVal val="1+#ppt_h/2"/>
                                              </p:val>
                                            </p:tav>
                                            <p:tav tm="100000">
                                              <p:val>
                                                <p:strVal val="#ppt_y"/>
                                              </p:val>
                                            </p:tav>
                                          </p:tavLst>
                                        </p:anim>
                                      </p:childTnLst>
                                    </p:cTn>
                                  </p:par>
                                  <p:par>
                                    <p:cTn id="62" presetID="53" presetClass="entr" presetSubtype="16" fill="hold" grpId="0" nodeType="withEffect">
                                      <p:stCondLst>
                                        <p:cond delay="0"/>
                                      </p:stCondLst>
                                      <p:iterate type="lt">
                                        <p:tmPct val="10000"/>
                                      </p:iterate>
                                      <p:childTnLst>
                                        <p:set>
                                          <p:cBhvr>
                                            <p:cTn id="63" dur="1" fill="hold">
                                              <p:stCondLst>
                                                <p:cond delay="0"/>
                                              </p:stCondLst>
                                            </p:cTn>
                                            <p:tgtEl>
                                              <p:spTgt spid="49"/>
                                            </p:tgtEl>
                                            <p:attrNameLst>
                                              <p:attrName>style.visibility</p:attrName>
                                            </p:attrNameLst>
                                          </p:cBhvr>
                                          <p:to>
                                            <p:strVal val="visible"/>
                                          </p:to>
                                        </p:set>
                                        <p:anim calcmode="lin" valueType="num">
                                          <p:cBhvr>
                                            <p:cTn id="64" dur="500" fill="hold"/>
                                            <p:tgtEl>
                                              <p:spTgt spid="49"/>
                                            </p:tgtEl>
                                            <p:attrNameLst>
                                              <p:attrName>ppt_w</p:attrName>
                                            </p:attrNameLst>
                                          </p:cBhvr>
                                          <p:tavLst>
                                            <p:tav tm="0">
                                              <p:val>
                                                <p:fltVal val="0"/>
                                              </p:val>
                                            </p:tav>
                                            <p:tav tm="100000">
                                              <p:val>
                                                <p:strVal val="#ppt_w"/>
                                              </p:val>
                                            </p:tav>
                                          </p:tavLst>
                                        </p:anim>
                                        <p:anim calcmode="lin" valueType="num">
                                          <p:cBhvr>
                                            <p:cTn id="65" dur="500" fill="hold"/>
                                            <p:tgtEl>
                                              <p:spTgt spid="49"/>
                                            </p:tgtEl>
                                            <p:attrNameLst>
                                              <p:attrName>ppt_h</p:attrName>
                                            </p:attrNameLst>
                                          </p:cBhvr>
                                          <p:tavLst>
                                            <p:tav tm="0">
                                              <p:val>
                                                <p:fltVal val="0"/>
                                              </p:val>
                                            </p:tav>
                                            <p:tav tm="100000">
                                              <p:val>
                                                <p:strVal val="#ppt_h"/>
                                              </p:val>
                                            </p:tav>
                                          </p:tavLst>
                                        </p:anim>
                                        <p:animEffect transition="in" filter="fade">
                                          <p:cBhvr>
                                            <p:cTn id="66" dur="500"/>
                                            <p:tgtEl>
                                              <p:spTgt spid="49"/>
                                            </p:tgtEl>
                                          </p:cBhvr>
                                        </p:animEffect>
                                      </p:childTnLst>
                                    </p:cTn>
                                  </p:par>
                                </p:childTnLst>
                              </p:cTn>
                            </p:par>
                            <p:par>
                              <p:cTn id="67" fill="hold">
                                <p:stCondLst>
                                  <p:cond delay="4000"/>
                                </p:stCondLst>
                                <p:childTnLst>
                                  <p:par>
                                    <p:cTn id="68" presetID="16" presetClass="entr" presetSubtype="37" fill="hold" grpId="0" nodeType="after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barn(outVertical)">
                                          <p:cBhvr>
                                            <p:cTn id="70" dur="500"/>
                                            <p:tgtEl>
                                              <p:spTgt spid="48"/>
                                            </p:tgtEl>
                                          </p:cBhvr>
                                        </p:animEffect>
                                      </p:childTnLst>
                                    </p:cTn>
                                  </p:par>
                                </p:childTnLst>
                              </p:cTn>
                            </p:par>
                            <p:par>
                              <p:cTn id="71" fill="hold">
                                <p:stCondLst>
                                  <p:cond delay="4500"/>
                                </p:stCondLst>
                                <p:childTnLst>
                                  <p:par>
                                    <p:cTn id="72" presetID="22" presetClass="entr" presetSubtype="2" fill="hold" nodeType="after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wipe(right)">
                                          <p:cBhvr>
                                            <p:cTn id="74" dur="500"/>
                                            <p:tgtEl>
                                              <p:spTgt spid="25"/>
                                            </p:tgtEl>
                                          </p:cBhvr>
                                        </p:animEffect>
                                      </p:childTnLst>
                                    </p:cTn>
                                  </p:par>
                                  <p:par>
                                    <p:cTn id="75" presetID="2" presetClass="entr" presetSubtype="4" accel="60000" fill="hold" nodeType="withEffect" p14:presetBounceEnd="40000">
                                      <p:stCondLst>
                                        <p:cond delay="0"/>
                                      </p:stCondLst>
                                      <p:childTnLst>
                                        <p:set>
                                          <p:cBhvr>
                                            <p:cTn id="76" dur="1" fill="hold">
                                              <p:stCondLst>
                                                <p:cond delay="0"/>
                                              </p:stCondLst>
                                            </p:cTn>
                                            <p:tgtEl>
                                              <p:spTgt spid="69"/>
                                            </p:tgtEl>
                                            <p:attrNameLst>
                                              <p:attrName>style.visibility</p:attrName>
                                            </p:attrNameLst>
                                          </p:cBhvr>
                                          <p:to>
                                            <p:strVal val="visible"/>
                                          </p:to>
                                        </p:set>
                                        <p:anim calcmode="lin" valueType="num" p14:bounceEnd="40000">
                                          <p:cBhvr additive="base">
                                            <p:cTn id="77" dur="500" fill="hold"/>
                                            <p:tgtEl>
                                              <p:spTgt spid="69"/>
                                            </p:tgtEl>
                                            <p:attrNameLst>
                                              <p:attrName>ppt_x</p:attrName>
                                            </p:attrNameLst>
                                          </p:cBhvr>
                                          <p:tavLst>
                                            <p:tav tm="0">
                                              <p:val>
                                                <p:strVal val="#ppt_x"/>
                                              </p:val>
                                            </p:tav>
                                            <p:tav tm="100000">
                                              <p:val>
                                                <p:strVal val="#ppt_x"/>
                                              </p:val>
                                            </p:tav>
                                          </p:tavLst>
                                        </p:anim>
                                        <p:anim calcmode="lin" valueType="num" p14:bounceEnd="40000">
                                          <p:cBhvr additive="base">
                                            <p:cTn id="78" dur="500" fill="hold"/>
                                            <p:tgtEl>
                                              <p:spTgt spid="69"/>
                                            </p:tgtEl>
                                            <p:attrNameLst>
                                              <p:attrName>ppt_y</p:attrName>
                                            </p:attrNameLst>
                                          </p:cBhvr>
                                          <p:tavLst>
                                            <p:tav tm="0">
                                              <p:val>
                                                <p:strVal val="1+#ppt_h/2"/>
                                              </p:val>
                                            </p:tav>
                                            <p:tav tm="100000">
                                              <p:val>
                                                <p:strVal val="#ppt_y"/>
                                              </p:val>
                                            </p:tav>
                                          </p:tavLst>
                                        </p:anim>
                                      </p:childTnLst>
                                    </p:cTn>
                                  </p:par>
                                  <p:par>
                                    <p:cTn id="79" presetID="53" presetClass="entr" presetSubtype="16" fill="hold" grpId="0" nodeType="withEffect">
                                      <p:stCondLst>
                                        <p:cond delay="0"/>
                                      </p:stCondLst>
                                      <p:iterate type="lt">
                                        <p:tmPct val="10000"/>
                                      </p:iterate>
                                      <p:childTnLst>
                                        <p:set>
                                          <p:cBhvr>
                                            <p:cTn id="80" dur="1" fill="hold">
                                              <p:stCondLst>
                                                <p:cond delay="0"/>
                                              </p:stCondLst>
                                            </p:cTn>
                                            <p:tgtEl>
                                              <p:spTgt spid="44"/>
                                            </p:tgtEl>
                                            <p:attrNameLst>
                                              <p:attrName>style.visibility</p:attrName>
                                            </p:attrNameLst>
                                          </p:cBhvr>
                                          <p:to>
                                            <p:strVal val="visible"/>
                                          </p:to>
                                        </p:set>
                                        <p:anim calcmode="lin" valueType="num">
                                          <p:cBhvr>
                                            <p:cTn id="81" dur="500" fill="hold"/>
                                            <p:tgtEl>
                                              <p:spTgt spid="44"/>
                                            </p:tgtEl>
                                            <p:attrNameLst>
                                              <p:attrName>ppt_w</p:attrName>
                                            </p:attrNameLst>
                                          </p:cBhvr>
                                          <p:tavLst>
                                            <p:tav tm="0">
                                              <p:val>
                                                <p:fltVal val="0"/>
                                              </p:val>
                                            </p:tav>
                                            <p:tav tm="100000">
                                              <p:val>
                                                <p:strVal val="#ppt_w"/>
                                              </p:val>
                                            </p:tav>
                                          </p:tavLst>
                                        </p:anim>
                                        <p:anim calcmode="lin" valueType="num">
                                          <p:cBhvr>
                                            <p:cTn id="82" dur="500" fill="hold"/>
                                            <p:tgtEl>
                                              <p:spTgt spid="44"/>
                                            </p:tgtEl>
                                            <p:attrNameLst>
                                              <p:attrName>ppt_h</p:attrName>
                                            </p:attrNameLst>
                                          </p:cBhvr>
                                          <p:tavLst>
                                            <p:tav tm="0">
                                              <p:val>
                                                <p:fltVal val="0"/>
                                              </p:val>
                                            </p:tav>
                                            <p:tav tm="100000">
                                              <p:val>
                                                <p:strVal val="#ppt_h"/>
                                              </p:val>
                                            </p:tav>
                                          </p:tavLst>
                                        </p:anim>
                                        <p:animEffect transition="in" filter="fade">
                                          <p:cBhvr>
                                            <p:cTn id="83" dur="500"/>
                                            <p:tgtEl>
                                              <p:spTgt spid="44"/>
                                            </p:tgtEl>
                                          </p:cBhvr>
                                        </p:animEffect>
                                      </p:childTnLst>
                                    </p:cTn>
                                  </p:par>
                                </p:childTnLst>
                              </p:cTn>
                            </p:par>
                            <p:par>
                              <p:cTn id="84" fill="hold">
                                <p:stCondLst>
                                  <p:cond delay="5250"/>
                                </p:stCondLst>
                                <p:childTnLst>
                                  <p:par>
                                    <p:cTn id="85" presetID="16" presetClass="entr" presetSubtype="37" fill="hold" grpId="0" nodeType="after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barn(outVertical)">
                                          <p:cBhvr>
                                            <p:cTn id="87" dur="500"/>
                                            <p:tgtEl>
                                              <p:spTgt spid="43"/>
                                            </p:tgtEl>
                                          </p:cBhvr>
                                        </p:animEffect>
                                      </p:childTnLst>
                                    </p:cTn>
                                  </p:par>
                                </p:childTnLst>
                              </p:cTn>
                            </p:par>
                            <p:par>
                              <p:cTn id="88" fill="hold">
                                <p:stCondLst>
                                  <p:cond delay="5750"/>
                                </p:stCondLst>
                                <p:childTnLst>
                                  <p:par>
                                    <p:cTn id="89" presetID="22" presetClass="entr" presetSubtype="8" fill="hold" nodeType="afterEffect">
                                      <p:stCondLst>
                                        <p:cond delay="0"/>
                                      </p:stCondLst>
                                      <p:childTnLst>
                                        <p:set>
                                          <p:cBhvr>
                                            <p:cTn id="90" dur="1" fill="hold">
                                              <p:stCondLst>
                                                <p:cond delay="0"/>
                                              </p:stCondLst>
                                            </p:cTn>
                                            <p:tgtEl>
                                              <p:spTgt spid="16"/>
                                            </p:tgtEl>
                                            <p:attrNameLst>
                                              <p:attrName>style.visibility</p:attrName>
                                            </p:attrNameLst>
                                          </p:cBhvr>
                                          <p:to>
                                            <p:strVal val="visible"/>
                                          </p:to>
                                        </p:set>
                                        <p:animEffect transition="in" filter="wipe(left)">
                                          <p:cBhvr>
                                            <p:cTn id="91" dur="500"/>
                                            <p:tgtEl>
                                              <p:spTgt spid="16"/>
                                            </p:tgtEl>
                                          </p:cBhvr>
                                        </p:animEffect>
                                      </p:childTnLst>
                                    </p:cTn>
                                  </p:par>
                                  <p:par>
                                    <p:cTn id="92" presetID="2" presetClass="entr" presetSubtype="4" accel="60000" fill="hold" nodeType="withEffect" p14:presetBounceEnd="40000">
                                      <p:stCondLst>
                                        <p:cond delay="0"/>
                                      </p:stCondLst>
                                      <p:childTnLst>
                                        <p:set>
                                          <p:cBhvr>
                                            <p:cTn id="93" dur="1" fill="hold">
                                              <p:stCondLst>
                                                <p:cond delay="0"/>
                                              </p:stCondLst>
                                            </p:cTn>
                                            <p:tgtEl>
                                              <p:spTgt spid="77"/>
                                            </p:tgtEl>
                                            <p:attrNameLst>
                                              <p:attrName>style.visibility</p:attrName>
                                            </p:attrNameLst>
                                          </p:cBhvr>
                                          <p:to>
                                            <p:strVal val="visible"/>
                                          </p:to>
                                        </p:set>
                                        <p:anim calcmode="lin" valueType="num" p14:bounceEnd="40000">
                                          <p:cBhvr additive="base">
                                            <p:cTn id="94" dur="500" fill="hold"/>
                                            <p:tgtEl>
                                              <p:spTgt spid="77"/>
                                            </p:tgtEl>
                                            <p:attrNameLst>
                                              <p:attrName>ppt_x</p:attrName>
                                            </p:attrNameLst>
                                          </p:cBhvr>
                                          <p:tavLst>
                                            <p:tav tm="0">
                                              <p:val>
                                                <p:strVal val="#ppt_x"/>
                                              </p:val>
                                            </p:tav>
                                            <p:tav tm="100000">
                                              <p:val>
                                                <p:strVal val="#ppt_x"/>
                                              </p:val>
                                            </p:tav>
                                          </p:tavLst>
                                        </p:anim>
                                        <p:anim calcmode="lin" valueType="num" p14:bounceEnd="40000">
                                          <p:cBhvr additive="base">
                                            <p:cTn id="95" dur="500" fill="hold"/>
                                            <p:tgtEl>
                                              <p:spTgt spid="77"/>
                                            </p:tgtEl>
                                            <p:attrNameLst>
                                              <p:attrName>ppt_y</p:attrName>
                                            </p:attrNameLst>
                                          </p:cBhvr>
                                          <p:tavLst>
                                            <p:tav tm="0">
                                              <p:val>
                                                <p:strVal val="1+#ppt_h/2"/>
                                              </p:val>
                                            </p:tav>
                                            <p:tav tm="100000">
                                              <p:val>
                                                <p:strVal val="#ppt_y"/>
                                              </p:val>
                                            </p:tav>
                                          </p:tavLst>
                                        </p:anim>
                                      </p:childTnLst>
                                    </p:cTn>
                                  </p:par>
                                  <p:par>
                                    <p:cTn id="96" presetID="53" presetClass="entr" presetSubtype="16" fill="hold" grpId="0" nodeType="withEffect">
                                      <p:stCondLst>
                                        <p:cond delay="0"/>
                                      </p:stCondLst>
                                      <p:iterate type="lt">
                                        <p:tmPct val="10000"/>
                                      </p:iterate>
                                      <p:childTnLst>
                                        <p:set>
                                          <p:cBhvr>
                                            <p:cTn id="97" dur="1" fill="hold">
                                              <p:stCondLst>
                                                <p:cond delay="0"/>
                                              </p:stCondLst>
                                            </p:cTn>
                                            <p:tgtEl>
                                              <p:spTgt spid="51"/>
                                            </p:tgtEl>
                                            <p:attrNameLst>
                                              <p:attrName>style.visibility</p:attrName>
                                            </p:attrNameLst>
                                          </p:cBhvr>
                                          <p:to>
                                            <p:strVal val="visible"/>
                                          </p:to>
                                        </p:set>
                                        <p:anim calcmode="lin" valueType="num">
                                          <p:cBhvr>
                                            <p:cTn id="98" dur="500" fill="hold"/>
                                            <p:tgtEl>
                                              <p:spTgt spid="51"/>
                                            </p:tgtEl>
                                            <p:attrNameLst>
                                              <p:attrName>ppt_w</p:attrName>
                                            </p:attrNameLst>
                                          </p:cBhvr>
                                          <p:tavLst>
                                            <p:tav tm="0">
                                              <p:val>
                                                <p:fltVal val="0"/>
                                              </p:val>
                                            </p:tav>
                                            <p:tav tm="100000">
                                              <p:val>
                                                <p:strVal val="#ppt_w"/>
                                              </p:val>
                                            </p:tav>
                                          </p:tavLst>
                                        </p:anim>
                                        <p:anim calcmode="lin" valueType="num">
                                          <p:cBhvr>
                                            <p:cTn id="99" dur="500" fill="hold"/>
                                            <p:tgtEl>
                                              <p:spTgt spid="51"/>
                                            </p:tgtEl>
                                            <p:attrNameLst>
                                              <p:attrName>ppt_h</p:attrName>
                                            </p:attrNameLst>
                                          </p:cBhvr>
                                          <p:tavLst>
                                            <p:tav tm="0">
                                              <p:val>
                                                <p:fltVal val="0"/>
                                              </p:val>
                                            </p:tav>
                                            <p:tav tm="100000">
                                              <p:val>
                                                <p:strVal val="#ppt_h"/>
                                              </p:val>
                                            </p:tav>
                                          </p:tavLst>
                                        </p:anim>
                                        <p:animEffect transition="in" filter="fade">
                                          <p:cBhvr>
                                            <p:cTn id="100" dur="500"/>
                                            <p:tgtEl>
                                              <p:spTgt spid="51"/>
                                            </p:tgtEl>
                                          </p:cBhvr>
                                        </p:animEffect>
                                      </p:childTnLst>
                                    </p:cTn>
                                  </p:par>
                                </p:childTnLst>
                              </p:cTn>
                            </p:par>
                            <p:par>
                              <p:cTn id="101" fill="hold">
                                <p:stCondLst>
                                  <p:cond delay="6500"/>
                                </p:stCondLst>
                                <p:childTnLst>
                                  <p:par>
                                    <p:cTn id="102" presetID="16" presetClass="entr" presetSubtype="37" fill="hold" grpId="0" nodeType="afterEffect">
                                      <p:stCondLst>
                                        <p:cond delay="0"/>
                                      </p:stCondLst>
                                      <p:childTnLst>
                                        <p:set>
                                          <p:cBhvr>
                                            <p:cTn id="103" dur="1" fill="hold">
                                              <p:stCondLst>
                                                <p:cond delay="0"/>
                                              </p:stCondLst>
                                            </p:cTn>
                                            <p:tgtEl>
                                              <p:spTgt spid="50"/>
                                            </p:tgtEl>
                                            <p:attrNameLst>
                                              <p:attrName>style.visibility</p:attrName>
                                            </p:attrNameLst>
                                          </p:cBhvr>
                                          <p:to>
                                            <p:strVal val="visible"/>
                                          </p:to>
                                        </p:set>
                                        <p:animEffect transition="in" filter="barn(outVertical)">
                                          <p:cBhvr>
                                            <p:cTn id="104" dur="500"/>
                                            <p:tgtEl>
                                              <p:spTgt spid="50"/>
                                            </p:tgtEl>
                                          </p:cBhvr>
                                        </p:animEffect>
                                      </p:childTnLst>
                                    </p:cTn>
                                  </p:par>
                                </p:childTnLst>
                              </p:cTn>
                            </p:par>
                            <p:par>
                              <p:cTn id="105" fill="hold">
                                <p:stCondLst>
                                  <p:cond delay="7000"/>
                                </p:stCondLst>
                                <p:childTnLst>
                                  <p:par>
                                    <p:cTn id="106" presetID="22" presetClass="entr" presetSubtype="2" fill="hold" nodeType="afterEffect">
                                      <p:stCondLst>
                                        <p:cond delay="0"/>
                                      </p:stCondLst>
                                      <p:childTnLst>
                                        <p:set>
                                          <p:cBhvr>
                                            <p:cTn id="107" dur="1" fill="hold">
                                              <p:stCondLst>
                                                <p:cond delay="0"/>
                                              </p:stCondLst>
                                            </p:cTn>
                                            <p:tgtEl>
                                              <p:spTgt spid="31"/>
                                            </p:tgtEl>
                                            <p:attrNameLst>
                                              <p:attrName>style.visibility</p:attrName>
                                            </p:attrNameLst>
                                          </p:cBhvr>
                                          <p:to>
                                            <p:strVal val="visible"/>
                                          </p:to>
                                        </p:set>
                                        <p:animEffect transition="in" filter="wipe(right)">
                                          <p:cBhvr>
                                            <p:cTn id="108" dur="500"/>
                                            <p:tgtEl>
                                              <p:spTgt spid="31"/>
                                            </p:tgtEl>
                                          </p:cBhvr>
                                        </p:animEffect>
                                      </p:childTnLst>
                                    </p:cTn>
                                  </p:par>
                                  <p:par>
                                    <p:cTn id="109" presetID="2" presetClass="entr" presetSubtype="4" accel="60000" fill="hold" nodeType="withEffect" p14:presetBounceEnd="40000">
                                      <p:stCondLst>
                                        <p:cond delay="0"/>
                                      </p:stCondLst>
                                      <p:childTnLst>
                                        <p:set>
                                          <p:cBhvr>
                                            <p:cTn id="110" dur="1" fill="hold">
                                              <p:stCondLst>
                                                <p:cond delay="0"/>
                                              </p:stCondLst>
                                            </p:cTn>
                                            <p:tgtEl>
                                              <p:spTgt spid="116"/>
                                            </p:tgtEl>
                                            <p:attrNameLst>
                                              <p:attrName>style.visibility</p:attrName>
                                            </p:attrNameLst>
                                          </p:cBhvr>
                                          <p:to>
                                            <p:strVal val="visible"/>
                                          </p:to>
                                        </p:set>
                                        <p:anim calcmode="lin" valueType="num" p14:bounceEnd="40000">
                                          <p:cBhvr additive="base">
                                            <p:cTn id="111" dur="500" fill="hold"/>
                                            <p:tgtEl>
                                              <p:spTgt spid="116"/>
                                            </p:tgtEl>
                                            <p:attrNameLst>
                                              <p:attrName>ppt_x</p:attrName>
                                            </p:attrNameLst>
                                          </p:cBhvr>
                                          <p:tavLst>
                                            <p:tav tm="0">
                                              <p:val>
                                                <p:strVal val="#ppt_x"/>
                                              </p:val>
                                            </p:tav>
                                            <p:tav tm="100000">
                                              <p:val>
                                                <p:strVal val="#ppt_x"/>
                                              </p:val>
                                            </p:tav>
                                          </p:tavLst>
                                        </p:anim>
                                        <p:anim calcmode="lin" valueType="num" p14:bounceEnd="40000">
                                          <p:cBhvr additive="base">
                                            <p:cTn id="112" dur="500" fill="hold"/>
                                            <p:tgtEl>
                                              <p:spTgt spid="116"/>
                                            </p:tgtEl>
                                            <p:attrNameLst>
                                              <p:attrName>ppt_y</p:attrName>
                                            </p:attrNameLst>
                                          </p:cBhvr>
                                          <p:tavLst>
                                            <p:tav tm="0">
                                              <p:val>
                                                <p:strVal val="1+#ppt_h/2"/>
                                              </p:val>
                                            </p:tav>
                                            <p:tav tm="100000">
                                              <p:val>
                                                <p:strVal val="#ppt_y"/>
                                              </p:val>
                                            </p:tav>
                                          </p:tavLst>
                                        </p:anim>
                                      </p:childTnLst>
                                    </p:cTn>
                                  </p:par>
                                  <p:par>
                                    <p:cTn id="113" presetID="53" presetClass="entr" presetSubtype="16" fill="hold" grpId="0" nodeType="withEffect">
                                      <p:stCondLst>
                                        <p:cond delay="0"/>
                                      </p:stCondLst>
                                      <p:iterate type="lt">
                                        <p:tmPct val="10000"/>
                                      </p:iterate>
                                      <p:childTnLst>
                                        <p:set>
                                          <p:cBhvr>
                                            <p:cTn id="114" dur="1" fill="hold">
                                              <p:stCondLst>
                                                <p:cond delay="0"/>
                                              </p:stCondLst>
                                            </p:cTn>
                                            <p:tgtEl>
                                              <p:spTgt spid="47"/>
                                            </p:tgtEl>
                                            <p:attrNameLst>
                                              <p:attrName>style.visibility</p:attrName>
                                            </p:attrNameLst>
                                          </p:cBhvr>
                                          <p:to>
                                            <p:strVal val="visible"/>
                                          </p:to>
                                        </p:set>
                                        <p:anim calcmode="lin" valueType="num">
                                          <p:cBhvr>
                                            <p:cTn id="115" dur="500" fill="hold"/>
                                            <p:tgtEl>
                                              <p:spTgt spid="47"/>
                                            </p:tgtEl>
                                            <p:attrNameLst>
                                              <p:attrName>ppt_w</p:attrName>
                                            </p:attrNameLst>
                                          </p:cBhvr>
                                          <p:tavLst>
                                            <p:tav tm="0">
                                              <p:val>
                                                <p:fltVal val="0"/>
                                              </p:val>
                                            </p:tav>
                                            <p:tav tm="100000">
                                              <p:val>
                                                <p:strVal val="#ppt_w"/>
                                              </p:val>
                                            </p:tav>
                                          </p:tavLst>
                                        </p:anim>
                                        <p:anim calcmode="lin" valueType="num">
                                          <p:cBhvr>
                                            <p:cTn id="116" dur="500" fill="hold"/>
                                            <p:tgtEl>
                                              <p:spTgt spid="47"/>
                                            </p:tgtEl>
                                            <p:attrNameLst>
                                              <p:attrName>ppt_h</p:attrName>
                                            </p:attrNameLst>
                                          </p:cBhvr>
                                          <p:tavLst>
                                            <p:tav tm="0">
                                              <p:val>
                                                <p:fltVal val="0"/>
                                              </p:val>
                                            </p:tav>
                                            <p:tav tm="100000">
                                              <p:val>
                                                <p:strVal val="#ppt_h"/>
                                              </p:val>
                                            </p:tav>
                                          </p:tavLst>
                                        </p:anim>
                                        <p:animEffect transition="in" filter="fade">
                                          <p:cBhvr>
                                            <p:cTn id="117" dur="500"/>
                                            <p:tgtEl>
                                              <p:spTgt spid="47"/>
                                            </p:tgtEl>
                                          </p:cBhvr>
                                        </p:animEffect>
                                      </p:childTnLst>
                                    </p:cTn>
                                  </p:par>
                                </p:childTnLst>
                              </p:cTn>
                            </p:par>
                            <p:par>
                              <p:cTn id="118" fill="hold">
                                <p:stCondLst>
                                  <p:cond delay="7750"/>
                                </p:stCondLst>
                                <p:childTnLst>
                                  <p:par>
                                    <p:cTn id="119" presetID="16" presetClass="entr" presetSubtype="37" fill="hold" grpId="0" nodeType="afterEffect">
                                      <p:stCondLst>
                                        <p:cond delay="0"/>
                                      </p:stCondLst>
                                      <p:childTnLst>
                                        <p:set>
                                          <p:cBhvr>
                                            <p:cTn id="120" dur="1" fill="hold">
                                              <p:stCondLst>
                                                <p:cond delay="0"/>
                                              </p:stCondLst>
                                            </p:cTn>
                                            <p:tgtEl>
                                              <p:spTgt spid="46"/>
                                            </p:tgtEl>
                                            <p:attrNameLst>
                                              <p:attrName>style.visibility</p:attrName>
                                            </p:attrNameLst>
                                          </p:cBhvr>
                                          <p:to>
                                            <p:strVal val="visible"/>
                                          </p:to>
                                        </p:set>
                                        <p:animEffect transition="in" filter="barn(outVertical)">
                                          <p:cBhvr>
                                            <p:cTn id="121" dur="500"/>
                                            <p:tgtEl>
                                              <p:spTgt spid="46"/>
                                            </p:tgtEl>
                                          </p:cBhvr>
                                        </p:animEffect>
                                      </p:childTnLst>
                                    </p:cTn>
                                  </p:par>
                                </p:childTnLst>
                              </p:cTn>
                            </p:par>
                            <p:par>
                              <p:cTn id="122" fill="hold">
                                <p:stCondLst>
                                  <p:cond delay="8250"/>
                                </p:stCondLst>
                                <p:childTnLst>
                                  <p:par>
                                    <p:cTn id="123" presetID="22" presetClass="entr" presetSubtype="8" fill="hold" nodeType="afterEffect">
                                      <p:stCondLst>
                                        <p:cond delay="0"/>
                                      </p:stCondLst>
                                      <p:childTnLst>
                                        <p:set>
                                          <p:cBhvr>
                                            <p:cTn id="124" dur="1" fill="hold">
                                              <p:stCondLst>
                                                <p:cond delay="0"/>
                                              </p:stCondLst>
                                            </p:cTn>
                                            <p:tgtEl>
                                              <p:spTgt spid="22"/>
                                            </p:tgtEl>
                                            <p:attrNameLst>
                                              <p:attrName>style.visibility</p:attrName>
                                            </p:attrNameLst>
                                          </p:cBhvr>
                                          <p:to>
                                            <p:strVal val="visible"/>
                                          </p:to>
                                        </p:set>
                                        <p:animEffect transition="in" filter="wipe(left)">
                                          <p:cBhvr>
                                            <p:cTn id="125" dur="500"/>
                                            <p:tgtEl>
                                              <p:spTgt spid="22"/>
                                            </p:tgtEl>
                                          </p:cBhvr>
                                        </p:animEffect>
                                      </p:childTnLst>
                                    </p:cTn>
                                  </p:par>
                                  <p:par>
                                    <p:cTn id="126" presetID="2" presetClass="entr" presetSubtype="4" accel="60000" fill="hold" nodeType="withEffect" p14:presetBounceEnd="40000">
                                      <p:stCondLst>
                                        <p:cond delay="0"/>
                                      </p:stCondLst>
                                      <p:childTnLst>
                                        <p:set>
                                          <p:cBhvr>
                                            <p:cTn id="127" dur="1" fill="hold">
                                              <p:stCondLst>
                                                <p:cond delay="0"/>
                                              </p:stCondLst>
                                            </p:cTn>
                                            <p:tgtEl>
                                              <p:spTgt spid="124"/>
                                            </p:tgtEl>
                                            <p:attrNameLst>
                                              <p:attrName>style.visibility</p:attrName>
                                            </p:attrNameLst>
                                          </p:cBhvr>
                                          <p:to>
                                            <p:strVal val="visible"/>
                                          </p:to>
                                        </p:set>
                                        <p:anim calcmode="lin" valueType="num" p14:bounceEnd="40000">
                                          <p:cBhvr additive="base">
                                            <p:cTn id="128" dur="500" fill="hold"/>
                                            <p:tgtEl>
                                              <p:spTgt spid="124"/>
                                            </p:tgtEl>
                                            <p:attrNameLst>
                                              <p:attrName>ppt_x</p:attrName>
                                            </p:attrNameLst>
                                          </p:cBhvr>
                                          <p:tavLst>
                                            <p:tav tm="0">
                                              <p:val>
                                                <p:strVal val="#ppt_x"/>
                                              </p:val>
                                            </p:tav>
                                            <p:tav tm="100000">
                                              <p:val>
                                                <p:strVal val="#ppt_x"/>
                                              </p:val>
                                            </p:tav>
                                          </p:tavLst>
                                        </p:anim>
                                        <p:anim calcmode="lin" valueType="num" p14:bounceEnd="40000">
                                          <p:cBhvr additive="base">
                                            <p:cTn id="129" dur="500" fill="hold"/>
                                            <p:tgtEl>
                                              <p:spTgt spid="124"/>
                                            </p:tgtEl>
                                            <p:attrNameLst>
                                              <p:attrName>ppt_y</p:attrName>
                                            </p:attrNameLst>
                                          </p:cBhvr>
                                          <p:tavLst>
                                            <p:tav tm="0">
                                              <p:val>
                                                <p:strVal val="1+#ppt_h/2"/>
                                              </p:val>
                                            </p:tav>
                                            <p:tav tm="100000">
                                              <p:val>
                                                <p:strVal val="#ppt_y"/>
                                              </p:val>
                                            </p:tav>
                                          </p:tavLst>
                                        </p:anim>
                                      </p:childTnLst>
                                    </p:cTn>
                                  </p:par>
                                  <p:par>
                                    <p:cTn id="130" presetID="53" presetClass="entr" presetSubtype="16" fill="hold" grpId="0" nodeType="withEffect">
                                      <p:stCondLst>
                                        <p:cond delay="0"/>
                                      </p:stCondLst>
                                      <p:iterate type="lt">
                                        <p:tmPct val="10000"/>
                                      </p:iterate>
                                      <p:childTnLst>
                                        <p:set>
                                          <p:cBhvr>
                                            <p:cTn id="131" dur="1" fill="hold">
                                              <p:stCondLst>
                                                <p:cond delay="0"/>
                                              </p:stCondLst>
                                            </p:cTn>
                                            <p:tgtEl>
                                              <p:spTgt spid="53"/>
                                            </p:tgtEl>
                                            <p:attrNameLst>
                                              <p:attrName>style.visibility</p:attrName>
                                            </p:attrNameLst>
                                          </p:cBhvr>
                                          <p:to>
                                            <p:strVal val="visible"/>
                                          </p:to>
                                        </p:set>
                                        <p:anim calcmode="lin" valueType="num">
                                          <p:cBhvr>
                                            <p:cTn id="132" dur="500" fill="hold"/>
                                            <p:tgtEl>
                                              <p:spTgt spid="53"/>
                                            </p:tgtEl>
                                            <p:attrNameLst>
                                              <p:attrName>ppt_w</p:attrName>
                                            </p:attrNameLst>
                                          </p:cBhvr>
                                          <p:tavLst>
                                            <p:tav tm="0">
                                              <p:val>
                                                <p:fltVal val="0"/>
                                              </p:val>
                                            </p:tav>
                                            <p:tav tm="100000">
                                              <p:val>
                                                <p:strVal val="#ppt_w"/>
                                              </p:val>
                                            </p:tav>
                                          </p:tavLst>
                                        </p:anim>
                                        <p:anim calcmode="lin" valueType="num">
                                          <p:cBhvr>
                                            <p:cTn id="133" dur="500" fill="hold"/>
                                            <p:tgtEl>
                                              <p:spTgt spid="53"/>
                                            </p:tgtEl>
                                            <p:attrNameLst>
                                              <p:attrName>ppt_h</p:attrName>
                                            </p:attrNameLst>
                                          </p:cBhvr>
                                          <p:tavLst>
                                            <p:tav tm="0">
                                              <p:val>
                                                <p:fltVal val="0"/>
                                              </p:val>
                                            </p:tav>
                                            <p:tav tm="100000">
                                              <p:val>
                                                <p:strVal val="#ppt_h"/>
                                              </p:val>
                                            </p:tav>
                                          </p:tavLst>
                                        </p:anim>
                                        <p:animEffect transition="in" filter="fade">
                                          <p:cBhvr>
                                            <p:cTn id="134" dur="500"/>
                                            <p:tgtEl>
                                              <p:spTgt spid="53"/>
                                            </p:tgtEl>
                                          </p:cBhvr>
                                        </p:animEffect>
                                      </p:childTnLst>
                                    </p:cTn>
                                  </p:par>
                                </p:childTnLst>
                              </p:cTn>
                            </p:par>
                            <p:par>
                              <p:cTn id="135" fill="hold">
                                <p:stCondLst>
                                  <p:cond delay="9000"/>
                                </p:stCondLst>
                                <p:childTnLst>
                                  <p:par>
                                    <p:cTn id="136" presetID="16" presetClass="entr" presetSubtype="37" fill="hold" grpId="0" nodeType="afterEffect">
                                      <p:stCondLst>
                                        <p:cond delay="0"/>
                                      </p:stCondLst>
                                      <p:childTnLst>
                                        <p:set>
                                          <p:cBhvr>
                                            <p:cTn id="137" dur="1" fill="hold">
                                              <p:stCondLst>
                                                <p:cond delay="0"/>
                                              </p:stCondLst>
                                            </p:cTn>
                                            <p:tgtEl>
                                              <p:spTgt spid="52"/>
                                            </p:tgtEl>
                                            <p:attrNameLst>
                                              <p:attrName>style.visibility</p:attrName>
                                            </p:attrNameLst>
                                          </p:cBhvr>
                                          <p:to>
                                            <p:strVal val="visible"/>
                                          </p:to>
                                        </p:set>
                                        <p:animEffect transition="in" filter="barn(outVertical)">
                                          <p:cBhvr>
                                            <p:cTn id="13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1" grpId="0"/>
          <p:bldP spid="42" grpId="0"/>
          <p:bldP spid="43" grpId="0"/>
          <p:bldP spid="44" grpId="0"/>
          <p:bldP spid="46" grpId="0"/>
          <p:bldP spid="47" grpId="0"/>
          <p:bldP spid="48" grpId="0"/>
          <p:bldP spid="49" grpId="0"/>
          <p:bldP spid="50" grpId="0"/>
          <p:bldP spid="51" grpId="0"/>
          <p:bldP spid="52" grpId="0"/>
          <p:bldP spid="5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500"/>
                                            <p:tgtEl>
                                              <p:spTgt spid="5"/>
                                            </p:tgtEl>
                                          </p:cBhvr>
                                        </p:animEffect>
                                      </p:childTnLst>
                                    </p:cTn>
                                  </p:par>
                                </p:childTnLst>
                              </p:cTn>
                            </p:par>
                            <p:par>
                              <p:cTn id="13" fill="hold">
                                <p:stCondLst>
                                  <p:cond delay="1000"/>
                                </p:stCondLst>
                                <p:childTnLst>
                                  <p:par>
                                    <p:cTn id="14" presetID="2" presetClass="entr" presetSubtype="4" accel="6200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ipe(left)">
                                          <p:cBhvr>
                                            <p:cTn id="21" dur="500"/>
                                            <p:tgtEl>
                                              <p:spTgt spid="36"/>
                                            </p:tgtEl>
                                          </p:cBhvr>
                                        </p:animEffect>
                                      </p:childTnLst>
                                    </p:cTn>
                                  </p:par>
                                  <p:par>
                                    <p:cTn id="22" presetID="22" presetClass="entr" presetSubtype="8" fill="hold"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wipe(left)">
                                          <p:cBhvr>
                                            <p:cTn id="24" dur="500"/>
                                            <p:tgtEl>
                                              <p:spTgt spid="34"/>
                                            </p:tgtEl>
                                          </p:cBhvr>
                                        </p:animEffect>
                                      </p:childTnLst>
                                    </p:cTn>
                                  </p:par>
                                  <p:par>
                                    <p:cTn id="25" presetID="22" presetClass="entr" presetSubtype="8" fill="hold"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par>
                                    <p:cTn id="28" presetID="22" presetClass="entr" presetSubtype="2" fill="hold" nodeType="with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ipe(right)">
                                          <p:cBhvr>
                                            <p:cTn id="30" dur="500"/>
                                            <p:tgtEl>
                                              <p:spTgt spid="39"/>
                                            </p:tgtEl>
                                          </p:cBhvr>
                                        </p:animEffect>
                                      </p:childTnLst>
                                    </p:cTn>
                                  </p:par>
                                  <p:par>
                                    <p:cTn id="31" presetID="22" presetClass="entr" presetSubtype="2" fill="hold" nodeType="with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wipe(right)">
                                          <p:cBhvr>
                                            <p:cTn id="33" dur="500"/>
                                            <p:tgtEl>
                                              <p:spTgt spid="35"/>
                                            </p:tgtEl>
                                          </p:cBhvr>
                                        </p:animEffect>
                                      </p:childTnLst>
                                    </p:cTn>
                                  </p:par>
                                  <p:par>
                                    <p:cTn id="34" presetID="22" presetClass="entr" presetSubtype="2" fill="hold" nodeType="with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right)">
                                          <p:cBhvr>
                                            <p:cTn id="36" dur="500"/>
                                            <p:tgtEl>
                                              <p:spTgt spid="40"/>
                                            </p:tgtEl>
                                          </p:cBhvr>
                                        </p:animEffect>
                                      </p:childTnLst>
                                    </p:cTn>
                                  </p:par>
                                </p:childTnLst>
                              </p:cTn>
                            </p:par>
                            <p:par>
                              <p:cTn id="37" fill="hold">
                                <p:stCondLst>
                                  <p:cond delay="2000"/>
                                </p:stCondLst>
                                <p:childTnLst>
                                  <p:par>
                                    <p:cTn id="38" presetID="22" presetClass="entr" presetSubtype="2" fill="hold" nodeType="after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wipe(right)">
                                          <p:cBhvr>
                                            <p:cTn id="40" dur="500"/>
                                            <p:tgtEl>
                                              <p:spTgt spid="28"/>
                                            </p:tgtEl>
                                          </p:cBhvr>
                                        </p:animEffect>
                                      </p:childTnLst>
                                    </p:cTn>
                                  </p:par>
                                  <p:par>
                                    <p:cTn id="41" presetID="2" presetClass="entr" presetSubtype="4" accel="60000" fill="hold" nodeType="withEffect">
                                      <p:stCondLst>
                                        <p:cond delay="0"/>
                                      </p:stCondLst>
                                      <p:childTnLst>
                                        <p:set>
                                          <p:cBhvr>
                                            <p:cTn id="42" dur="1" fill="hold">
                                              <p:stCondLst>
                                                <p:cond delay="0"/>
                                              </p:stCondLst>
                                            </p:cTn>
                                            <p:tgtEl>
                                              <p:spTgt spid="54"/>
                                            </p:tgtEl>
                                            <p:attrNameLst>
                                              <p:attrName>style.visibility</p:attrName>
                                            </p:attrNameLst>
                                          </p:cBhvr>
                                          <p:to>
                                            <p:strVal val="visible"/>
                                          </p:to>
                                        </p:set>
                                        <p:anim calcmode="lin" valueType="num">
                                          <p:cBhvr additive="base">
                                            <p:cTn id="43" dur="500" fill="hold"/>
                                            <p:tgtEl>
                                              <p:spTgt spid="54"/>
                                            </p:tgtEl>
                                            <p:attrNameLst>
                                              <p:attrName>ppt_x</p:attrName>
                                            </p:attrNameLst>
                                          </p:cBhvr>
                                          <p:tavLst>
                                            <p:tav tm="0">
                                              <p:val>
                                                <p:strVal val="#ppt_x"/>
                                              </p:val>
                                            </p:tav>
                                            <p:tav tm="100000">
                                              <p:val>
                                                <p:strVal val="#ppt_x"/>
                                              </p:val>
                                            </p:tav>
                                          </p:tavLst>
                                        </p:anim>
                                        <p:anim calcmode="lin" valueType="num">
                                          <p:cBhvr additive="base">
                                            <p:cTn id="44" dur="500" fill="hold"/>
                                            <p:tgtEl>
                                              <p:spTgt spid="54"/>
                                            </p:tgtEl>
                                            <p:attrNameLst>
                                              <p:attrName>ppt_y</p:attrName>
                                            </p:attrNameLst>
                                          </p:cBhvr>
                                          <p:tavLst>
                                            <p:tav tm="0">
                                              <p:val>
                                                <p:strVal val="1+#ppt_h/2"/>
                                              </p:val>
                                            </p:tav>
                                            <p:tav tm="100000">
                                              <p:val>
                                                <p:strVal val="#ppt_y"/>
                                              </p:val>
                                            </p:tav>
                                          </p:tavLst>
                                        </p:anim>
                                      </p:childTnLst>
                                    </p:cTn>
                                  </p:par>
                                  <p:par>
                                    <p:cTn id="45" presetID="53" presetClass="entr" presetSubtype="16" fill="hold" grpId="0" nodeType="withEffect">
                                      <p:stCondLst>
                                        <p:cond delay="0"/>
                                      </p:stCondLst>
                                      <p:iterate type="lt">
                                        <p:tmPct val="10000"/>
                                      </p:iterate>
                                      <p:childTnLst>
                                        <p:set>
                                          <p:cBhvr>
                                            <p:cTn id="46" dur="1" fill="hold">
                                              <p:stCondLst>
                                                <p:cond delay="0"/>
                                              </p:stCondLst>
                                            </p:cTn>
                                            <p:tgtEl>
                                              <p:spTgt spid="42"/>
                                            </p:tgtEl>
                                            <p:attrNameLst>
                                              <p:attrName>style.visibility</p:attrName>
                                            </p:attrNameLst>
                                          </p:cBhvr>
                                          <p:to>
                                            <p:strVal val="visible"/>
                                          </p:to>
                                        </p:set>
                                        <p:anim calcmode="lin" valueType="num">
                                          <p:cBhvr>
                                            <p:cTn id="47" dur="500" fill="hold"/>
                                            <p:tgtEl>
                                              <p:spTgt spid="42"/>
                                            </p:tgtEl>
                                            <p:attrNameLst>
                                              <p:attrName>ppt_w</p:attrName>
                                            </p:attrNameLst>
                                          </p:cBhvr>
                                          <p:tavLst>
                                            <p:tav tm="0">
                                              <p:val>
                                                <p:fltVal val="0"/>
                                              </p:val>
                                            </p:tav>
                                            <p:tav tm="100000">
                                              <p:val>
                                                <p:strVal val="#ppt_w"/>
                                              </p:val>
                                            </p:tav>
                                          </p:tavLst>
                                        </p:anim>
                                        <p:anim calcmode="lin" valueType="num">
                                          <p:cBhvr>
                                            <p:cTn id="48" dur="500" fill="hold"/>
                                            <p:tgtEl>
                                              <p:spTgt spid="42"/>
                                            </p:tgtEl>
                                            <p:attrNameLst>
                                              <p:attrName>ppt_h</p:attrName>
                                            </p:attrNameLst>
                                          </p:cBhvr>
                                          <p:tavLst>
                                            <p:tav tm="0">
                                              <p:val>
                                                <p:fltVal val="0"/>
                                              </p:val>
                                            </p:tav>
                                            <p:tav tm="100000">
                                              <p:val>
                                                <p:strVal val="#ppt_h"/>
                                              </p:val>
                                            </p:tav>
                                          </p:tavLst>
                                        </p:anim>
                                        <p:animEffect transition="in" filter="fade">
                                          <p:cBhvr>
                                            <p:cTn id="49" dur="500"/>
                                            <p:tgtEl>
                                              <p:spTgt spid="42"/>
                                            </p:tgtEl>
                                          </p:cBhvr>
                                        </p:animEffect>
                                      </p:childTnLst>
                                    </p:cTn>
                                  </p:par>
                                </p:childTnLst>
                              </p:cTn>
                            </p:par>
                            <p:par>
                              <p:cTn id="50" fill="hold">
                                <p:stCondLst>
                                  <p:cond delay="2750"/>
                                </p:stCondLst>
                                <p:childTnLst>
                                  <p:par>
                                    <p:cTn id="51" presetID="16" presetClass="entr" presetSubtype="37"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barn(outVertical)">
                                          <p:cBhvr>
                                            <p:cTn id="53" dur="500"/>
                                            <p:tgtEl>
                                              <p:spTgt spid="41"/>
                                            </p:tgtEl>
                                          </p:cBhvr>
                                        </p:animEffect>
                                      </p:childTnLst>
                                    </p:cTn>
                                  </p:par>
                                </p:childTnLst>
                              </p:cTn>
                            </p:par>
                            <p:par>
                              <p:cTn id="54" fill="hold">
                                <p:stCondLst>
                                  <p:cond delay="3250"/>
                                </p:stCondLst>
                                <p:childTnLst>
                                  <p:par>
                                    <p:cTn id="55" presetID="22" presetClass="entr" presetSubtype="8" fill="hold"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wipe(left)">
                                          <p:cBhvr>
                                            <p:cTn id="57" dur="500"/>
                                            <p:tgtEl>
                                              <p:spTgt spid="19"/>
                                            </p:tgtEl>
                                          </p:cBhvr>
                                        </p:animEffect>
                                      </p:childTnLst>
                                    </p:cTn>
                                  </p:par>
                                  <p:par>
                                    <p:cTn id="58" presetID="2" presetClass="entr" presetSubtype="4" accel="60000" fill="hold" nodeType="withEffect">
                                      <p:stCondLst>
                                        <p:cond delay="0"/>
                                      </p:stCondLst>
                                      <p:childTnLst>
                                        <p:set>
                                          <p:cBhvr>
                                            <p:cTn id="59" dur="1" fill="hold">
                                              <p:stCondLst>
                                                <p:cond delay="0"/>
                                              </p:stCondLst>
                                            </p:cTn>
                                            <p:tgtEl>
                                              <p:spTgt spid="60"/>
                                            </p:tgtEl>
                                            <p:attrNameLst>
                                              <p:attrName>style.visibility</p:attrName>
                                            </p:attrNameLst>
                                          </p:cBhvr>
                                          <p:to>
                                            <p:strVal val="visible"/>
                                          </p:to>
                                        </p:set>
                                        <p:anim calcmode="lin" valueType="num">
                                          <p:cBhvr additive="base">
                                            <p:cTn id="60" dur="500" fill="hold"/>
                                            <p:tgtEl>
                                              <p:spTgt spid="60"/>
                                            </p:tgtEl>
                                            <p:attrNameLst>
                                              <p:attrName>ppt_x</p:attrName>
                                            </p:attrNameLst>
                                          </p:cBhvr>
                                          <p:tavLst>
                                            <p:tav tm="0">
                                              <p:val>
                                                <p:strVal val="#ppt_x"/>
                                              </p:val>
                                            </p:tav>
                                            <p:tav tm="100000">
                                              <p:val>
                                                <p:strVal val="#ppt_x"/>
                                              </p:val>
                                            </p:tav>
                                          </p:tavLst>
                                        </p:anim>
                                        <p:anim calcmode="lin" valueType="num">
                                          <p:cBhvr additive="base">
                                            <p:cTn id="61" dur="500" fill="hold"/>
                                            <p:tgtEl>
                                              <p:spTgt spid="60"/>
                                            </p:tgtEl>
                                            <p:attrNameLst>
                                              <p:attrName>ppt_y</p:attrName>
                                            </p:attrNameLst>
                                          </p:cBhvr>
                                          <p:tavLst>
                                            <p:tav tm="0">
                                              <p:val>
                                                <p:strVal val="1+#ppt_h/2"/>
                                              </p:val>
                                            </p:tav>
                                            <p:tav tm="100000">
                                              <p:val>
                                                <p:strVal val="#ppt_y"/>
                                              </p:val>
                                            </p:tav>
                                          </p:tavLst>
                                        </p:anim>
                                      </p:childTnLst>
                                    </p:cTn>
                                  </p:par>
                                  <p:par>
                                    <p:cTn id="62" presetID="53" presetClass="entr" presetSubtype="16" fill="hold" grpId="0" nodeType="withEffect">
                                      <p:stCondLst>
                                        <p:cond delay="0"/>
                                      </p:stCondLst>
                                      <p:iterate type="lt">
                                        <p:tmPct val="10000"/>
                                      </p:iterate>
                                      <p:childTnLst>
                                        <p:set>
                                          <p:cBhvr>
                                            <p:cTn id="63" dur="1" fill="hold">
                                              <p:stCondLst>
                                                <p:cond delay="0"/>
                                              </p:stCondLst>
                                            </p:cTn>
                                            <p:tgtEl>
                                              <p:spTgt spid="49"/>
                                            </p:tgtEl>
                                            <p:attrNameLst>
                                              <p:attrName>style.visibility</p:attrName>
                                            </p:attrNameLst>
                                          </p:cBhvr>
                                          <p:to>
                                            <p:strVal val="visible"/>
                                          </p:to>
                                        </p:set>
                                        <p:anim calcmode="lin" valueType="num">
                                          <p:cBhvr>
                                            <p:cTn id="64" dur="500" fill="hold"/>
                                            <p:tgtEl>
                                              <p:spTgt spid="49"/>
                                            </p:tgtEl>
                                            <p:attrNameLst>
                                              <p:attrName>ppt_w</p:attrName>
                                            </p:attrNameLst>
                                          </p:cBhvr>
                                          <p:tavLst>
                                            <p:tav tm="0">
                                              <p:val>
                                                <p:fltVal val="0"/>
                                              </p:val>
                                            </p:tav>
                                            <p:tav tm="100000">
                                              <p:val>
                                                <p:strVal val="#ppt_w"/>
                                              </p:val>
                                            </p:tav>
                                          </p:tavLst>
                                        </p:anim>
                                        <p:anim calcmode="lin" valueType="num">
                                          <p:cBhvr>
                                            <p:cTn id="65" dur="500" fill="hold"/>
                                            <p:tgtEl>
                                              <p:spTgt spid="49"/>
                                            </p:tgtEl>
                                            <p:attrNameLst>
                                              <p:attrName>ppt_h</p:attrName>
                                            </p:attrNameLst>
                                          </p:cBhvr>
                                          <p:tavLst>
                                            <p:tav tm="0">
                                              <p:val>
                                                <p:fltVal val="0"/>
                                              </p:val>
                                            </p:tav>
                                            <p:tav tm="100000">
                                              <p:val>
                                                <p:strVal val="#ppt_h"/>
                                              </p:val>
                                            </p:tav>
                                          </p:tavLst>
                                        </p:anim>
                                        <p:animEffect transition="in" filter="fade">
                                          <p:cBhvr>
                                            <p:cTn id="66" dur="500"/>
                                            <p:tgtEl>
                                              <p:spTgt spid="49"/>
                                            </p:tgtEl>
                                          </p:cBhvr>
                                        </p:animEffect>
                                      </p:childTnLst>
                                    </p:cTn>
                                  </p:par>
                                </p:childTnLst>
                              </p:cTn>
                            </p:par>
                            <p:par>
                              <p:cTn id="67" fill="hold">
                                <p:stCondLst>
                                  <p:cond delay="4000"/>
                                </p:stCondLst>
                                <p:childTnLst>
                                  <p:par>
                                    <p:cTn id="68" presetID="16" presetClass="entr" presetSubtype="37" fill="hold" grpId="0" nodeType="after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barn(outVertical)">
                                          <p:cBhvr>
                                            <p:cTn id="70" dur="500"/>
                                            <p:tgtEl>
                                              <p:spTgt spid="48"/>
                                            </p:tgtEl>
                                          </p:cBhvr>
                                        </p:animEffect>
                                      </p:childTnLst>
                                    </p:cTn>
                                  </p:par>
                                </p:childTnLst>
                              </p:cTn>
                            </p:par>
                            <p:par>
                              <p:cTn id="71" fill="hold">
                                <p:stCondLst>
                                  <p:cond delay="4500"/>
                                </p:stCondLst>
                                <p:childTnLst>
                                  <p:par>
                                    <p:cTn id="72" presetID="22" presetClass="entr" presetSubtype="2" fill="hold" nodeType="after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wipe(right)">
                                          <p:cBhvr>
                                            <p:cTn id="74" dur="500"/>
                                            <p:tgtEl>
                                              <p:spTgt spid="25"/>
                                            </p:tgtEl>
                                          </p:cBhvr>
                                        </p:animEffect>
                                      </p:childTnLst>
                                    </p:cTn>
                                  </p:par>
                                  <p:par>
                                    <p:cTn id="75" presetID="2" presetClass="entr" presetSubtype="4" accel="60000" fill="hold" nodeType="withEffect">
                                      <p:stCondLst>
                                        <p:cond delay="0"/>
                                      </p:stCondLst>
                                      <p:childTnLst>
                                        <p:set>
                                          <p:cBhvr>
                                            <p:cTn id="76" dur="1" fill="hold">
                                              <p:stCondLst>
                                                <p:cond delay="0"/>
                                              </p:stCondLst>
                                            </p:cTn>
                                            <p:tgtEl>
                                              <p:spTgt spid="69"/>
                                            </p:tgtEl>
                                            <p:attrNameLst>
                                              <p:attrName>style.visibility</p:attrName>
                                            </p:attrNameLst>
                                          </p:cBhvr>
                                          <p:to>
                                            <p:strVal val="visible"/>
                                          </p:to>
                                        </p:set>
                                        <p:anim calcmode="lin" valueType="num">
                                          <p:cBhvr additive="base">
                                            <p:cTn id="77" dur="500" fill="hold"/>
                                            <p:tgtEl>
                                              <p:spTgt spid="69"/>
                                            </p:tgtEl>
                                            <p:attrNameLst>
                                              <p:attrName>ppt_x</p:attrName>
                                            </p:attrNameLst>
                                          </p:cBhvr>
                                          <p:tavLst>
                                            <p:tav tm="0">
                                              <p:val>
                                                <p:strVal val="#ppt_x"/>
                                              </p:val>
                                            </p:tav>
                                            <p:tav tm="100000">
                                              <p:val>
                                                <p:strVal val="#ppt_x"/>
                                              </p:val>
                                            </p:tav>
                                          </p:tavLst>
                                        </p:anim>
                                        <p:anim calcmode="lin" valueType="num">
                                          <p:cBhvr additive="base">
                                            <p:cTn id="78" dur="500" fill="hold"/>
                                            <p:tgtEl>
                                              <p:spTgt spid="69"/>
                                            </p:tgtEl>
                                            <p:attrNameLst>
                                              <p:attrName>ppt_y</p:attrName>
                                            </p:attrNameLst>
                                          </p:cBhvr>
                                          <p:tavLst>
                                            <p:tav tm="0">
                                              <p:val>
                                                <p:strVal val="1+#ppt_h/2"/>
                                              </p:val>
                                            </p:tav>
                                            <p:tav tm="100000">
                                              <p:val>
                                                <p:strVal val="#ppt_y"/>
                                              </p:val>
                                            </p:tav>
                                          </p:tavLst>
                                        </p:anim>
                                      </p:childTnLst>
                                    </p:cTn>
                                  </p:par>
                                  <p:par>
                                    <p:cTn id="79" presetID="53" presetClass="entr" presetSubtype="16" fill="hold" grpId="0" nodeType="withEffect">
                                      <p:stCondLst>
                                        <p:cond delay="0"/>
                                      </p:stCondLst>
                                      <p:iterate type="lt">
                                        <p:tmPct val="10000"/>
                                      </p:iterate>
                                      <p:childTnLst>
                                        <p:set>
                                          <p:cBhvr>
                                            <p:cTn id="80" dur="1" fill="hold">
                                              <p:stCondLst>
                                                <p:cond delay="0"/>
                                              </p:stCondLst>
                                            </p:cTn>
                                            <p:tgtEl>
                                              <p:spTgt spid="44"/>
                                            </p:tgtEl>
                                            <p:attrNameLst>
                                              <p:attrName>style.visibility</p:attrName>
                                            </p:attrNameLst>
                                          </p:cBhvr>
                                          <p:to>
                                            <p:strVal val="visible"/>
                                          </p:to>
                                        </p:set>
                                        <p:anim calcmode="lin" valueType="num">
                                          <p:cBhvr>
                                            <p:cTn id="81" dur="500" fill="hold"/>
                                            <p:tgtEl>
                                              <p:spTgt spid="44"/>
                                            </p:tgtEl>
                                            <p:attrNameLst>
                                              <p:attrName>ppt_w</p:attrName>
                                            </p:attrNameLst>
                                          </p:cBhvr>
                                          <p:tavLst>
                                            <p:tav tm="0">
                                              <p:val>
                                                <p:fltVal val="0"/>
                                              </p:val>
                                            </p:tav>
                                            <p:tav tm="100000">
                                              <p:val>
                                                <p:strVal val="#ppt_w"/>
                                              </p:val>
                                            </p:tav>
                                          </p:tavLst>
                                        </p:anim>
                                        <p:anim calcmode="lin" valueType="num">
                                          <p:cBhvr>
                                            <p:cTn id="82" dur="500" fill="hold"/>
                                            <p:tgtEl>
                                              <p:spTgt spid="44"/>
                                            </p:tgtEl>
                                            <p:attrNameLst>
                                              <p:attrName>ppt_h</p:attrName>
                                            </p:attrNameLst>
                                          </p:cBhvr>
                                          <p:tavLst>
                                            <p:tav tm="0">
                                              <p:val>
                                                <p:fltVal val="0"/>
                                              </p:val>
                                            </p:tav>
                                            <p:tav tm="100000">
                                              <p:val>
                                                <p:strVal val="#ppt_h"/>
                                              </p:val>
                                            </p:tav>
                                          </p:tavLst>
                                        </p:anim>
                                        <p:animEffect transition="in" filter="fade">
                                          <p:cBhvr>
                                            <p:cTn id="83" dur="500"/>
                                            <p:tgtEl>
                                              <p:spTgt spid="44"/>
                                            </p:tgtEl>
                                          </p:cBhvr>
                                        </p:animEffect>
                                      </p:childTnLst>
                                    </p:cTn>
                                  </p:par>
                                </p:childTnLst>
                              </p:cTn>
                            </p:par>
                            <p:par>
                              <p:cTn id="84" fill="hold">
                                <p:stCondLst>
                                  <p:cond delay="5250"/>
                                </p:stCondLst>
                                <p:childTnLst>
                                  <p:par>
                                    <p:cTn id="85" presetID="16" presetClass="entr" presetSubtype="37" fill="hold" grpId="0" nodeType="after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barn(outVertical)">
                                          <p:cBhvr>
                                            <p:cTn id="87" dur="500"/>
                                            <p:tgtEl>
                                              <p:spTgt spid="43"/>
                                            </p:tgtEl>
                                          </p:cBhvr>
                                        </p:animEffect>
                                      </p:childTnLst>
                                    </p:cTn>
                                  </p:par>
                                </p:childTnLst>
                              </p:cTn>
                            </p:par>
                            <p:par>
                              <p:cTn id="88" fill="hold">
                                <p:stCondLst>
                                  <p:cond delay="5750"/>
                                </p:stCondLst>
                                <p:childTnLst>
                                  <p:par>
                                    <p:cTn id="89" presetID="22" presetClass="entr" presetSubtype="8" fill="hold" nodeType="afterEffect">
                                      <p:stCondLst>
                                        <p:cond delay="0"/>
                                      </p:stCondLst>
                                      <p:childTnLst>
                                        <p:set>
                                          <p:cBhvr>
                                            <p:cTn id="90" dur="1" fill="hold">
                                              <p:stCondLst>
                                                <p:cond delay="0"/>
                                              </p:stCondLst>
                                            </p:cTn>
                                            <p:tgtEl>
                                              <p:spTgt spid="16"/>
                                            </p:tgtEl>
                                            <p:attrNameLst>
                                              <p:attrName>style.visibility</p:attrName>
                                            </p:attrNameLst>
                                          </p:cBhvr>
                                          <p:to>
                                            <p:strVal val="visible"/>
                                          </p:to>
                                        </p:set>
                                        <p:animEffect transition="in" filter="wipe(left)">
                                          <p:cBhvr>
                                            <p:cTn id="91" dur="500"/>
                                            <p:tgtEl>
                                              <p:spTgt spid="16"/>
                                            </p:tgtEl>
                                          </p:cBhvr>
                                        </p:animEffect>
                                      </p:childTnLst>
                                    </p:cTn>
                                  </p:par>
                                  <p:par>
                                    <p:cTn id="92" presetID="2" presetClass="entr" presetSubtype="4" accel="60000" fill="hold" nodeType="withEffect">
                                      <p:stCondLst>
                                        <p:cond delay="0"/>
                                      </p:stCondLst>
                                      <p:childTnLst>
                                        <p:set>
                                          <p:cBhvr>
                                            <p:cTn id="93" dur="1" fill="hold">
                                              <p:stCondLst>
                                                <p:cond delay="0"/>
                                              </p:stCondLst>
                                            </p:cTn>
                                            <p:tgtEl>
                                              <p:spTgt spid="77"/>
                                            </p:tgtEl>
                                            <p:attrNameLst>
                                              <p:attrName>style.visibility</p:attrName>
                                            </p:attrNameLst>
                                          </p:cBhvr>
                                          <p:to>
                                            <p:strVal val="visible"/>
                                          </p:to>
                                        </p:set>
                                        <p:anim calcmode="lin" valueType="num">
                                          <p:cBhvr additive="base">
                                            <p:cTn id="94" dur="500" fill="hold"/>
                                            <p:tgtEl>
                                              <p:spTgt spid="77"/>
                                            </p:tgtEl>
                                            <p:attrNameLst>
                                              <p:attrName>ppt_x</p:attrName>
                                            </p:attrNameLst>
                                          </p:cBhvr>
                                          <p:tavLst>
                                            <p:tav tm="0">
                                              <p:val>
                                                <p:strVal val="#ppt_x"/>
                                              </p:val>
                                            </p:tav>
                                            <p:tav tm="100000">
                                              <p:val>
                                                <p:strVal val="#ppt_x"/>
                                              </p:val>
                                            </p:tav>
                                          </p:tavLst>
                                        </p:anim>
                                        <p:anim calcmode="lin" valueType="num">
                                          <p:cBhvr additive="base">
                                            <p:cTn id="95" dur="500" fill="hold"/>
                                            <p:tgtEl>
                                              <p:spTgt spid="77"/>
                                            </p:tgtEl>
                                            <p:attrNameLst>
                                              <p:attrName>ppt_y</p:attrName>
                                            </p:attrNameLst>
                                          </p:cBhvr>
                                          <p:tavLst>
                                            <p:tav tm="0">
                                              <p:val>
                                                <p:strVal val="1+#ppt_h/2"/>
                                              </p:val>
                                            </p:tav>
                                            <p:tav tm="100000">
                                              <p:val>
                                                <p:strVal val="#ppt_y"/>
                                              </p:val>
                                            </p:tav>
                                          </p:tavLst>
                                        </p:anim>
                                      </p:childTnLst>
                                    </p:cTn>
                                  </p:par>
                                  <p:par>
                                    <p:cTn id="96" presetID="53" presetClass="entr" presetSubtype="16" fill="hold" grpId="0" nodeType="withEffect">
                                      <p:stCondLst>
                                        <p:cond delay="0"/>
                                      </p:stCondLst>
                                      <p:iterate type="lt">
                                        <p:tmPct val="10000"/>
                                      </p:iterate>
                                      <p:childTnLst>
                                        <p:set>
                                          <p:cBhvr>
                                            <p:cTn id="97" dur="1" fill="hold">
                                              <p:stCondLst>
                                                <p:cond delay="0"/>
                                              </p:stCondLst>
                                            </p:cTn>
                                            <p:tgtEl>
                                              <p:spTgt spid="51"/>
                                            </p:tgtEl>
                                            <p:attrNameLst>
                                              <p:attrName>style.visibility</p:attrName>
                                            </p:attrNameLst>
                                          </p:cBhvr>
                                          <p:to>
                                            <p:strVal val="visible"/>
                                          </p:to>
                                        </p:set>
                                        <p:anim calcmode="lin" valueType="num">
                                          <p:cBhvr>
                                            <p:cTn id="98" dur="500" fill="hold"/>
                                            <p:tgtEl>
                                              <p:spTgt spid="51"/>
                                            </p:tgtEl>
                                            <p:attrNameLst>
                                              <p:attrName>ppt_w</p:attrName>
                                            </p:attrNameLst>
                                          </p:cBhvr>
                                          <p:tavLst>
                                            <p:tav tm="0">
                                              <p:val>
                                                <p:fltVal val="0"/>
                                              </p:val>
                                            </p:tav>
                                            <p:tav tm="100000">
                                              <p:val>
                                                <p:strVal val="#ppt_w"/>
                                              </p:val>
                                            </p:tav>
                                          </p:tavLst>
                                        </p:anim>
                                        <p:anim calcmode="lin" valueType="num">
                                          <p:cBhvr>
                                            <p:cTn id="99" dur="500" fill="hold"/>
                                            <p:tgtEl>
                                              <p:spTgt spid="51"/>
                                            </p:tgtEl>
                                            <p:attrNameLst>
                                              <p:attrName>ppt_h</p:attrName>
                                            </p:attrNameLst>
                                          </p:cBhvr>
                                          <p:tavLst>
                                            <p:tav tm="0">
                                              <p:val>
                                                <p:fltVal val="0"/>
                                              </p:val>
                                            </p:tav>
                                            <p:tav tm="100000">
                                              <p:val>
                                                <p:strVal val="#ppt_h"/>
                                              </p:val>
                                            </p:tav>
                                          </p:tavLst>
                                        </p:anim>
                                        <p:animEffect transition="in" filter="fade">
                                          <p:cBhvr>
                                            <p:cTn id="100" dur="500"/>
                                            <p:tgtEl>
                                              <p:spTgt spid="51"/>
                                            </p:tgtEl>
                                          </p:cBhvr>
                                        </p:animEffect>
                                      </p:childTnLst>
                                    </p:cTn>
                                  </p:par>
                                </p:childTnLst>
                              </p:cTn>
                            </p:par>
                            <p:par>
                              <p:cTn id="101" fill="hold">
                                <p:stCondLst>
                                  <p:cond delay="6500"/>
                                </p:stCondLst>
                                <p:childTnLst>
                                  <p:par>
                                    <p:cTn id="102" presetID="16" presetClass="entr" presetSubtype="37" fill="hold" grpId="0" nodeType="afterEffect">
                                      <p:stCondLst>
                                        <p:cond delay="0"/>
                                      </p:stCondLst>
                                      <p:childTnLst>
                                        <p:set>
                                          <p:cBhvr>
                                            <p:cTn id="103" dur="1" fill="hold">
                                              <p:stCondLst>
                                                <p:cond delay="0"/>
                                              </p:stCondLst>
                                            </p:cTn>
                                            <p:tgtEl>
                                              <p:spTgt spid="50"/>
                                            </p:tgtEl>
                                            <p:attrNameLst>
                                              <p:attrName>style.visibility</p:attrName>
                                            </p:attrNameLst>
                                          </p:cBhvr>
                                          <p:to>
                                            <p:strVal val="visible"/>
                                          </p:to>
                                        </p:set>
                                        <p:animEffect transition="in" filter="barn(outVertical)">
                                          <p:cBhvr>
                                            <p:cTn id="104" dur="500"/>
                                            <p:tgtEl>
                                              <p:spTgt spid="50"/>
                                            </p:tgtEl>
                                          </p:cBhvr>
                                        </p:animEffect>
                                      </p:childTnLst>
                                    </p:cTn>
                                  </p:par>
                                </p:childTnLst>
                              </p:cTn>
                            </p:par>
                            <p:par>
                              <p:cTn id="105" fill="hold">
                                <p:stCondLst>
                                  <p:cond delay="7000"/>
                                </p:stCondLst>
                                <p:childTnLst>
                                  <p:par>
                                    <p:cTn id="106" presetID="22" presetClass="entr" presetSubtype="2" fill="hold" nodeType="afterEffect">
                                      <p:stCondLst>
                                        <p:cond delay="0"/>
                                      </p:stCondLst>
                                      <p:childTnLst>
                                        <p:set>
                                          <p:cBhvr>
                                            <p:cTn id="107" dur="1" fill="hold">
                                              <p:stCondLst>
                                                <p:cond delay="0"/>
                                              </p:stCondLst>
                                            </p:cTn>
                                            <p:tgtEl>
                                              <p:spTgt spid="31"/>
                                            </p:tgtEl>
                                            <p:attrNameLst>
                                              <p:attrName>style.visibility</p:attrName>
                                            </p:attrNameLst>
                                          </p:cBhvr>
                                          <p:to>
                                            <p:strVal val="visible"/>
                                          </p:to>
                                        </p:set>
                                        <p:animEffect transition="in" filter="wipe(right)">
                                          <p:cBhvr>
                                            <p:cTn id="108" dur="500"/>
                                            <p:tgtEl>
                                              <p:spTgt spid="31"/>
                                            </p:tgtEl>
                                          </p:cBhvr>
                                        </p:animEffect>
                                      </p:childTnLst>
                                    </p:cTn>
                                  </p:par>
                                  <p:par>
                                    <p:cTn id="109" presetID="2" presetClass="entr" presetSubtype="4" accel="60000" fill="hold" nodeType="withEffect">
                                      <p:stCondLst>
                                        <p:cond delay="0"/>
                                      </p:stCondLst>
                                      <p:childTnLst>
                                        <p:set>
                                          <p:cBhvr>
                                            <p:cTn id="110" dur="1" fill="hold">
                                              <p:stCondLst>
                                                <p:cond delay="0"/>
                                              </p:stCondLst>
                                            </p:cTn>
                                            <p:tgtEl>
                                              <p:spTgt spid="116"/>
                                            </p:tgtEl>
                                            <p:attrNameLst>
                                              <p:attrName>style.visibility</p:attrName>
                                            </p:attrNameLst>
                                          </p:cBhvr>
                                          <p:to>
                                            <p:strVal val="visible"/>
                                          </p:to>
                                        </p:set>
                                        <p:anim calcmode="lin" valueType="num">
                                          <p:cBhvr additive="base">
                                            <p:cTn id="111" dur="500" fill="hold"/>
                                            <p:tgtEl>
                                              <p:spTgt spid="116"/>
                                            </p:tgtEl>
                                            <p:attrNameLst>
                                              <p:attrName>ppt_x</p:attrName>
                                            </p:attrNameLst>
                                          </p:cBhvr>
                                          <p:tavLst>
                                            <p:tav tm="0">
                                              <p:val>
                                                <p:strVal val="#ppt_x"/>
                                              </p:val>
                                            </p:tav>
                                            <p:tav tm="100000">
                                              <p:val>
                                                <p:strVal val="#ppt_x"/>
                                              </p:val>
                                            </p:tav>
                                          </p:tavLst>
                                        </p:anim>
                                        <p:anim calcmode="lin" valueType="num">
                                          <p:cBhvr additive="base">
                                            <p:cTn id="112" dur="500" fill="hold"/>
                                            <p:tgtEl>
                                              <p:spTgt spid="116"/>
                                            </p:tgtEl>
                                            <p:attrNameLst>
                                              <p:attrName>ppt_y</p:attrName>
                                            </p:attrNameLst>
                                          </p:cBhvr>
                                          <p:tavLst>
                                            <p:tav tm="0">
                                              <p:val>
                                                <p:strVal val="1+#ppt_h/2"/>
                                              </p:val>
                                            </p:tav>
                                            <p:tav tm="100000">
                                              <p:val>
                                                <p:strVal val="#ppt_y"/>
                                              </p:val>
                                            </p:tav>
                                          </p:tavLst>
                                        </p:anim>
                                      </p:childTnLst>
                                    </p:cTn>
                                  </p:par>
                                  <p:par>
                                    <p:cTn id="113" presetID="53" presetClass="entr" presetSubtype="16" fill="hold" grpId="0" nodeType="withEffect">
                                      <p:stCondLst>
                                        <p:cond delay="0"/>
                                      </p:stCondLst>
                                      <p:iterate type="lt">
                                        <p:tmPct val="10000"/>
                                      </p:iterate>
                                      <p:childTnLst>
                                        <p:set>
                                          <p:cBhvr>
                                            <p:cTn id="114" dur="1" fill="hold">
                                              <p:stCondLst>
                                                <p:cond delay="0"/>
                                              </p:stCondLst>
                                            </p:cTn>
                                            <p:tgtEl>
                                              <p:spTgt spid="47"/>
                                            </p:tgtEl>
                                            <p:attrNameLst>
                                              <p:attrName>style.visibility</p:attrName>
                                            </p:attrNameLst>
                                          </p:cBhvr>
                                          <p:to>
                                            <p:strVal val="visible"/>
                                          </p:to>
                                        </p:set>
                                        <p:anim calcmode="lin" valueType="num">
                                          <p:cBhvr>
                                            <p:cTn id="115" dur="500" fill="hold"/>
                                            <p:tgtEl>
                                              <p:spTgt spid="47"/>
                                            </p:tgtEl>
                                            <p:attrNameLst>
                                              <p:attrName>ppt_w</p:attrName>
                                            </p:attrNameLst>
                                          </p:cBhvr>
                                          <p:tavLst>
                                            <p:tav tm="0">
                                              <p:val>
                                                <p:fltVal val="0"/>
                                              </p:val>
                                            </p:tav>
                                            <p:tav tm="100000">
                                              <p:val>
                                                <p:strVal val="#ppt_w"/>
                                              </p:val>
                                            </p:tav>
                                          </p:tavLst>
                                        </p:anim>
                                        <p:anim calcmode="lin" valueType="num">
                                          <p:cBhvr>
                                            <p:cTn id="116" dur="500" fill="hold"/>
                                            <p:tgtEl>
                                              <p:spTgt spid="47"/>
                                            </p:tgtEl>
                                            <p:attrNameLst>
                                              <p:attrName>ppt_h</p:attrName>
                                            </p:attrNameLst>
                                          </p:cBhvr>
                                          <p:tavLst>
                                            <p:tav tm="0">
                                              <p:val>
                                                <p:fltVal val="0"/>
                                              </p:val>
                                            </p:tav>
                                            <p:tav tm="100000">
                                              <p:val>
                                                <p:strVal val="#ppt_h"/>
                                              </p:val>
                                            </p:tav>
                                          </p:tavLst>
                                        </p:anim>
                                        <p:animEffect transition="in" filter="fade">
                                          <p:cBhvr>
                                            <p:cTn id="117" dur="500"/>
                                            <p:tgtEl>
                                              <p:spTgt spid="47"/>
                                            </p:tgtEl>
                                          </p:cBhvr>
                                        </p:animEffect>
                                      </p:childTnLst>
                                    </p:cTn>
                                  </p:par>
                                </p:childTnLst>
                              </p:cTn>
                            </p:par>
                            <p:par>
                              <p:cTn id="118" fill="hold">
                                <p:stCondLst>
                                  <p:cond delay="7750"/>
                                </p:stCondLst>
                                <p:childTnLst>
                                  <p:par>
                                    <p:cTn id="119" presetID="16" presetClass="entr" presetSubtype="37" fill="hold" grpId="0" nodeType="afterEffect">
                                      <p:stCondLst>
                                        <p:cond delay="0"/>
                                      </p:stCondLst>
                                      <p:childTnLst>
                                        <p:set>
                                          <p:cBhvr>
                                            <p:cTn id="120" dur="1" fill="hold">
                                              <p:stCondLst>
                                                <p:cond delay="0"/>
                                              </p:stCondLst>
                                            </p:cTn>
                                            <p:tgtEl>
                                              <p:spTgt spid="46"/>
                                            </p:tgtEl>
                                            <p:attrNameLst>
                                              <p:attrName>style.visibility</p:attrName>
                                            </p:attrNameLst>
                                          </p:cBhvr>
                                          <p:to>
                                            <p:strVal val="visible"/>
                                          </p:to>
                                        </p:set>
                                        <p:animEffect transition="in" filter="barn(outVertical)">
                                          <p:cBhvr>
                                            <p:cTn id="121" dur="500"/>
                                            <p:tgtEl>
                                              <p:spTgt spid="46"/>
                                            </p:tgtEl>
                                          </p:cBhvr>
                                        </p:animEffect>
                                      </p:childTnLst>
                                    </p:cTn>
                                  </p:par>
                                </p:childTnLst>
                              </p:cTn>
                            </p:par>
                            <p:par>
                              <p:cTn id="122" fill="hold">
                                <p:stCondLst>
                                  <p:cond delay="8250"/>
                                </p:stCondLst>
                                <p:childTnLst>
                                  <p:par>
                                    <p:cTn id="123" presetID="22" presetClass="entr" presetSubtype="8" fill="hold" nodeType="afterEffect">
                                      <p:stCondLst>
                                        <p:cond delay="0"/>
                                      </p:stCondLst>
                                      <p:childTnLst>
                                        <p:set>
                                          <p:cBhvr>
                                            <p:cTn id="124" dur="1" fill="hold">
                                              <p:stCondLst>
                                                <p:cond delay="0"/>
                                              </p:stCondLst>
                                            </p:cTn>
                                            <p:tgtEl>
                                              <p:spTgt spid="22"/>
                                            </p:tgtEl>
                                            <p:attrNameLst>
                                              <p:attrName>style.visibility</p:attrName>
                                            </p:attrNameLst>
                                          </p:cBhvr>
                                          <p:to>
                                            <p:strVal val="visible"/>
                                          </p:to>
                                        </p:set>
                                        <p:animEffect transition="in" filter="wipe(left)">
                                          <p:cBhvr>
                                            <p:cTn id="125" dur="500"/>
                                            <p:tgtEl>
                                              <p:spTgt spid="22"/>
                                            </p:tgtEl>
                                          </p:cBhvr>
                                        </p:animEffect>
                                      </p:childTnLst>
                                    </p:cTn>
                                  </p:par>
                                  <p:par>
                                    <p:cTn id="126" presetID="2" presetClass="entr" presetSubtype="4" accel="60000" fill="hold" nodeType="withEffect">
                                      <p:stCondLst>
                                        <p:cond delay="0"/>
                                      </p:stCondLst>
                                      <p:childTnLst>
                                        <p:set>
                                          <p:cBhvr>
                                            <p:cTn id="127" dur="1" fill="hold">
                                              <p:stCondLst>
                                                <p:cond delay="0"/>
                                              </p:stCondLst>
                                            </p:cTn>
                                            <p:tgtEl>
                                              <p:spTgt spid="124"/>
                                            </p:tgtEl>
                                            <p:attrNameLst>
                                              <p:attrName>style.visibility</p:attrName>
                                            </p:attrNameLst>
                                          </p:cBhvr>
                                          <p:to>
                                            <p:strVal val="visible"/>
                                          </p:to>
                                        </p:set>
                                        <p:anim calcmode="lin" valueType="num">
                                          <p:cBhvr additive="base">
                                            <p:cTn id="128" dur="500" fill="hold"/>
                                            <p:tgtEl>
                                              <p:spTgt spid="124"/>
                                            </p:tgtEl>
                                            <p:attrNameLst>
                                              <p:attrName>ppt_x</p:attrName>
                                            </p:attrNameLst>
                                          </p:cBhvr>
                                          <p:tavLst>
                                            <p:tav tm="0">
                                              <p:val>
                                                <p:strVal val="#ppt_x"/>
                                              </p:val>
                                            </p:tav>
                                            <p:tav tm="100000">
                                              <p:val>
                                                <p:strVal val="#ppt_x"/>
                                              </p:val>
                                            </p:tav>
                                          </p:tavLst>
                                        </p:anim>
                                        <p:anim calcmode="lin" valueType="num">
                                          <p:cBhvr additive="base">
                                            <p:cTn id="129" dur="500" fill="hold"/>
                                            <p:tgtEl>
                                              <p:spTgt spid="124"/>
                                            </p:tgtEl>
                                            <p:attrNameLst>
                                              <p:attrName>ppt_y</p:attrName>
                                            </p:attrNameLst>
                                          </p:cBhvr>
                                          <p:tavLst>
                                            <p:tav tm="0">
                                              <p:val>
                                                <p:strVal val="1+#ppt_h/2"/>
                                              </p:val>
                                            </p:tav>
                                            <p:tav tm="100000">
                                              <p:val>
                                                <p:strVal val="#ppt_y"/>
                                              </p:val>
                                            </p:tav>
                                          </p:tavLst>
                                        </p:anim>
                                      </p:childTnLst>
                                    </p:cTn>
                                  </p:par>
                                  <p:par>
                                    <p:cTn id="130" presetID="53" presetClass="entr" presetSubtype="16" fill="hold" grpId="0" nodeType="withEffect">
                                      <p:stCondLst>
                                        <p:cond delay="0"/>
                                      </p:stCondLst>
                                      <p:iterate type="lt">
                                        <p:tmPct val="10000"/>
                                      </p:iterate>
                                      <p:childTnLst>
                                        <p:set>
                                          <p:cBhvr>
                                            <p:cTn id="131" dur="1" fill="hold">
                                              <p:stCondLst>
                                                <p:cond delay="0"/>
                                              </p:stCondLst>
                                            </p:cTn>
                                            <p:tgtEl>
                                              <p:spTgt spid="53"/>
                                            </p:tgtEl>
                                            <p:attrNameLst>
                                              <p:attrName>style.visibility</p:attrName>
                                            </p:attrNameLst>
                                          </p:cBhvr>
                                          <p:to>
                                            <p:strVal val="visible"/>
                                          </p:to>
                                        </p:set>
                                        <p:anim calcmode="lin" valueType="num">
                                          <p:cBhvr>
                                            <p:cTn id="132" dur="500" fill="hold"/>
                                            <p:tgtEl>
                                              <p:spTgt spid="53"/>
                                            </p:tgtEl>
                                            <p:attrNameLst>
                                              <p:attrName>ppt_w</p:attrName>
                                            </p:attrNameLst>
                                          </p:cBhvr>
                                          <p:tavLst>
                                            <p:tav tm="0">
                                              <p:val>
                                                <p:fltVal val="0"/>
                                              </p:val>
                                            </p:tav>
                                            <p:tav tm="100000">
                                              <p:val>
                                                <p:strVal val="#ppt_w"/>
                                              </p:val>
                                            </p:tav>
                                          </p:tavLst>
                                        </p:anim>
                                        <p:anim calcmode="lin" valueType="num">
                                          <p:cBhvr>
                                            <p:cTn id="133" dur="500" fill="hold"/>
                                            <p:tgtEl>
                                              <p:spTgt spid="53"/>
                                            </p:tgtEl>
                                            <p:attrNameLst>
                                              <p:attrName>ppt_h</p:attrName>
                                            </p:attrNameLst>
                                          </p:cBhvr>
                                          <p:tavLst>
                                            <p:tav tm="0">
                                              <p:val>
                                                <p:fltVal val="0"/>
                                              </p:val>
                                            </p:tav>
                                            <p:tav tm="100000">
                                              <p:val>
                                                <p:strVal val="#ppt_h"/>
                                              </p:val>
                                            </p:tav>
                                          </p:tavLst>
                                        </p:anim>
                                        <p:animEffect transition="in" filter="fade">
                                          <p:cBhvr>
                                            <p:cTn id="134" dur="500"/>
                                            <p:tgtEl>
                                              <p:spTgt spid="53"/>
                                            </p:tgtEl>
                                          </p:cBhvr>
                                        </p:animEffect>
                                      </p:childTnLst>
                                    </p:cTn>
                                  </p:par>
                                </p:childTnLst>
                              </p:cTn>
                            </p:par>
                            <p:par>
                              <p:cTn id="135" fill="hold">
                                <p:stCondLst>
                                  <p:cond delay="9000"/>
                                </p:stCondLst>
                                <p:childTnLst>
                                  <p:par>
                                    <p:cTn id="136" presetID="16" presetClass="entr" presetSubtype="37" fill="hold" grpId="0" nodeType="afterEffect">
                                      <p:stCondLst>
                                        <p:cond delay="0"/>
                                      </p:stCondLst>
                                      <p:childTnLst>
                                        <p:set>
                                          <p:cBhvr>
                                            <p:cTn id="137" dur="1" fill="hold">
                                              <p:stCondLst>
                                                <p:cond delay="0"/>
                                              </p:stCondLst>
                                            </p:cTn>
                                            <p:tgtEl>
                                              <p:spTgt spid="52"/>
                                            </p:tgtEl>
                                            <p:attrNameLst>
                                              <p:attrName>style.visibility</p:attrName>
                                            </p:attrNameLst>
                                          </p:cBhvr>
                                          <p:to>
                                            <p:strVal val="visible"/>
                                          </p:to>
                                        </p:set>
                                        <p:animEffect transition="in" filter="barn(outVertical)">
                                          <p:cBhvr>
                                            <p:cTn id="13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1" grpId="0"/>
          <p:bldP spid="42" grpId="0"/>
          <p:bldP spid="43" grpId="0"/>
          <p:bldP spid="44" grpId="0"/>
          <p:bldP spid="46" grpId="0"/>
          <p:bldP spid="47" grpId="0"/>
          <p:bldP spid="48" grpId="0"/>
          <p:bldP spid="49" grpId="0"/>
          <p:bldP spid="50" grpId="0"/>
          <p:bldP spid="51" grpId="0"/>
          <p:bldP spid="52" grpId="0"/>
          <p:bldP spid="53"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sp>
        <p:nvSpPr>
          <p:cNvPr id="5" name="文本框 42"/>
          <p:cNvSpPr txBox="1"/>
          <p:nvPr/>
        </p:nvSpPr>
        <p:spPr bwMode="auto">
          <a:xfrm>
            <a:off x="1010819" y="1196752"/>
            <a:ext cx="10170365" cy="646331"/>
          </a:xfrm>
          <a:prstGeom prst="rect">
            <a:avLst/>
          </a:prstGeom>
          <a:noFill/>
        </p:spPr>
        <p:txBody>
          <a:bodyPr wrap="square">
            <a:spAutoFit/>
          </a:bodyPr>
          <a:lstStyle/>
          <a:p>
            <a:pPr algn="ctr">
              <a:lnSpc>
                <a:spcPct val="150000"/>
              </a:lnSpc>
              <a:defRPr/>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2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您的</a:t>
            </a:r>
            <a:endParaRPr lang="zh-CN" altLang="en-US" sz="1200" spc="100" dirty="0">
              <a:solidFill>
                <a:schemeClr val="tx1">
                  <a:lumMod val="65000"/>
                  <a:lumOff val="35000"/>
                </a:schemeClr>
              </a:solidFill>
              <a:latin typeface="方正正纤黑简体" panose="02000000000000000000" pitchFamily="2" charset="-122"/>
              <a:ea typeface="方正正纤黑简体" panose="02000000000000000000" pitchFamily="2" charset="-122"/>
            </a:endParaRPr>
          </a:p>
        </p:txBody>
      </p:sp>
      <p:grpSp>
        <p:nvGrpSpPr>
          <p:cNvPr id="6" name="组合 5"/>
          <p:cNvGrpSpPr/>
          <p:nvPr/>
        </p:nvGrpSpPr>
        <p:grpSpPr>
          <a:xfrm>
            <a:off x="766614" y="2310307"/>
            <a:ext cx="4618429" cy="3566965"/>
            <a:chOff x="512440" y="949532"/>
            <a:chExt cx="3771528" cy="3334209"/>
          </a:xfrm>
        </p:grpSpPr>
        <p:pic>
          <p:nvPicPr>
            <p:cNvPr id="7" name="Picture 5"/>
            <p:cNvPicPr>
              <a:picLocks noChangeAspect="1"/>
            </p:cNvPicPr>
            <p:nvPr/>
          </p:nvPicPr>
          <p:blipFill rotWithShape="1">
            <a:blip r:embed="rId5" cstate="email">
              <a:extLst>
                <a:ext uri="{28A0092B-C50C-407E-A947-70E740481C1C}">
                  <a14:useLocalDpi xmlns:a14="http://schemas.microsoft.com/office/drawing/2010/main"/>
                </a:ext>
              </a:extLst>
            </a:blip>
            <a:srcRect/>
            <a:stretch>
              <a:fillRect/>
            </a:stretch>
          </p:blipFill>
          <p:spPr>
            <a:xfrm>
              <a:off x="512440" y="949532"/>
              <a:ext cx="3771528" cy="3334209"/>
            </a:xfrm>
            <a:prstGeom prst="rect">
              <a:avLst/>
            </a:prstGeom>
            <a:effectLst>
              <a:reflection blurRad="6350" endPos="14000" dir="5400000" sy="-100000" algn="bl" rotWithShape="0"/>
            </a:effectLst>
          </p:spPr>
        </p:pic>
        <p:pic>
          <p:nvPicPr>
            <p:cNvPr id="8" name="Picture 2"/>
            <p:cNvPicPr>
              <a:picLocks noChangeAspect="1" noChangeArrowheads="1"/>
            </p:cNvPicPr>
            <p:nvPr/>
          </p:nvPicPr>
          <p:blipFill>
            <a:blip r:embed="rId6" cstate="email">
              <a:extLst>
                <a:ext uri="{28A0092B-C50C-407E-A947-70E740481C1C}">
                  <a14:useLocalDpi xmlns:a14="http://schemas.microsoft.com/office/drawing/2010/main"/>
                </a:ext>
              </a:extLst>
            </a:blip>
            <a:stretch>
              <a:fillRect/>
            </a:stretch>
          </p:blipFill>
          <p:spPr bwMode="auto">
            <a:xfrm>
              <a:off x="708144" y="1156746"/>
              <a:ext cx="3374655" cy="2155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透明"/>
            <p:cNvSpPr/>
            <p:nvPr/>
          </p:nvSpPr>
          <p:spPr bwMode="auto">
            <a:xfrm>
              <a:off x="2343885" y="1156746"/>
              <a:ext cx="1738915" cy="2176456"/>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 name="矩形 9"/>
          <p:cNvSpPr/>
          <p:nvPr/>
        </p:nvSpPr>
        <p:spPr>
          <a:xfrm>
            <a:off x="6095206" y="2060848"/>
            <a:ext cx="5472608" cy="1296392"/>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5663158" y="2296907"/>
            <a:ext cx="864096" cy="864096"/>
          </a:xfrm>
          <a:prstGeom prst="ellipse">
            <a:avLst/>
          </a:prstGeom>
          <a:gradFill>
            <a:gsLst>
              <a:gs pos="0">
                <a:srgbClr val="F54337"/>
              </a:gs>
              <a:gs pos="100000">
                <a:srgbClr val="D4180A"/>
              </a:gs>
            </a:gsLst>
            <a:lin ang="5400000" scaled="1"/>
          </a:gra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Impact MT Std" pitchFamily="34" charset="0"/>
              </a:rPr>
              <a:t>1</a:t>
            </a:r>
            <a:endParaRPr lang="zh-CN" altLang="en-US" sz="2400" dirty="0">
              <a:latin typeface="Impact MT Std" pitchFamily="34" charset="0"/>
            </a:endParaRPr>
          </a:p>
        </p:txBody>
      </p:sp>
      <p:grpSp>
        <p:nvGrpSpPr>
          <p:cNvPr id="12" name="组合 11"/>
          <p:cNvGrpSpPr/>
          <p:nvPr/>
        </p:nvGrpSpPr>
        <p:grpSpPr>
          <a:xfrm>
            <a:off x="6862116" y="2266389"/>
            <a:ext cx="4464495" cy="946587"/>
            <a:chOff x="1911251" y="1321493"/>
            <a:chExt cx="1520608" cy="946587"/>
          </a:xfrm>
        </p:grpSpPr>
        <p:sp>
          <p:nvSpPr>
            <p:cNvPr id="13" name="矩形 12"/>
            <p:cNvSpPr/>
            <p:nvPr/>
          </p:nvSpPr>
          <p:spPr>
            <a:xfrm>
              <a:off x="1911251" y="1321493"/>
              <a:ext cx="534627" cy="369332"/>
            </a:xfrm>
            <a:prstGeom prst="rect">
              <a:avLst/>
            </a:prstGeom>
          </p:spPr>
          <p:txBody>
            <a:bodyPr wrap="none">
              <a:spAutoFit/>
            </a:bodyPr>
            <a:lstStyle/>
            <a:p>
              <a:r>
                <a:rPr lang="zh-CN" altLang="en-US" b="1" dirty="0">
                  <a:solidFill>
                    <a:schemeClr val="bg1">
                      <a:lumMod val="65000"/>
                    </a:schemeClr>
                  </a:solidFill>
                  <a:latin typeface="微软雅黑" panose="020B0503020204020204" pitchFamily="34" charset="-122"/>
                  <a:ea typeface="微软雅黑" panose="020B0503020204020204" pitchFamily="34" charset="-122"/>
                </a:rPr>
                <a:t>添加标题内容</a:t>
              </a:r>
            </a:p>
          </p:txBody>
        </p:sp>
        <p:sp>
          <p:nvSpPr>
            <p:cNvPr id="14" name="矩形 13"/>
            <p:cNvSpPr/>
            <p:nvPr/>
          </p:nvSpPr>
          <p:spPr>
            <a:xfrm>
              <a:off x="1911251" y="1667916"/>
              <a:ext cx="1520608" cy="600164"/>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
        <p:nvSpPr>
          <p:cNvPr id="15" name="矩形 14"/>
          <p:cNvSpPr/>
          <p:nvPr/>
        </p:nvSpPr>
        <p:spPr>
          <a:xfrm>
            <a:off x="6095206" y="3500760"/>
            <a:ext cx="5472608" cy="1296392"/>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5663158" y="3736819"/>
            <a:ext cx="864096" cy="864096"/>
          </a:xfrm>
          <a:prstGeom prst="ellipse">
            <a:avLst/>
          </a:prstGeom>
          <a:gradFill>
            <a:gsLst>
              <a:gs pos="0">
                <a:srgbClr val="F58029"/>
              </a:gs>
              <a:gs pos="100000">
                <a:srgbClr val="F27211"/>
              </a:gs>
            </a:gsLst>
            <a:lin ang="5400000" scaled="1"/>
          </a:gra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Impact MT Std" pitchFamily="34" charset="0"/>
              </a:rPr>
              <a:t>2</a:t>
            </a:r>
            <a:endParaRPr lang="zh-CN" altLang="en-US" sz="2400" dirty="0">
              <a:latin typeface="Impact MT Std" pitchFamily="34" charset="0"/>
            </a:endParaRPr>
          </a:p>
        </p:txBody>
      </p:sp>
      <p:grpSp>
        <p:nvGrpSpPr>
          <p:cNvPr id="17" name="组合 16"/>
          <p:cNvGrpSpPr/>
          <p:nvPr/>
        </p:nvGrpSpPr>
        <p:grpSpPr>
          <a:xfrm>
            <a:off x="6862116" y="3706301"/>
            <a:ext cx="4464495" cy="946587"/>
            <a:chOff x="1911251" y="1321493"/>
            <a:chExt cx="1520608" cy="946587"/>
          </a:xfrm>
        </p:grpSpPr>
        <p:sp>
          <p:nvSpPr>
            <p:cNvPr id="18" name="矩形 17"/>
            <p:cNvSpPr/>
            <p:nvPr/>
          </p:nvSpPr>
          <p:spPr>
            <a:xfrm>
              <a:off x="1911251" y="1321493"/>
              <a:ext cx="534627" cy="369332"/>
            </a:xfrm>
            <a:prstGeom prst="rect">
              <a:avLst/>
            </a:prstGeom>
          </p:spPr>
          <p:txBody>
            <a:bodyPr wrap="none">
              <a:spAutoFit/>
            </a:bodyPr>
            <a:lstStyle/>
            <a:p>
              <a:r>
                <a:rPr lang="zh-CN" altLang="en-US" b="1" dirty="0">
                  <a:solidFill>
                    <a:schemeClr val="bg1">
                      <a:lumMod val="65000"/>
                    </a:schemeClr>
                  </a:solidFill>
                  <a:latin typeface="微软雅黑" panose="020B0503020204020204" pitchFamily="34" charset="-122"/>
                  <a:ea typeface="微软雅黑" panose="020B0503020204020204" pitchFamily="34" charset="-122"/>
                </a:rPr>
                <a:t>添加标题内容</a:t>
              </a:r>
            </a:p>
          </p:txBody>
        </p:sp>
        <p:sp>
          <p:nvSpPr>
            <p:cNvPr id="19" name="矩形 18"/>
            <p:cNvSpPr/>
            <p:nvPr/>
          </p:nvSpPr>
          <p:spPr>
            <a:xfrm>
              <a:off x="1911251" y="1667916"/>
              <a:ext cx="1520608" cy="600164"/>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
        <p:nvSpPr>
          <p:cNvPr id="20" name="矩形 19"/>
          <p:cNvSpPr/>
          <p:nvPr/>
        </p:nvSpPr>
        <p:spPr>
          <a:xfrm>
            <a:off x="6095206" y="4940920"/>
            <a:ext cx="5472608" cy="1296392"/>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5663158" y="5176979"/>
            <a:ext cx="864096" cy="864096"/>
          </a:xfrm>
          <a:prstGeom prst="ellipse">
            <a:avLst/>
          </a:prstGeom>
          <a:gradFill>
            <a:gsLst>
              <a:gs pos="0">
                <a:srgbClr val="0070C0"/>
              </a:gs>
              <a:gs pos="100000">
                <a:srgbClr val="00B0F0"/>
              </a:gs>
            </a:gsLst>
            <a:lin ang="5400000" scaled="1"/>
          </a:gra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Impact MT Std" pitchFamily="34" charset="0"/>
              </a:rPr>
              <a:t>3</a:t>
            </a:r>
            <a:endParaRPr lang="zh-CN" altLang="en-US" sz="2400" dirty="0">
              <a:latin typeface="Impact MT Std" pitchFamily="34" charset="0"/>
            </a:endParaRPr>
          </a:p>
        </p:txBody>
      </p:sp>
      <p:grpSp>
        <p:nvGrpSpPr>
          <p:cNvPr id="22" name="组合 21"/>
          <p:cNvGrpSpPr/>
          <p:nvPr/>
        </p:nvGrpSpPr>
        <p:grpSpPr>
          <a:xfrm>
            <a:off x="6862116" y="5146461"/>
            <a:ext cx="4464495" cy="946587"/>
            <a:chOff x="1911251" y="1321493"/>
            <a:chExt cx="1520608" cy="946587"/>
          </a:xfrm>
        </p:grpSpPr>
        <p:sp>
          <p:nvSpPr>
            <p:cNvPr id="23" name="矩形 22"/>
            <p:cNvSpPr/>
            <p:nvPr/>
          </p:nvSpPr>
          <p:spPr>
            <a:xfrm>
              <a:off x="1911251" y="1321493"/>
              <a:ext cx="534627" cy="369332"/>
            </a:xfrm>
            <a:prstGeom prst="rect">
              <a:avLst/>
            </a:prstGeom>
          </p:spPr>
          <p:txBody>
            <a:bodyPr wrap="none">
              <a:spAutoFit/>
            </a:bodyPr>
            <a:lstStyle/>
            <a:p>
              <a:r>
                <a:rPr lang="zh-CN" altLang="en-US" b="1" dirty="0">
                  <a:solidFill>
                    <a:schemeClr val="bg1">
                      <a:lumMod val="65000"/>
                    </a:schemeClr>
                  </a:solidFill>
                  <a:latin typeface="微软雅黑" panose="020B0503020204020204" pitchFamily="34" charset="-122"/>
                  <a:ea typeface="微软雅黑" panose="020B0503020204020204" pitchFamily="34" charset="-122"/>
                </a:rPr>
                <a:t>添加标题内容</a:t>
              </a:r>
            </a:p>
          </p:txBody>
        </p:sp>
        <p:sp>
          <p:nvSpPr>
            <p:cNvPr id="24" name="矩形 23"/>
            <p:cNvSpPr/>
            <p:nvPr/>
          </p:nvSpPr>
          <p:spPr>
            <a:xfrm>
              <a:off x="1911251" y="1667916"/>
              <a:ext cx="1520608" cy="600164"/>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outVertical)">
                                      <p:cBhvr>
                                        <p:cTn id="12" dur="500"/>
                                        <p:tgtEl>
                                          <p:spTgt spid="5"/>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0-#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par>
                                <p:cTn id="18" presetID="10" presetClass="entr" presetSubtype="0" fill="hold" grpId="0" nodeType="withEffect">
                                  <p:stCondLst>
                                    <p:cond delay="50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arn(inVertical)">
                                      <p:cBhvr>
                                        <p:cTn id="24" dur="500"/>
                                        <p:tgtEl>
                                          <p:spTgt spid="10"/>
                                        </p:tgtEl>
                                      </p:cBhvr>
                                    </p:animEffect>
                                  </p:childTnLst>
                                </p:cTn>
                              </p:par>
                              <p:par>
                                <p:cTn id="25" presetID="2" presetClass="entr" presetSubtype="2" fill="hold" nodeType="withEffect">
                                  <p:stCondLst>
                                    <p:cond delay="50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par>
                                <p:cTn id="29" presetID="10" presetClass="entr" presetSubtype="0" fill="hold" grpId="0" nodeType="withEffect">
                                  <p:stCondLst>
                                    <p:cond delay="50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par>
                          <p:cTn id="32" fill="hold">
                            <p:stCondLst>
                              <p:cond delay="2000"/>
                            </p:stCondLst>
                            <p:childTnLst>
                              <p:par>
                                <p:cTn id="33" presetID="16" presetClass="entr" presetSubtype="21"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barn(inVertical)">
                                      <p:cBhvr>
                                        <p:cTn id="35" dur="500"/>
                                        <p:tgtEl>
                                          <p:spTgt spid="15"/>
                                        </p:tgtEl>
                                      </p:cBhvr>
                                    </p:animEffect>
                                  </p:childTnLst>
                                </p:cTn>
                              </p:par>
                              <p:par>
                                <p:cTn id="36" presetID="2" presetClass="entr" presetSubtype="2" fill="hold" nodeType="withEffect">
                                  <p:stCondLst>
                                    <p:cond delay="50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500" fill="hold"/>
                                        <p:tgtEl>
                                          <p:spTgt spid="17"/>
                                        </p:tgtEl>
                                        <p:attrNameLst>
                                          <p:attrName>ppt_x</p:attrName>
                                        </p:attrNameLst>
                                      </p:cBhvr>
                                      <p:tavLst>
                                        <p:tav tm="0">
                                          <p:val>
                                            <p:strVal val="1+#ppt_w/2"/>
                                          </p:val>
                                        </p:tav>
                                        <p:tav tm="100000">
                                          <p:val>
                                            <p:strVal val="#ppt_x"/>
                                          </p:val>
                                        </p:tav>
                                      </p:tavLst>
                                    </p:anim>
                                    <p:anim calcmode="lin" valueType="num">
                                      <p:cBhvr additive="base">
                                        <p:cTn id="39" dur="500" fill="hold"/>
                                        <p:tgtEl>
                                          <p:spTgt spid="17"/>
                                        </p:tgtEl>
                                        <p:attrNameLst>
                                          <p:attrName>ppt_y</p:attrName>
                                        </p:attrNameLst>
                                      </p:cBhvr>
                                      <p:tavLst>
                                        <p:tav tm="0">
                                          <p:val>
                                            <p:strVal val="#ppt_y"/>
                                          </p:val>
                                        </p:tav>
                                        <p:tav tm="100000">
                                          <p:val>
                                            <p:strVal val="#ppt_y"/>
                                          </p:val>
                                        </p:tav>
                                      </p:tavLst>
                                    </p:anim>
                                  </p:childTnLst>
                                </p:cTn>
                              </p:par>
                              <p:par>
                                <p:cTn id="40" presetID="10" presetClass="entr" presetSubtype="0" fill="hold" grpId="0" nodeType="withEffect">
                                  <p:stCondLst>
                                    <p:cond delay="50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childTnLst>
                          </p:cTn>
                        </p:par>
                        <p:par>
                          <p:cTn id="43" fill="hold">
                            <p:stCondLst>
                              <p:cond delay="2500"/>
                            </p:stCondLst>
                            <p:childTnLst>
                              <p:par>
                                <p:cTn id="44" presetID="16" presetClass="entr" presetSubtype="21"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barn(inVertical)">
                                      <p:cBhvr>
                                        <p:cTn id="46" dur="500"/>
                                        <p:tgtEl>
                                          <p:spTgt spid="20"/>
                                        </p:tgtEl>
                                      </p:cBhvr>
                                    </p:animEffect>
                                  </p:childTnLst>
                                </p:cTn>
                              </p:par>
                              <p:par>
                                <p:cTn id="47" presetID="2" presetClass="entr" presetSubtype="2" fill="hold" nodeType="withEffect">
                                  <p:stCondLst>
                                    <p:cond delay="50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500" fill="hold"/>
                                        <p:tgtEl>
                                          <p:spTgt spid="22"/>
                                        </p:tgtEl>
                                        <p:attrNameLst>
                                          <p:attrName>ppt_x</p:attrName>
                                        </p:attrNameLst>
                                      </p:cBhvr>
                                      <p:tavLst>
                                        <p:tav tm="0">
                                          <p:val>
                                            <p:strVal val="1+#ppt_w/2"/>
                                          </p:val>
                                        </p:tav>
                                        <p:tav tm="100000">
                                          <p:val>
                                            <p:strVal val="#ppt_x"/>
                                          </p:val>
                                        </p:tav>
                                      </p:tavLst>
                                    </p:anim>
                                    <p:anim calcmode="lin" valueType="num">
                                      <p:cBhvr additive="base">
                                        <p:cTn id="50"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 grpId="0"/>
      <p:bldP spid="10" grpId="0" animBg="1"/>
      <p:bldP spid="11" grpId="0" animBg="1"/>
      <p:bldP spid="15" grpId="0" animBg="1"/>
      <p:bldP spid="16" grpId="0" animBg="1"/>
      <p:bldP spid="20" grpId="0" animBg="1"/>
      <p:bldP spid="2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graphicFrame>
        <p:nvGraphicFramePr>
          <p:cNvPr id="5" name="图表 4"/>
          <p:cNvGraphicFramePr/>
          <p:nvPr/>
        </p:nvGraphicFramePr>
        <p:xfrm>
          <a:off x="1087490" y="1484784"/>
          <a:ext cx="10017020" cy="3324088"/>
        </p:xfrm>
        <a:graphic>
          <a:graphicData uri="http://schemas.openxmlformats.org/drawingml/2006/chart">
            <c:chart xmlns:c="http://schemas.openxmlformats.org/drawingml/2006/chart" xmlns:r="http://schemas.openxmlformats.org/officeDocument/2006/relationships" r:id="rId5"/>
          </a:graphicData>
        </a:graphic>
      </p:graphicFrame>
      <p:sp>
        <p:nvSpPr>
          <p:cNvPr id="6" name="文本框 25"/>
          <p:cNvSpPr txBox="1"/>
          <p:nvPr/>
        </p:nvSpPr>
        <p:spPr>
          <a:xfrm>
            <a:off x="1414686" y="5091092"/>
            <a:ext cx="9505056" cy="867930"/>
          </a:xfrm>
          <a:prstGeom prst="rect">
            <a:avLst/>
          </a:prstGeom>
          <a:noFill/>
        </p:spPr>
        <p:txBody>
          <a:bodyPr wrap="square" rtlCol="0">
            <a:spAutoFit/>
          </a:bodyPr>
          <a:lstStyle/>
          <a:p>
            <a:pPr>
              <a:lnSpc>
                <a:spcPct val="120000"/>
              </a:lnSpc>
              <a:spcAft>
                <a:spcPts val="800"/>
              </a:spcAft>
            </a:pPr>
            <a:r>
              <a:rPr lang="zh-CN" altLang="en-US" sz="2000" b="1" dirty="0">
                <a:solidFill>
                  <a:schemeClr val="bg1">
                    <a:lumMod val="65000"/>
                  </a:schemeClr>
                </a:solidFill>
                <a:latin typeface="微软雅黑" panose="020B0503020204020204" pitchFamily="34" charset="-122"/>
                <a:ea typeface="微软雅黑" panose="020B0503020204020204" pitchFamily="34" charset="-122"/>
              </a:rPr>
              <a:t>摘要：</a:t>
            </a:r>
            <a:r>
              <a:rPr lang="zh-CN" altLang="en-US" sz="11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r>
              <a:rPr lang="zh-CN" altLang="en-US" sz="11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Graphic spid="5" grpId="0">
        <p:bldAsOne/>
      </p:bldGraphic>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51208220918"/>
  <p:tag name="MH_LIBRARY" val="GRAPHIC"/>
  <p:tag name="MH_TYPE" val="Picture"/>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SubTitle"/>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SubTitle"/>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SubTitle"/>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4"/>
</p:tagLst>
</file>

<file path=ppt/tags/tag14.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7"/>
</p:tagLst>
</file>

<file path=ppt/tags/tag15.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13"/>
</p:tagLst>
</file>

<file path=ppt/tags/tag16.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2"/>
</p:tagLst>
</file>

<file path=ppt/tags/tag17.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5"/>
</p:tagLst>
</file>

<file path=ppt/tags/tag18.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12"/>
</p:tagLst>
</file>

<file path=ppt/tags/tag19.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9"/>
</p:tagLst>
</file>

<file path=ppt/tags/tag2.xml><?xml version="1.0" encoding="utf-8"?>
<p:tagLst xmlns:a="http://schemas.openxmlformats.org/drawingml/2006/main" xmlns:r="http://schemas.openxmlformats.org/officeDocument/2006/relationships" xmlns:p="http://schemas.openxmlformats.org/presentationml/2006/main">
  <p:tag name="MH" val="20151208220918"/>
  <p:tag name="MH_LIBRARY" val="GRAPHIC"/>
  <p:tag name="MH_TYPE" val="SubTitle"/>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11"/>
</p:tagLst>
</file>

<file path=ppt/tags/tag21.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6"/>
</p:tagLst>
</file>

<file path=ppt/tags/tag22.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8"/>
</p:tagLst>
</file>

<file path=ppt/tags/tag23.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10"/>
</p:tagLst>
</file>

<file path=ppt/tags/tag24.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3"/>
</p:tagLst>
</file>

<file path=ppt/tags/tag3.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SubTitle"/>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6377</Words>
  <Application>Microsoft Office PowerPoint</Application>
  <PresentationFormat>自定义</PresentationFormat>
  <Paragraphs>359</Paragraphs>
  <Slides>36</Slides>
  <Notes>35</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36</vt:i4>
      </vt:variant>
    </vt:vector>
  </HeadingPairs>
  <TitlesOfParts>
    <vt:vector size="51" baseType="lpstr">
      <vt:lpstr>AvantGarde Md BT</vt:lpstr>
      <vt:lpstr>Gill Sans</vt:lpstr>
      <vt:lpstr>Gisha</vt:lpstr>
      <vt:lpstr>Impact MT Std</vt:lpstr>
      <vt:lpstr>Lato Light</vt:lpstr>
      <vt:lpstr>方正兰亭黑_GBK</vt:lpstr>
      <vt:lpstr>方正正纤黑简体</vt:lpstr>
      <vt:lpstr>宋体</vt:lpstr>
      <vt:lpstr>微软雅黑</vt:lpstr>
      <vt:lpstr>造字工房悦圆演示版常规体</vt:lpstr>
      <vt:lpstr>Arial</vt:lpstr>
      <vt:lpstr>Calibri</vt:lpstr>
      <vt:lpstr>Segoe UI</vt:lpstr>
      <vt:lpstr>Segoe UI Semilight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_</dc:title>
  <dc:creator>USER</dc:creator>
  <dc:description>_</dc:description>
  <cp:lastModifiedBy>YANGs</cp:lastModifiedBy>
  <cp:revision>8</cp:revision>
  <dcterms:created xsi:type="dcterms:W3CDTF">2016-07-26T13:30:00Z</dcterms:created>
  <dcterms:modified xsi:type="dcterms:W3CDTF">2020-05-28T15:02:53Z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2052-10.1.0.6876</vt:lpwstr>
  </property>
</Properties>
</file>