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8" r:id="rId3"/>
    <p:sldId id="259" r:id="rId4"/>
    <p:sldId id="261" r:id="rId5"/>
    <p:sldId id="260" r:id="rId6"/>
    <p:sldId id="262" r:id="rId7"/>
    <p:sldId id="265" r:id="rId8"/>
    <p:sldId id="266" r:id="rId9"/>
    <p:sldId id="263" r:id="rId10"/>
    <p:sldId id="267" r:id="rId11"/>
    <p:sldId id="268" r:id="rId12"/>
    <p:sldId id="264" r:id="rId13"/>
    <p:sldId id="269" r:id="rId14"/>
    <p:sldId id="270" r:id="rId15"/>
    <p:sldId id="257" r:id="rId16"/>
    <p:sldId id="343" r:id="rId17"/>
    <p:sldId id="344"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62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8" d="100"/>
          <a:sy n="108" d="100"/>
        </p:scale>
        <p:origin x="630"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207100-BBAA-4FA9-B6BF-0EDCB90CABF3}" type="datetimeFigureOut">
              <a:rPr lang="zh-CN" altLang="en-US" smtClean="0"/>
              <a:t>2020/5/28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198364-59BD-4723-93AF-29BA9FD848F9}" type="slidenum">
              <a:rPr lang="zh-CN" altLang="en-US" smtClean="0"/>
              <a:t>‹#›</a:t>
            </a:fld>
            <a:endParaRPr lang="zh-CN" altLang="en-US"/>
          </a:p>
        </p:txBody>
      </p:sp>
    </p:spTree>
    <p:extLst>
      <p:ext uri="{BB962C8B-B14F-4D97-AF65-F5344CB8AC3E}">
        <p14:creationId xmlns:p14="http://schemas.microsoft.com/office/powerpoint/2010/main" val="3349615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006BE02D-20C0-F840-AFAC-BEA99C74FDC2}" type="slidenum">
              <a:rPr lang="en-US" smtClean="0"/>
              <a:pPr/>
              <a:t>16</a:t>
            </a:fld>
            <a:endParaRPr lang="en-US" dirty="0"/>
          </a:p>
        </p:txBody>
      </p:sp>
    </p:spTree>
    <p:extLst>
      <p:ext uri="{BB962C8B-B14F-4D97-AF65-F5344CB8AC3E}">
        <p14:creationId xmlns:p14="http://schemas.microsoft.com/office/powerpoint/2010/main" val="5347924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391885" y="435429"/>
            <a:ext cx="11422740" cy="5990666"/>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E3776CD-08A6-4290-8BBF-10DE04859D63}" type="datetimeFigureOut">
              <a:rPr lang="zh-CN" altLang="en-US" smtClean="0"/>
              <a:t>2020/5/28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ACD5EBE-4014-4793-ACA7-8C71F64BB92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3776CD-08A6-4290-8BBF-10DE04859D63}" type="datetimeFigureOut">
              <a:rPr lang="zh-CN" altLang="en-US" smtClean="0"/>
              <a:t>2020/5/28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CD5EBE-4014-4793-ACA7-8C71F64BB92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adouPP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a:spLocks noChangeAspect="1"/>
          </p:cNvSpPr>
          <p:nvPr/>
        </p:nvSpPr>
        <p:spPr>
          <a:xfrm>
            <a:off x="10251074" y="-1581593"/>
            <a:ext cx="3285207" cy="2879611"/>
          </a:xfrm>
          <a:prstGeom prst="parallelogram">
            <a:avLst>
              <a:gd name="adj" fmla="val 98271"/>
            </a:avLst>
          </a:prstGeom>
          <a:solidFill>
            <a:srgbClr val="34629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平行四边形 4"/>
          <p:cNvSpPr>
            <a:spLocks noChangeAspect="1"/>
          </p:cNvSpPr>
          <p:nvPr/>
        </p:nvSpPr>
        <p:spPr>
          <a:xfrm>
            <a:off x="10239549" y="-1601174"/>
            <a:ext cx="2463898" cy="2159709"/>
          </a:xfrm>
          <a:prstGeom prst="parallelogram">
            <a:avLst>
              <a:gd name="adj" fmla="val 98271"/>
            </a:avLst>
          </a:prstGeom>
          <a:solidFill>
            <a:srgbClr val="34629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平行四边形 5"/>
          <p:cNvSpPr>
            <a:spLocks noChangeAspect="1"/>
          </p:cNvSpPr>
          <p:nvPr/>
        </p:nvSpPr>
        <p:spPr>
          <a:xfrm>
            <a:off x="11394118" y="-796497"/>
            <a:ext cx="2053255" cy="1799757"/>
          </a:xfrm>
          <a:prstGeom prst="parallelogram">
            <a:avLst>
              <a:gd name="adj" fmla="val 98271"/>
            </a:avLst>
          </a:prstGeom>
          <a:solidFill>
            <a:srgbClr val="34629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平行四边形 6"/>
          <p:cNvSpPr>
            <a:spLocks noChangeAspect="1"/>
          </p:cNvSpPr>
          <p:nvPr/>
        </p:nvSpPr>
        <p:spPr>
          <a:xfrm>
            <a:off x="-1333913" y="5670027"/>
            <a:ext cx="3285207" cy="2879611"/>
          </a:xfrm>
          <a:prstGeom prst="parallelogram">
            <a:avLst>
              <a:gd name="adj" fmla="val 98271"/>
            </a:avLst>
          </a:prstGeom>
          <a:solidFill>
            <a:srgbClr val="34629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平行四边形 7"/>
          <p:cNvSpPr>
            <a:spLocks noChangeAspect="1"/>
          </p:cNvSpPr>
          <p:nvPr/>
        </p:nvSpPr>
        <p:spPr>
          <a:xfrm>
            <a:off x="-1613627" y="5911667"/>
            <a:ext cx="2463898" cy="2159709"/>
          </a:xfrm>
          <a:prstGeom prst="parallelogram">
            <a:avLst>
              <a:gd name="adj" fmla="val 98271"/>
            </a:avLst>
          </a:prstGeom>
          <a:solidFill>
            <a:srgbClr val="34629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平行四边形 8"/>
          <p:cNvSpPr>
            <a:spLocks noChangeAspect="1"/>
          </p:cNvSpPr>
          <p:nvPr/>
        </p:nvSpPr>
        <p:spPr>
          <a:xfrm>
            <a:off x="-190869" y="6455122"/>
            <a:ext cx="2053255" cy="1799757"/>
          </a:xfrm>
          <a:prstGeom prst="parallelogram">
            <a:avLst>
              <a:gd name="adj" fmla="val 98271"/>
            </a:avLst>
          </a:prstGeom>
          <a:solidFill>
            <a:srgbClr val="34629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1472324" y="3671818"/>
            <a:ext cx="9254142" cy="1093697"/>
          </a:xfrm>
          <a:prstGeom prst="rect">
            <a:avLst/>
          </a:prstGeom>
          <a:noFill/>
        </p:spPr>
        <p:txBody>
          <a:bodyPr wrap="square" rtlCol="0">
            <a:spAutoFit/>
          </a:bodyPr>
          <a:lstStyle/>
          <a:p>
            <a:pPr algn="ctr">
              <a:lnSpc>
                <a:spcPct val="150000"/>
              </a:lnSpc>
            </a:pPr>
            <a:r>
              <a:rPr lang="zh-CN" altLang="en-US" sz="5400" dirty="0">
                <a:solidFill>
                  <a:schemeClr val="tx1">
                    <a:lumMod val="65000"/>
                    <a:lumOff val="35000"/>
                  </a:schemeClr>
                </a:solidFill>
                <a:latin typeface="Source Han Sans K Bold" panose="020B0800000000000000" pitchFamily="34" charset="-128"/>
                <a:ea typeface="Source Han Sans K Bold" panose="020B0800000000000000" pitchFamily="34" charset="-128"/>
              </a:rPr>
              <a:t>简约商务风季度工作汇报</a:t>
            </a:r>
            <a:r>
              <a:rPr lang="en-US" altLang="zh-CN" sz="5400" dirty="0">
                <a:solidFill>
                  <a:schemeClr val="tx1">
                    <a:lumMod val="65000"/>
                    <a:lumOff val="35000"/>
                  </a:schemeClr>
                </a:solidFill>
                <a:latin typeface="Source Han Sans K Bold" panose="020B0800000000000000" pitchFamily="34" charset="-128"/>
                <a:ea typeface="Source Han Sans K Bold" panose="020B0800000000000000" pitchFamily="34" charset="-128"/>
              </a:rPr>
              <a:t>PPT</a:t>
            </a:r>
            <a:endParaRPr lang="zh-CN" altLang="en-US" sz="5400" dirty="0">
              <a:solidFill>
                <a:schemeClr val="tx1">
                  <a:lumMod val="65000"/>
                  <a:lumOff val="35000"/>
                </a:schemeClr>
              </a:solidFill>
              <a:latin typeface="Source Han Sans K Bold" panose="020B0800000000000000" pitchFamily="34" charset="-128"/>
              <a:ea typeface="Source Han Sans K Bold" panose="020B0800000000000000" pitchFamily="34" charset="-128"/>
            </a:endParaRPr>
          </a:p>
        </p:txBody>
      </p:sp>
      <p:sp>
        <p:nvSpPr>
          <p:cNvPr id="13" name="文本框 12"/>
          <p:cNvSpPr txBox="1"/>
          <p:nvPr/>
        </p:nvSpPr>
        <p:spPr>
          <a:xfrm>
            <a:off x="4904287" y="5331337"/>
            <a:ext cx="2383426"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姓名：某某某</a:t>
            </a:r>
          </a:p>
        </p:txBody>
      </p:sp>
      <p:sp>
        <p:nvSpPr>
          <p:cNvPr id="14" name="矩形 13"/>
          <p:cNvSpPr/>
          <p:nvPr/>
        </p:nvSpPr>
        <p:spPr>
          <a:xfrm>
            <a:off x="3034550" y="4811873"/>
            <a:ext cx="6128601" cy="338554"/>
          </a:xfrm>
          <a:prstGeom prst="rect">
            <a:avLst/>
          </a:prstGeom>
        </p:spPr>
        <p:txBody>
          <a:bodyPr wrap="none">
            <a:spAutoFit/>
          </a:bodyPr>
          <a:lstStyle/>
          <a:p>
            <a:r>
              <a:rPr lang="en-US" altLang="zh-CN" sz="1600" spc="3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Brief business wind quarterly work report PPT</a:t>
            </a:r>
            <a:endParaRPr lang="zh-CN" altLang="en-US" sz="1600" spc="3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pic>
        <p:nvPicPr>
          <p:cNvPr id="17" name="图片 16"/>
          <p:cNvPicPr>
            <a:picLocks noChangeAspect="1"/>
          </p:cNvPicPr>
          <p:nvPr/>
        </p:nvPicPr>
        <p:blipFill rotWithShape="1">
          <a:blip r:embed="rId2"/>
          <a:srcRect l="9019" r="9019"/>
          <a:stretch>
            <a:fillRect/>
          </a:stretch>
        </p:blipFill>
        <p:spPr>
          <a:xfrm>
            <a:off x="4862667" y="1148997"/>
            <a:ext cx="2466667" cy="2466667"/>
          </a:xfrm>
          <a:prstGeom prst="ellipse">
            <a:avLst/>
          </a:prstGeom>
          <a:ln w="38100">
            <a:solidFill>
              <a:srgbClr val="346290"/>
            </a:solidFill>
          </a:ln>
          <a:effectLst>
            <a:outerShdw blurRad="50800" algn="ctr"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三、下阶段工作目标</a:t>
            </a:r>
          </a:p>
        </p:txBody>
      </p:sp>
      <p:sp>
        <p:nvSpPr>
          <p:cNvPr id="6" name="空心弧 5"/>
          <p:cNvSpPr/>
          <p:nvPr/>
        </p:nvSpPr>
        <p:spPr>
          <a:xfrm rot="18900000">
            <a:off x="1695750" y="1779588"/>
            <a:ext cx="3882735" cy="3882712"/>
          </a:xfrm>
          <a:prstGeom prst="blockArc">
            <a:avLst>
              <a:gd name="adj1" fmla="val 6017554"/>
              <a:gd name="adj2" fmla="val 21468437"/>
              <a:gd name="adj3" fmla="val 1151"/>
            </a:avLst>
          </a:prstGeom>
          <a:solidFill>
            <a:srgbClr val="346290"/>
          </a:solidFill>
          <a:ln>
            <a:solidFill>
              <a:srgbClr val="34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7" name="椭圆 6"/>
          <p:cNvSpPr/>
          <p:nvPr/>
        </p:nvSpPr>
        <p:spPr>
          <a:xfrm>
            <a:off x="4596074" y="1944624"/>
            <a:ext cx="598932" cy="598932"/>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8" name="椭圆 7"/>
          <p:cNvSpPr/>
          <p:nvPr/>
        </p:nvSpPr>
        <p:spPr>
          <a:xfrm>
            <a:off x="1610041" y="2483071"/>
            <a:ext cx="598932" cy="598932"/>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11" name="椭圆 10"/>
          <p:cNvSpPr/>
          <p:nvPr/>
        </p:nvSpPr>
        <p:spPr>
          <a:xfrm>
            <a:off x="1788992" y="4649658"/>
            <a:ext cx="598932" cy="598932"/>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12" name="椭圆 11"/>
          <p:cNvSpPr/>
          <p:nvPr/>
        </p:nvSpPr>
        <p:spPr>
          <a:xfrm>
            <a:off x="4269686" y="5006594"/>
            <a:ext cx="598932" cy="598932"/>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13" name="Freeform 34"/>
          <p:cNvSpPr>
            <a:spLocks noEditPoints="1"/>
          </p:cNvSpPr>
          <p:nvPr/>
        </p:nvSpPr>
        <p:spPr>
          <a:xfrm>
            <a:off x="1700463" y="2562676"/>
            <a:ext cx="418087" cy="439721"/>
          </a:xfrm>
          <a:custGeom>
            <a:avLst/>
            <a:gdLst/>
            <a:ahLst/>
            <a:cxnLst>
              <a:cxn ang="0">
                <a:pos x="473" y="0"/>
              </a:cxn>
              <a:cxn ang="0">
                <a:pos x="807" y="138"/>
              </a:cxn>
              <a:cxn ang="0">
                <a:pos x="945" y="472"/>
              </a:cxn>
              <a:cxn ang="0">
                <a:pos x="807" y="805"/>
              </a:cxn>
              <a:cxn ang="0">
                <a:pos x="806" y="805"/>
              </a:cxn>
              <a:cxn ang="0">
                <a:pos x="806" y="806"/>
              </a:cxn>
              <a:cxn ang="0">
                <a:pos x="473" y="944"/>
              </a:cxn>
              <a:cxn ang="0">
                <a:pos x="139" y="805"/>
              </a:cxn>
              <a:cxn ang="0">
                <a:pos x="0" y="472"/>
              </a:cxn>
              <a:cxn ang="0">
                <a:pos x="139" y="138"/>
              </a:cxn>
              <a:cxn ang="0">
                <a:pos x="139" y="138"/>
              </a:cxn>
              <a:cxn ang="0">
                <a:pos x="139" y="137"/>
              </a:cxn>
              <a:cxn ang="0">
                <a:pos x="473" y="0"/>
              </a:cxn>
              <a:cxn ang="0">
                <a:pos x="436" y="174"/>
              </a:cxn>
              <a:cxn ang="0">
                <a:pos x="436" y="174"/>
              </a:cxn>
              <a:cxn ang="0">
                <a:pos x="436" y="472"/>
              </a:cxn>
              <a:cxn ang="0">
                <a:pos x="473" y="508"/>
              </a:cxn>
              <a:cxn ang="0">
                <a:pos x="474" y="508"/>
              </a:cxn>
              <a:cxn ang="0">
                <a:pos x="712" y="508"/>
              </a:cxn>
              <a:cxn ang="0">
                <a:pos x="749" y="472"/>
              </a:cxn>
              <a:cxn ang="0">
                <a:pos x="712" y="435"/>
              </a:cxn>
              <a:cxn ang="0">
                <a:pos x="509" y="435"/>
              </a:cxn>
              <a:cxn ang="0">
                <a:pos x="509" y="174"/>
              </a:cxn>
              <a:cxn ang="0">
                <a:pos x="473" y="138"/>
              </a:cxn>
              <a:cxn ang="0">
                <a:pos x="436" y="174"/>
              </a:cxn>
              <a:cxn ang="0">
                <a:pos x="755" y="189"/>
              </a:cxn>
              <a:cxn ang="0">
                <a:pos x="755" y="189"/>
              </a:cxn>
              <a:cxn ang="0">
                <a:pos x="473" y="72"/>
              </a:cxn>
              <a:cxn ang="0">
                <a:pos x="190" y="189"/>
              </a:cxn>
              <a:cxn ang="0">
                <a:pos x="190" y="189"/>
              </a:cxn>
              <a:cxn ang="0">
                <a:pos x="73" y="472"/>
              </a:cxn>
              <a:cxn ang="0">
                <a:pos x="190" y="754"/>
              </a:cxn>
              <a:cxn ang="0">
                <a:pos x="473" y="871"/>
              </a:cxn>
              <a:cxn ang="0">
                <a:pos x="755" y="754"/>
              </a:cxn>
              <a:cxn ang="0">
                <a:pos x="872" y="472"/>
              </a:cxn>
              <a:cxn ang="0">
                <a:pos x="755" y="189"/>
              </a:cxn>
            </a:cxnLst>
            <a:rect l="0" t="0" r="0" b="0"/>
            <a:pathLst>
              <a:path w="945" h="944">
                <a:moveTo>
                  <a:pt x="473" y="0"/>
                </a:moveTo>
                <a:cubicBezTo>
                  <a:pt x="603" y="0"/>
                  <a:pt x="721" y="52"/>
                  <a:pt x="807" y="138"/>
                </a:cubicBezTo>
                <a:cubicBezTo>
                  <a:pt x="893" y="223"/>
                  <a:pt x="945" y="341"/>
                  <a:pt x="945" y="472"/>
                </a:cubicBezTo>
                <a:cubicBezTo>
                  <a:pt x="945" y="602"/>
                  <a:pt x="893" y="720"/>
                  <a:pt x="807" y="805"/>
                </a:cubicBezTo>
                <a:cubicBezTo>
                  <a:pt x="806" y="805"/>
                  <a:pt x="806" y="805"/>
                  <a:pt x="806" y="805"/>
                </a:cubicBezTo>
                <a:cubicBezTo>
                  <a:pt x="806" y="806"/>
                  <a:pt x="806" y="806"/>
                  <a:pt x="806" y="806"/>
                </a:cubicBezTo>
                <a:cubicBezTo>
                  <a:pt x="721" y="891"/>
                  <a:pt x="603" y="944"/>
                  <a:pt x="473" y="944"/>
                </a:cubicBezTo>
                <a:cubicBezTo>
                  <a:pt x="342" y="944"/>
                  <a:pt x="224" y="891"/>
                  <a:pt x="139" y="805"/>
                </a:cubicBezTo>
                <a:cubicBezTo>
                  <a:pt x="54" y="720"/>
                  <a:pt x="0" y="602"/>
                  <a:pt x="0" y="472"/>
                </a:cubicBezTo>
                <a:cubicBezTo>
                  <a:pt x="0" y="341"/>
                  <a:pt x="53" y="223"/>
                  <a:pt x="139" y="138"/>
                </a:cubicBezTo>
                <a:cubicBezTo>
                  <a:pt x="139" y="138"/>
                  <a:pt x="139" y="138"/>
                  <a:pt x="139" y="138"/>
                </a:cubicBezTo>
                <a:cubicBezTo>
                  <a:pt x="139" y="137"/>
                  <a:pt x="139" y="137"/>
                  <a:pt x="139" y="137"/>
                </a:cubicBezTo>
                <a:cubicBezTo>
                  <a:pt x="225" y="52"/>
                  <a:pt x="343" y="0"/>
                  <a:pt x="473" y="0"/>
                </a:cubicBezTo>
                <a:close/>
                <a:moveTo>
                  <a:pt x="436" y="174"/>
                </a:moveTo>
                <a:cubicBezTo>
                  <a:pt x="436" y="174"/>
                  <a:pt x="436" y="174"/>
                  <a:pt x="436" y="174"/>
                </a:cubicBezTo>
                <a:cubicBezTo>
                  <a:pt x="436" y="472"/>
                  <a:pt x="436" y="472"/>
                  <a:pt x="436" y="472"/>
                </a:cubicBezTo>
                <a:cubicBezTo>
                  <a:pt x="436" y="491"/>
                  <a:pt x="453" y="508"/>
                  <a:pt x="473" y="508"/>
                </a:cubicBezTo>
                <a:cubicBezTo>
                  <a:pt x="474" y="508"/>
                  <a:pt x="474" y="508"/>
                  <a:pt x="474" y="508"/>
                </a:cubicBezTo>
                <a:cubicBezTo>
                  <a:pt x="712" y="508"/>
                  <a:pt x="712" y="508"/>
                  <a:pt x="712" y="508"/>
                </a:cubicBezTo>
                <a:cubicBezTo>
                  <a:pt x="733" y="508"/>
                  <a:pt x="749" y="491"/>
                  <a:pt x="749" y="472"/>
                </a:cubicBezTo>
                <a:cubicBezTo>
                  <a:pt x="749" y="452"/>
                  <a:pt x="733" y="435"/>
                  <a:pt x="712" y="435"/>
                </a:cubicBezTo>
                <a:cubicBezTo>
                  <a:pt x="509" y="435"/>
                  <a:pt x="509" y="435"/>
                  <a:pt x="509" y="435"/>
                </a:cubicBezTo>
                <a:cubicBezTo>
                  <a:pt x="509" y="174"/>
                  <a:pt x="509" y="174"/>
                  <a:pt x="509" y="174"/>
                </a:cubicBezTo>
                <a:cubicBezTo>
                  <a:pt x="509" y="154"/>
                  <a:pt x="493" y="138"/>
                  <a:pt x="473" y="138"/>
                </a:cubicBezTo>
                <a:cubicBezTo>
                  <a:pt x="453" y="138"/>
                  <a:pt x="436" y="154"/>
                  <a:pt x="436" y="174"/>
                </a:cubicBezTo>
                <a:close/>
                <a:moveTo>
                  <a:pt x="755" y="189"/>
                </a:moveTo>
                <a:cubicBezTo>
                  <a:pt x="755" y="189"/>
                  <a:pt x="755" y="189"/>
                  <a:pt x="755" y="189"/>
                </a:cubicBezTo>
                <a:cubicBezTo>
                  <a:pt x="683" y="117"/>
                  <a:pt x="583" y="72"/>
                  <a:pt x="473" y="72"/>
                </a:cubicBezTo>
                <a:cubicBezTo>
                  <a:pt x="362" y="72"/>
                  <a:pt x="262" y="117"/>
                  <a:pt x="190" y="189"/>
                </a:cubicBezTo>
                <a:cubicBezTo>
                  <a:pt x="190" y="189"/>
                  <a:pt x="190" y="189"/>
                  <a:pt x="190" y="189"/>
                </a:cubicBezTo>
                <a:cubicBezTo>
                  <a:pt x="118" y="261"/>
                  <a:pt x="73" y="361"/>
                  <a:pt x="73" y="472"/>
                </a:cubicBezTo>
                <a:cubicBezTo>
                  <a:pt x="73" y="582"/>
                  <a:pt x="118" y="682"/>
                  <a:pt x="190" y="754"/>
                </a:cubicBezTo>
                <a:cubicBezTo>
                  <a:pt x="262" y="826"/>
                  <a:pt x="363" y="871"/>
                  <a:pt x="473" y="871"/>
                </a:cubicBezTo>
                <a:cubicBezTo>
                  <a:pt x="583" y="871"/>
                  <a:pt x="683" y="826"/>
                  <a:pt x="755" y="754"/>
                </a:cubicBezTo>
                <a:cubicBezTo>
                  <a:pt x="828" y="682"/>
                  <a:pt x="872" y="582"/>
                  <a:pt x="872" y="472"/>
                </a:cubicBezTo>
                <a:cubicBezTo>
                  <a:pt x="872" y="361"/>
                  <a:pt x="828" y="261"/>
                  <a:pt x="755" y="189"/>
                </a:cubicBezTo>
                <a:close/>
              </a:path>
            </a:pathLst>
          </a:cu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14" name="Freeform 8"/>
          <p:cNvSpPr>
            <a:spLocks noEditPoints="1"/>
          </p:cNvSpPr>
          <p:nvPr/>
        </p:nvSpPr>
        <p:spPr>
          <a:xfrm>
            <a:off x="1908785" y="4692015"/>
            <a:ext cx="349373" cy="471624"/>
          </a:xfrm>
          <a:custGeom>
            <a:avLst/>
            <a:gdLst/>
            <a:ahLst/>
            <a:cxnLst>
              <a:cxn ang="0">
                <a:pos x="1082" y="0"/>
              </a:cxn>
              <a:cxn ang="0">
                <a:pos x="1058" y="34"/>
              </a:cxn>
              <a:cxn ang="0">
                <a:pos x="995" y="101"/>
              </a:cxn>
              <a:cxn ang="0">
                <a:pos x="922" y="160"/>
              </a:cxn>
              <a:cxn ang="0">
                <a:pos x="839" y="215"/>
              </a:cxn>
              <a:cxn ang="0">
                <a:pos x="750" y="259"/>
              </a:cxn>
              <a:cxn ang="0">
                <a:pos x="657" y="296"/>
              </a:cxn>
              <a:cxn ang="0">
                <a:pos x="563" y="322"/>
              </a:cxn>
              <a:cxn ang="0">
                <a:pos x="472" y="334"/>
              </a:cxn>
              <a:cxn ang="0">
                <a:pos x="0" y="336"/>
              </a:cxn>
              <a:cxn ang="0">
                <a:pos x="428" y="574"/>
              </a:cxn>
              <a:cxn ang="0">
                <a:pos x="472" y="576"/>
              </a:cxn>
              <a:cxn ang="0">
                <a:pos x="563" y="588"/>
              </a:cxn>
              <a:cxn ang="0">
                <a:pos x="657" y="614"/>
              </a:cxn>
              <a:cxn ang="0">
                <a:pos x="750" y="651"/>
              </a:cxn>
              <a:cxn ang="0">
                <a:pos x="839" y="695"/>
              </a:cxn>
              <a:cxn ang="0">
                <a:pos x="922" y="750"/>
              </a:cxn>
              <a:cxn ang="0">
                <a:pos x="995" y="809"/>
              </a:cxn>
              <a:cxn ang="0">
                <a:pos x="1058" y="876"/>
              </a:cxn>
              <a:cxn ang="0">
                <a:pos x="1082" y="549"/>
              </a:cxn>
              <a:cxn ang="0">
                <a:pos x="1164" y="361"/>
              </a:cxn>
              <a:cxn ang="0">
                <a:pos x="476" y="614"/>
              </a:cxn>
              <a:cxn ang="0">
                <a:pos x="79" y="614"/>
              </a:cxn>
              <a:cxn ang="0">
                <a:pos x="93" y="653"/>
              </a:cxn>
              <a:cxn ang="0">
                <a:pos x="121" y="703"/>
              </a:cxn>
              <a:cxn ang="0">
                <a:pos x="142" y="730"/>
              </a:cxn>
              <a:cxn ang="0">
                <a:pos x="168" y="754"/>
              </a:cxn>
              <a:cxn ang="0">
                <a:pos x="200" y="772"/>
              </a:cxn>
              <a:cxn ang="0">
                <a:pos x="626" y="1281"/>
              </a:cxn>
              <a:cxn ang="0">
                <a:pos x="385" y="748"/>
              </a:cxn>
              <a:cxn ang="0">
                <a:pos x="428" y="705"/>
              </a:cxn>
              <a:cxn ang="0">
                <a:pos x="456" y="663"/>
              </a:cxn>
              <a:cxn ang="0">
                <a:pos x="470" y="628"/>
              </a:cxn>
              <a:cxn ang="0">
                <a:pos x="476" y="614"/>
              </a:cxn>
            </a:cxnLst>
            <a:rect l="0" t="0" r="0" b="0"/>
            <a:pathLst>
              <a:path w="1164" h="1281">
                <a:moveTo>
                  <a:pt x="1082" y="361"/>
                </a:moveTo>
                <a:lnTo>
                  <a:pt x="1082" y="0"/>
                </a:lnTo>
                <a:lnTo>
                  <a:pt x="1082" y="0"/>
                </a:lnTo>
                <a:lnTo>
                  <a:pt x="1058" y="34"/>
                </a:lnTo>
                <a:lnTo>
                  <a:pt x="1028" y="69"/>
                </a:lnTo>
                <a:lnTo>
                  <a:pt x="995" y="101"/>
                </a:lnTo>
                <a:lnTo>
                  <a:pt x="961" y="132"/>
                </a:lnTo>
                <a:lnTo>
                  <a:pt x="922" y="160"/>
                </a:lnTo>
                <a:lnTo>
                  <a:pt x="882" y="188"/>
                </a:lnTo>
                <a:lnTo>
                  <a:pt x="839" y="215"/>
                </a:lnTo>
                <a:lnTo>
                  <a:pt x="794" y="239"/>
                </a:lnTo>
                <a:lnTo>
                  <a:pt x="750" y="259"/>
                </a:lnTo>
                <a:lnTo>
                  <a:pt x="703" y="280"/>
                </a:lnTo>
                <a:lnTo>
                  <a:pt x="657" y="296"/>
                </a:lnTo>
                <a:lnTo>
                  <a:pt x="610" y="310"/>
                </a:lnTo>
                <a:lnTo>
                  <a:pt x="563" y="322"/>
                </a:lnTo>
                <a:lnTo>
                  <a:pt x="517" y="330"/>
                </a:lnTo>
                <a:lnTo>
                  <a:pt x="472" y="334"/>
                </a:lnTo>
                <a:lnTo>
                  <a:pt x="428" y="336"/>
                </a:lnTo>
                <a:lnTo>
                  <a:pt x="0" y="336"/>
                </a:lnTo>
                <a:lnTo>
                  <a:pt x="0" y="574"/>
                </a:lnTo>
                <a:lnTo>
                  <a:pt x="428" y="574"/>
                </a:lnTo>
                <a:lnTo>
                  <a:pt x="428" y="574"/>
                </a:lnTo>
                <a:lnTo>
                  <a:pt x="472" y="576"/>
                </a:lnTo>
                <a:lnTo>
                  <a:pt x="517" y="580"/>
                </a:lnTo>
                <a:lnTo>
                  <a:pt x="563" y="588"/>
                </a:lnTo>
                <a:lnTo>
                  <a:pt x="610" y="600"/>
                </a:lnTo>
                <a:lnTo>
                  <a:pt x="657" y="614"/>
                </a:lnTo>
                <a:lnTo>
                  <a:pt x="703" y="630"/>
                </a:lnTo>
                <a:lnTo>
                  <a:pt x="750" y="651"/>
                </a:lnTo>
                <a:lnTo>
                  <a:pt x="794" y="671"/>
                </a:lnTo>
                <a:lnTo>
                  <a:pt x="839" y="695"/>
                </a:lnTo>
                <a:lnTo>
                  <a:pt x="882" y="722"/>
                </a:lnTo>
                <a:lnTo>
                  <a:pt x="922" y="750"/>
                </a:lnTo>
                <a:lnTo>
                  <a:pt x="961" y="778"/>
                </a:lnTo>
                <a:lnTo>
                  <a:pt x="995" y="809"/>
                </a:lnTo>
                <a:lnTo>
                  <a:pt x="1028" y="841"/>
                </a:lnTo>
                <a:lnTo>
                  <a:pt x="1058" y="876"/>
                </a:lnTo>
                <a:lnTo>
                  <a:pt x="1082" y="910"/>
                </a:lnTo>
                <a:lnTo>
                  <a:pt x="1082" y="549"/>
                </a:lnTo>
                <a:lnTo>
                  <a:pt x="1164" y="549"/>
                </a:lnTo>
                <a:lnTo>
                  <a:pt x="1164" y="361"/>
                </a:lnTo>
                <a:lnTo>
                  <a:pt x="1082" y="361"/>
                </a:lnTo>
                <a:close/>
                <a:moveTo>
                  <a:pt x="476" y="614"/>
                </a:moveTo>
                <a:lnTo>
                  <a:pt x="79" y="614"/>
                </a:lnTo>
                <a:lnTo>
                  <a:pt x="79" y="614"/>
                </a:lnTo>
                <a:lnTo>
                  <a:pt x="85" y="632"/>
                </a:lnTo>
                <a:lnTo>
                  <a:pt x="93" y="653"/>
                </a:lnTo>
                <a:lnTo>
                  <a:pt x="105" y="677"/>
                </a:lnTo>
                <a:lnTo>
                  <a:pt x="121" y="703"/>
                </a:lnTo>
                <a:lnTo>
                  <a:pt x="129" y="718"/>
                </a:lnTo>
                <a:lnTo>
                  <a:pt x="142" y="730"/>
                </a:lnTo>
                <a:lnTo>
                  <a:pt x="154" y="742"/>
                </a:lnTo>
                <a:lnTo>
                  <a:pt x="168" y="754"/>
                </a:lnTo>
                <a:lnTo>
                  <a:pt x="184" y="764"/>
                </a:lnTo>
                <a:lnTo>
                  <a:pt x="200" y="772"/>
                </a:lnTo>
                <a:lnTo>
                  <a:pt x="432" y="1281"/>
                </a:lnTo>
                <a:lnTo>
                  <a:pt x="626" y="1281"/>
                </a:lnTo>
                <a:lnTo>
                  <a:pt x="385" y="748"/>
                </a:lnTo>
                <a:lnTo>
                  <a:pt x="385" y="748"/>
                </a:lnTo>
                <a:lnTo>
                  <a:pt x="409" y="728"/>
                </a:lnTo>
                <a:lnTo>
                  <a:pt x="428" y="705"/>
                </a:lnTo>
                <a:lnTo>
                  <a:pt x="444" y="683"/>
                </a:lnTo>
                <a:lnTo>
                  <a:pt x="456" y="663"/>
                </a:lnTo>
                <a:lnTo>
                  <a:pt x="464" y="645"/>
                </a:lnTo>
                <a:lnTo>
                  <a:pt x="470" y="628"/>
                </a:lnTo>
                <a:lnTo>
                  <a:pt x="476" y="614"/>
                </a:lnTo>
                <a:lnTo>
                  <a:pt x="476" y="614"/>
                </a:lnTo>
                <a:close/>
              </a:path>
            </a:pathLst>
          </a:cu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16" name="Freeform 6"/>
          <p:cNvSpPr>
            <a:spLocks noEditPoints="1"/>
          </p:cNvSpPr>
          <p:nvPr/>
        </p:nvSpPr>
        <p:spPr>
          <a:xfrm>
            <a:off x="4745029" y="2007870"/>
            <a:ext cx="321327" cy="398446"/>
          </a:xfrm>
          <a:custGeom>
            <a:avLst/>
            <a:gdLst/>
            <a:ahLst/>
            <a:cxnLst>
              <a:cxn ang="0">
                <a:pos x="572" y="642"/>
              </a:cxn>
              <a:cxn ang="0">
                <a:pos x="548" y="621"/>
              </a:cxn>
              <a:cxn ang="0">
                <a:pos x="616" y="555"/>
              </a:cxn>
              <a:cxn ang="0">
                <a:pos x="715" y="154"/>
              </a:cxn>
              <a:cxn ang="0">
                <a:pos x="540" y="113"/>
              </a:cxn>
              <a:cxn ang="0">
                <a:pos x="503" y="578"/>
              </a:cxn>
              <a:cxn ang="0">
                <a:pos x="249" y="173"/>
              </a:cxn>
              <a:cxn ang="0">
                <a:pos x="100" y="201"/>
              </a:cxn>
              <a:cxn ang="0">
                <a:pos x="36" y="245"/>
              </a:cxn>
              <a:cxn ang="0">
                <a:pos x="6" y="312"/>
              </a:cxn>
              <a:cxn ang="0">
                <a:pos x="4" y="854"/>
              </a:cxn>
              <a:cxn ang="0">
                <a:pos x="358" y="875"/>
              </a:cxn>
              <a:cxn ang="0">
                <a:pos x="862" y="873"/>
              </a:cxn>
              <a:cxn ang="0">
                <a:pos x="885" y="333"/>
              </a:cxn>
              <a:cxn ang="0">
                <a:pos x="853" y="245"/>
              </a:cxn>
              <a:cxn ang="0">
                <a:pos x="779" y="196"/>
              </a:cxn>
              <a:cxn ang="0">
                <a:pos x="768" y="96"/>
              </a:cxn>
              <a:cxn ang="0">
                <a:pos x="616" y="100"/>
              </a:cxn>
              <a:cxn ang="0">
                <a:pos x="608" y="11"/>
              </a:cxn>
              <a:cxn ang="0">
                <a:pos x="516" y="45"/>
              </a:cxn>
              <a:cxn ang="0">
                <a:pos x="426" y="209"/>
              </a:cxn>
              <a:cxn ang="0">
                <a:pos x="390" y="852"/>
              </a:cxn>
              <a:cxn ang="0">
                <a:pos x="388" y="817"/>
              </a:cxn>
              <a:cxn ang="0">
                <a:pos x="448" y="775"/>
              </a:cxn>
              <a:cxn ang="0">
                <a:pos x="497" y="790"/>
              </a:cxn>
              <a:cxn ang="0">
                <a:pos x="525" y="841"/>
              </a:cxn>
              <a:cxn ang="0">
                <a:pos x="497" y="839"/>
              </a:cxn>
              <a:cxn ang="0">
                <a:pos x="456" y="805"/>
              </a:cxn>
              <a:cxn ang="0">
                <a:pos x="409" y="843"/>
              </a:cxn>
              <a:cxn ang="0">
                <a:pos x="249" y="534"/>
              </a:cxn>
              <a:cxn ang="0">
                <a:pos x="130" y="557"/>
              </a:cxn>
              <a:cxn ang="0">
                <a:pos x="119" y="529"/>
              </a:cxn>
              <a:cxn ang="0">
                <a:pos x="249" y="502"/>
              </a:cxn>
              <a:cxn ang="0">
                <a:pos x="384" y="534"/>
              </a:cxn>
              <a:cxn ang="0">
                <a:pos x="365" y="555"/>
              </a:cxn>
              <a:cxn ang="0">
                <a:pos x="249" y="455"/>
              </a:cxn>
              <a:cxn ang="0">
                <a:pos x="130" y="478"/>
              </a:cxn>
              <a:cxn ang="0">
                <a:pos x="119" y="450"/>
              </a:cxn>
              <a:cxn ang="0">
                <a:pos x="249" y="423"/>
              </a:cxn>
              <a:cxn ang="0">
                <a:pos x="384" y="455"/>
              </a:cxn>
              <a:cxn ang="0">
                <a:pos x="365" y="476"/>
              </a:cxn>
              <a:cxn ang="0">
                <a:pos x="249" y="378"/>
              </a:cxn>
              <a:cxn ang="0">
                <a:pos x="130" y="401"/>
              </a:cxn>
              <a:cxn ang="0">
                <a:pos x="119" y="374"/>
              </a:cxn>
              <a:cxn ang="0">
                <a:pos x="249" y="346"/>
              </a:cxn>
              <a:cxn ang="0">
                <a:pos x="384" y="378"/>
              </a:cxn>
              <a:cxn ang="0">
                <a:pos x="365" y="399"/>
              </a:cxn>
              <a:cxn ang="0">
                <a:pos x="249" y="299"/>
              </a:cxn>
              <a:cxn ang="0">
                <a:pos x="130" y="320"/>
              </a:cxn>
              <a:cxn ang="0">
                <a:pos x="119" y="292"/>
              </a:cxn>
              <a:cxn ang="0">
                <a:pos x="249" y="267"/>
              </a:cxn>
              <a:cxn ang="0">
                <a:pos x="384" y="297"/>
              </a:cxn>
              <a:cxn ang="0">
                <a:pos x="365" y="320"/>
              </a:cxn>
              <a:cxn ang="0">
                <a:pos x="768" y="660"/>
              </a:cxn>
              <a:cxn ang="0">
                <a:pos x="665" y="679"/>
              </a:cxn>
              <a:cxn ang="0">
                <a:pos x="593" y="717"/>
              </a:cxn>
              <a:cxn ang="0">
                <a:pos x="802" y="263"/>
              </a:cxn>
              <a:cxn ang="0">
                <a:pos x="332" y="233"/>
              </a:cxn>
              <a:cxn ang="0">
                <a:pos x="290" y="717"/>
              </a:cxn>
              <a:cxn ang="0">
                <a:pos x="87" y="263"/>
              </a:cxn>
            </a:cxnLst>
            <a:rect l="0" t="0" r="0" b="0"/>
            <a:pathLst>
              <a:path w="885" h="901">
                <a:moveTo>
                  <a:pt x="715" y="154"/>
                </a:moveTo>
                <a:lnTo>
                  <a:pt x="715" y="606"/>
                </a:lnTo>
                <a:lnTo>
                  <a:pt x="715" y="606"/>
                </a:lnTo>
                <a:lnTo>
                  <a:pt x="674" y="613"/>
                </a:lnTo>
                <a:lnTo>
                  <a:pt x="638" y="619"/>
                </a:lnTo>
                <a:lnTo>
                  <a:pt x="604" y="630"/>
                </a:lnTo>
                <a:lnTo>
                  <a:pt x="572" y="642"/>
                </a:lnTo>
                <a:lnTo>
                  <a:pt x="572" y="642"/>
                </a:lnTo>
                <a:lnTo>
                  <a:pt x="542" y="657"/>
                </a:lnTo>
                <a:lnTo>
                  <a:pt x="516" y="672"/>
                </a:lnTo>
                <a:lnTo>
                  <a:pt x="516" y="672"/>
                </a:lnTo>
                <a:lnTo>
                  <a:pt x="535" y="640"/>
                </a:lnTo>
                <a:lnTo>
                  <a:pt x="535" y="640"/>
                </a:lnTo>
                <a:lnTo>
                  <a:pt x="548" y="621"/>
                </a:lnTo>
                <a:lnTo>
                  <a:pt x="565" y="604"/>
                </a:lnTo>
                <a:lnTo>
                  <a:pt x="582" y="587"/>
                </a:lnTo>
                <a:lnTo>
                  <a:pt x="601" y="574"/>
                </a:lnTo>
                <a:lnTo>
                  <a:pt x="601" y="574"/>
                </a:lnTo>
                <a:lnTo>
                  <a:pt x="608" y="570"/>
                </a:lnTo>
                <a:lnTo>
                  <a:pt x="612" y="563"/>
                </a:lnTo>
                <a:lnTo>
                  <a:pt x="616" y="555"/>
                </a:lnTo>
                <a:lnTo>
                  <a:pt x="616" y="546"/>
                </a:lnTo>
                <a:lnTo>
                  <a:pt x="616" y="166"/>
                </a:lnTo>
                <a:lnTo>
                  <a:pt x="616" y="166"/>
                </a:lnTo>
                <a:lnTo>
                  <a:pt x="640" y="162"/>
                </a:lnTo>
                <a:lnTo>
                  <a:pt x="663" y="158"/>
                </a:lnTo>
                <a:lnTo>
                  <a:pt x="715" y="154"/>
                </a:lnTo>
                <a:lnTo>
                  <a:pt x="715" y="154"/>
                </a:lnTo>
                <a:close/>
                <a:moveTo>
                  <a:pt x="503" y="578"/>
                </a:moveTo>
                <a:lnTo>
                  <a:pt x="503" y="578"/>
                </a:lnTo>
                <a:lnTo>
                  <a:pt x="527" y="553"/>
                </a:lnTo>
                <a:lnTo>
                  <a:pt x="554" y="529"/>
                </a:lnTo>
                <a:lnTo>
                  <a:pt x="554" y="96"/>
                </a:lnTo>
                <a:lnTo>
                  <a:pt x="554" y="96"/>
                </a:lnTo>
                <a:lnTo>
                  <a:pt x="540" y="113"/>
                </a:lnTo>
                <a:lnTo>
                  <a:pt x="525" y="132"/>
                </a:lnTo>
                <a:lnTo>
                  <a:pt x="525" y="132"/>
                </a:lnTo>
                <a:lnTo>
                  <a:pt x="514" y="154"/>
                </a:lnTo>
                <a:lnTo>
                  <a:pt x="503" y="175"/>
                </a:lnTo>
                <a:lnTo>
                  <a:pt x="503" y="250"/>
                </a:lnTo>
                <a:lnTo>
                  <a:pt x="503" y="258"/>
                </a:lnTo>
                <a:lnTo>
                  <a:pt x="503" y="578"/>
                </a:lnTo>
                <a:lnTo>
                  <a:pt x="503" y="578"/>
                </a:lnTo>
                <a:close/>
                <a:moveTo>
                  <a:pt x="426" y="209"/>
                </a:moveTo>
                <a:lnTo>
                  <a:pt x="426" y="209"/>
                </a:lnTo>
                <a:lnTo>
                  <a:pt x="382" y="192"/>
                </a:lnTo>
                <a:lnTo>
                  <a:pt x="337" y="181"/>
                </a:lnTo>
                <a:lnTo>
                  <a:pt x="292" y="173"/>
                </a:lnTo>
                <a:lnTo>
                  <a:pt x="249" y="173"/>
                </a:lnTo>
                <a:lnTo>
                  <a:pt x="249" y="173"/>
                </a:lnTo>
                <a:lnTo>
                  <a:pt x="224" y="173"/>
                </a:lnTo>
                <a:lnTo>
                  <a:pt x="198" y="175"/>
                </a:lnTo>
                <a:lnTo>
                  <a:pt x="172" y="179"/>
                </a:lnTo>
                <a:lnTo>
                  <a:pt x="149" y="186"/>
                </a:lnTo>
                <a:lnTo>
                  <a:pt x="123" y="192"/>
                </a:lnTo>
                <a:lnTo>
                  <a:pt x="100" y="201"/>
                </a:lnTo>
                <a:lnTo>
                  <a:pt x="51" y="222"/>
                </a:lnTo>
                <a:lnTo>
                  <a:pt x="51" y="222"/>
                </a:lnTo>
                <a:lnTo>
                  <a:pt x="44" y="226"/>
                </a:lnTo>
                <a:lnTo>
                  <a:pt x="40" y="233"/>
                </a:lnTo>
                <a:lnTo>
                  <a:pt x="36" y="239"/>
                </a:lnTo>
                <a:lnTo>
                  <a:pt x="36" y="245"/>
                </a:lnTo>
                <a:lnTo>
                  <a:pt x="36" y="245"/>
                </a:lnTo>
                <a:lnTo>
                  <a:pt x="36" y="295"/>
                </a:lnTo>
                <a:lnTo>
                  <a:pt x="36" y="295"/>
                </a:lnTo>
                <a:lnTo>
                  <a:pt x="29" y="297"/>
                </a:lnTo>
                <a:lnTo>
                  <a:pt x="21" y="299"/>
                </a:lnTo>
                <a:lnTo>
                  <a:pt x="17" y="303"/>
                </a:lnTo>
                <a:lnTo>
                  <a:pt x="10" y="307"/>
                </a:lnTo>
                <a:lnTo>
                  <a:pt x="6" y="312"/>
                </a:lnTo>
                <a:lnTo>
                  <a:pt x="4" y="318"/>
                </a:lnTo>
                <a:lnTo>
                  <a:pt x="2" y="324"/>
                </a:lnTo>
                <a:lnTo>
                  <a:pt x="0" y="333"/>
                </a:lnTo>
                <a:lnTo>
                  <a:pt x="0" y="839"/>
                </a:lnTo>
                <a:lnTo>
                  <a:pt x="0" y="839"/>
                </a:lnTo>
                <a:lnTo>
                  <a:pt x="2" y="845"/>
                </a:lnTo>
                <a:lnTo>
                  <a:pt x="4" y="854"/>
                </a:lnTo>
                <a:lnTo>
                  <a:pt x="6" y="858"/>
                </a:lnTo>
                <a:lnTo>
                  <a:pt x="12" y="864"/>
                </a:lnTo>
                <a:lnTo>
                  <a:pt x="17" y="869"/>
                </a:lnTo>
                <a:lnTo>
                  <a:pt x="23" y="873"/>
                </a:lnTo>
                <a:lnTo>
                  <a:pt x="29" y="875"/>
                </a:lnTo>
                <a:lnTo>
                  <a:pt x="38" y="875"/>
                </a:lnTo>
                <a:lnTo>
                  <a:pt x="358" y="875"/>
                </a:lnTo>
                <a:lnTo>
                  <a:pt x="358" y="901"/>
                </a:lnTo>
                <a:lnTo>
                  <a:pt x="548" y="901"/>
                </a:lnTo>
                <a:lnTo>
                  <a:pt x="548" y="875"/>
                </a:lnTo>
                <a:lnTo>
                  <a:pt x="849" y="875"/>
                </a:lnTo>
                <a:lnTo>
                  <a:pt x="849" y="875"/>
                </a:lnTo>
                <a:lnTo>
                  <a:pt x="855" y="875"/>
                </a:lnTo>
                <a:lnTo>
                  <a:pt x="862" y="873"/>
                </a:lnTo>
                <a:lnTo>
                  <a:pt x="868" y="869"/>
                </a:lnTo>
                <a:lnTo>
                  <a:pt x="875" y="864"/>
                </a:lnTo>
                <a:lnTo>
                  <a:pt x="879" y="858"/>
                </a:lnTo>
                <a:lnTo>
                  <a:pt x="883" y="854"/>
                </a:lnTo>
                <a:lnTo>
                  <a:pt x="885" y="845"/>
                </a:lnTo>
                <a:lnTo>
                  <a:pt x="885" y="839"/>
                </a:lnTo>
                <a:lnTo>
                  <a:pt x="885" y="333"/>
                </a:lnTo>
                <a:lnTo>
                  <a:pt x="885" y="333"/>
                </a:lnTo>
                <a:lnTo>
                  <a:pt x="883" y="318"/>
                </a:lnTo>
                <a:lnTo>
                  <a:pt x="877" y="307"/>
                </a:lnTo>
                <a:lnTo>
                  <a:pt x="866" y="299"/>
                </a:lnTo>
                <a:lnTo>
                  <a:pt x="853" y="295"/>
                </a:lnTo>
                <a:lnTo>
                  <a:pt x="853" y="245"/>
                </a:lnTo>
                <a:lnTo>
                  <a:pt x="853" y="245"/>
                </a:lnTo>
                <a:lnTo>
                  <a:pt x="853" y="239"/>
                </a:lnTo>
                <a:lnTo>
                  <a:pt x="849" y="230"/>
                </a:lnTo>
                <a:lnTo>
                  <a:pt x="845" y="226"/>
                </a:lnTo>
                <a:lnTo>
                  <a:pt x="838" y="222"/>
                </a:lnTo>
                <a:lnTo>
                  <a:pt x="838" y="222"/>
                </a:lnTo>
                <a:lnTo>
                  <a:pt x="808" y="207"/>
                </a:lnTo>
                <a:lnTo>
                  <a:pt x="779" y="196"/>
                </a:lnTo>
                <a:lnTo>
                  <a:pt x="779" y="120"/>
                </a:lnTo>
                <a:lnTo>
                  <a:pt x="779" y="120"/>
                </a:lnTo>
                <a:lnTo>
                  <a:pt x="779" y="117"/>
                </a:lnTo>
                <a:lnTo>
                  <a:pt x="779" y="117"/>
                </a:lnTo>
                <a:lnTo>
                  <a:pt x="776" y="111"/>
                </a:lnTo>
                <a:lnTo>
                  <a:pt x="774" y="105"/>
                </a:lnTo>
                <a:lnTo>
                  <a:pt x="768" y="96"/>
                </a:lnTo>
                <a:lnTo>
                  <a:pt x="757" y="87"/>
                </a:lnTo>
                <a:lnTo>
                  <a:pt x="751" y="87"/>
                </a:lnTo>
                <a:lnTo>
                  <a:pt x="744" y="87"/>
                </a:lnTo>
                <a:lnTo>
                  <a:pt x="744" y="87"/>
                </a:lnTo>
                <a:lnTo>
                  <a:pt x="680" y="92"/>
                </a:lnTo>
                <a:lnTo>
                  <a:pt x="648" y="94"/>
                </a:lnTo>
                <a:lnTo>
                  <a:pt x="616" y="100"/>
                </a:lnTo>
                <a:lnTo>
                  <a:pt x="616" y="30"/>
                </a:lnTo>
                <a:lnTo>
                  <a:pt x="616" y="30"/>
                </a:lnTo>
                <a:lnTo>
                  <a:pt x="616" y="30"/>
                </a:lnTo>
                <a:lnTo>
                  <a:pt x="616" y="23"/>
                </a:lnTo>
                <a:lnTo>
                  <a:pt x="612" y="15"/>
                </a:lnTo>
                <a:lnTo>
                  <a:pt x="612" y="15"/>
                </a:lnTo>
                <a:lnTo>
                  <a:pt x="608" y="11"/>
                </a:lnTo>
                <a:lnTo>
                  <a:pt x="604" y="6"/>
                </a:lnTo>
                <a:lnTo>
                  <a:pt x="593" y="0"/>
                </a:lnTo>
                <a:lnTo>
                  <a:pt x="580" y="0"/>
                </a:lnTo>
                <a:lnTo>
                  <a:pt x="569" y="4"/>
                </a:lnTo>
                <a:lnTo>
                  <a:pt x="569" y="4"/>
                </a:lnTo>
                <a:lnTo>
                  <a:pt x="542" y="23"/>
                </a:lnTo>
                <a:lnTo>
                  <a:pt x="516" y="45"/>
                </a:lnTo>
                <a:lnTo>
                  <a:pt x="493" y="70"/>
                </a:lnTo>
                <a:lnTo>
                  <a:pt x="473" y="98"/>
                </a:lnTo>
                <a:lnTo>
                  <a:pt x="473" y="98"/>
                </a:lnTo>
                <a:lnTo>
                  <a:pt x="458" y="124"/>
                </a:lnTo>
                <a:lnTo>
                  <a:pt x="446" y="152"/>
                </a:lnTo>
                <a:lnTo>
                  <a:pt x="435" y="179"/>
                </a:lnTo>
                <a:lnTo>
                  <a:pt x="426" y="209"/>
                </a:lnTo>
                <a:lnTo>
                  <a:pt x="426" y="209"/>
                </a:lnTo>
                <a:close/>
                <a:moveTo>
                  <a:pt x="409" y="843"/>
                </a:moveTo>
                <a:lnTo>
                  <a:pt x="409" y="843"/>
                </a:lnTo>
                <a:lnTo>
                  <a:pt x="407" y="849"/>
                </a:lnTo>
                <a:lnTo>
                  <a:pt x="401" y="852"/>
                </a:lnTo>
                <a:lnTo>
                  <a:pt x="394" y="854"/>
                </a:lnTo>
                <a:lnTo>
                  <a:pt x="390" y="852"/>
                </a:lnTo>
                <a:lnTo>
                  <a:pt x="390" y="852"/>
                </a:lnTo>
                <a:lnTo>
                  <a:pt x="384" y="849"/>
                </a:lnTo>
                <a:lnTo>
                  <a:pt x="382" y="843"/>
                </a:lnTo>
                <a:lnTo>
                  <a:pt x="379" y="839"/>
                </a:lnTo>
                <a:lnTo>
                  <a:pt x="382" y="832"/>
                </a:lnTo>
                <a:lnTo>
                  <a:pt x="382" y="832"/>
                </a:lnTo>
                <a:lnTo>
                  <a:pt x="388" y="817"/>
                </a:lnTo>
                <a:lnTo>
                  <a:pt x="397" y="805"/>
                </a:lnTo>
                <a:lnTo>
                  <a:pt x="405" y="794"/>
                </a:lnTo>
                <a:lnTo>
                  <a:pt x="416" y="785"/>
                </a:lnTo>
                <a:lnTo>
                  <a:pt x="416" y="785"/>
                </a:lnTo>
                <a:lnTo>
                  <a:pt x="426" y="781"/>
                </a:lnTo>
                <a:lnTo>
                  <a:pt x="437" y="777"/>
                </a:lnTo>
                <a:lnTo>
                  <a:pt x="448" y="775"/>
                </a:lnTo>
                <a:lnTo>
                  <a:pt x="458" y="775"/>
                </a:lnTo>
                <a:lnTo>
                  <a:pt x="458" y="775"/>
                </a:lnTo>
                <a:lnTo>
                  <a:pt x="469" y="775"/>
                </a:lnTo>
                <a:lnTo>
                  <a:pt x="478" y="779"/>
                </a:lnTo>
                <a:lnTo>
                  <a:pt x="488" y="783"/>
                </a:lnTo>
                <a:lnTo>
                  <a:pt x="497" y="790"/>
                </a:lnTo>
                <a:lnTo>
                  <a:pt x="497" y="790"/>
                </a:lnTo>
                <a:lnTo>
                  <a:pt x="505" y="796"/>
                </a:lnTo>
                <a:lnTo>
                  <a:pt x="514" y="807"/>
                </a:lnTo>
                <a:lnTo>
                  <a:pt x="520" y="817"/>
                </a:lnTo>
                <a:lnTo>
                  <a:pt x="527" y="830"/>
                </a:lnTo>
                <a:lnTo>
                  <a:pt x="527" y="830"/>
                </a:lnTo>
                <a:lnTo>
                  <a:pt x="527" y="835"/>
                </a:lnTo>
                <a:lnTo>
                  <a:pt x="525" y="841"/>
                </a:lnTo>
                <a:lnTo>
                  <a:pt x="522" y="845"/>
                </a:lnTo>
                <a:lnTo>
                  <a:pt x="516" y="849"/>
                </a:lnTo>
                <a:lnTo>
                  <a:pt x="516" y="849"/>
                </a:lnTo>
                <a:lnTo>
                  <a:pt x="510" y="849"/>
                </a:lnTo>
                <a:lnTo>
                  <a:pt x="505" y="847"/>
                </a:lnTo>
                <a:lnTo>
                  <a:pt x="499" y="845"/>
                </a:lnTo>
                <a:lnTo>
                  <a:pt x="497" y="839"/>
                </a:lnTo>
                <a:lnTo>
                  <a:pt x="497" y="839"/>
                </a:lnTo>
                <a:lnTo>
                  <a:pt x="488" y="824"/>
                </a:lnTo>
                <a:lnTo>
                  <a:pt x="478" y="813"/>
                </a:lnTo>
                <a:lnTo>
                  <a:pt x="478" y="813"/>
                </a:lnTo>
                <a:lnTo>
                  <a:pt x="467" y="809"/>
                </a:lnTo>
                <a:lnTo>
                  <a:pt x="456" y="805"/>
                </a:lnTo>
                <a:lnTo>
                  <a:pt x="456" y="805"/>
                </a:lnTo>
                <a:lnTo>
                  <a:pt x="443" y="807"/>
                </a:lnTo>
                <a:lnTo>
                  <a:pt x="433" y="811"/>
                </a:lnTo>
                <a:lnTo>
                  <a:pt x="433" y="811"/>
                </a:lnTo>
                <a:lnTo>
                  <a:pt x="426" y="817"/>
                </a:lnTo>
                <a:lnTo>
                  <a:pt x="420" y="824"/>
                </a:lnTo>
                <a:lnTo>
                  <a:pt x="416" y="832"/>
                </a:lnTo>
                <a:lnTo>
                  <a:pt x="409" y="843"/>
                </a:lnTo>
                <a:lnTo>
                  <a:pt x="409" y="843"/>
                </a:lnTo>
                <a:close/>
                <a:moveTo>
                  <a:pt x="365" y="555"/>
                </a:moveTo>
                <a:lnTo>
                  <a:pt x="365" y="555"/>
                </a:lnTo>
                <a:lnTo>
                  <a:pt x="335" y="546"/>
                </a:lnTo>
                <a:lnTo>
                  <a:pt x="307" y="540"/>
                </a:lnTo>
                <a:lnTo>
                  <a:pt x="279" y="536"/>
                </a:lnTo>
                <a:lnTo>
                  <a:pt x="249" y="534"/>
                </a:lnTo>
                <a:lnTo>
                  <a:pt x="249" y="534"/>
                </a:lnTo>
                <a:lnTo>
                  <a:pt x="222" y="536"/>
                </a:lnTo>
                <a:lnTo>
                  <a:pt x="194" y="540"/>
                </a:lnTo>
                <a:lnTo>
                  <a:pt x="164" y="546"/>
                </a:lnTo>
                <a:lnTo>
                  <a:pt x="136" y="555"/>
                </a:lnTo>
                <a:lnTo>
                  <a:pt x="136" y="555"/>
                </a:lnTo>
                <a:lnTo>
                  <a:pt x="130" y="557"/>
                </a:lnTo>
                <a:lnTo>
                  <a:pt x="123" y="555"/>
                </a:lnTo>
                <a:lnTo>
                  <a:pt x="119" y="551"/>
                </a:lnTo>
                <a:lnTo>
                  <a:pt x="115" y="546"/>
                </a:lnTo>
                <a:lnTo>
                  <a:pt x="115" y="546"/>
                </a:lnTo>
                <a:lnTo>
                  <a:pt x="115" y="540"/>
                </a:lnTo>
                <a:lnTo>
                  <a:pt x="115" y="534"/>
                </a:lnTo>
                <a:lnTo>
                  <a:pt x="119" y="529"/>
                </a:lnTo>
                <a:lnTo>
                  <a:pt x="125" y="525"/>
                </a:lnTo>
                <a:lnTo>
                  <a:pt x="125" y="525"/>
                </a:lnTo>
                <a:lnTo>
                  <a:pt x="155" y="514"/>
                </a:lnTo>
                <a:lnTo>
                  <a:pt x="187" y="508"/>
                </a:lnTo>
                <a:lnTo>
                  <a:pt x="219" y="504"/>
                </a:lnTo>
                <a:lnTo>
                  <a:pt x="249" y="502"/>
                </a:lnTo>
                <a:lnTo>
                  <a:pt x="249" y="502"/>
                </a:lnTo>
                <a:lnTo>
                  <a:pt x="281" y="504"/>
                </a:lnTo>
                <a:lnTo>
                  <a:pt x="313" y="508"/>
                </a:lnTo>
                <a:lnTo>
                  <a:pt x="343" y="514"/>
                </a:lnTo>
                <a:lnTo>
                  <a:pt x="375" y="525"/>
                </a:lnTo>
                <a:lnTo>
                  <a:pt x="375" y="525"/>
                </a:lnTo>
                <a:lnTo>
                  <a:pt x="382" y="529"/>
                </a:lnTo>
                <a:lnTo>
                  <a:pt x="384" y="534"/>
                </a:lnTo>
                <a:lnTo>
                  <a:pt x="386" y="540"/>
                </a:lnTo>
                <a:lnTo>
                  <a:pt x="386" y="546"/>
                </a:lnTo>
                <a:lnTo>
                  <a:pt x="386" y="546"/>
                </a:lnTo>
                <a:lnTo>
                  <a:pt x="382" y="551"/>
                </a:lnTo>
                <a:lnTo>
                  <a:pt x="377" y="555"/>
                </a:lnTo>
                <a:lnTo>
                  <a:pt x="371" y="557"/>
                </a:lnTo>
                <a:lnTo>
                  <a:pt x="365" y="555"/>
                </a:lnTo>
                <a:lnTo>
                  <a:pt x="365" y="555"/>
                </a:lnTo>
                <a:close/>
                <a:moveTo>
                  <a:pt x="365" y="476"/>
                </a:moveTo>
                <a:lnTo>
                  <a:pt x="365" y="476"/>
                </a:lnTo>
                <a:lnTo>
                  <a:pt x="335" y="467"/>
                </a:lnTo>
                <a:lnTo>
                  <a:pt x="307" y="461"/>
                </a:lnTo>
                <a:lnTo>
                  <a:pt x="279" y="457"/>
                </a:lnTo>
                <a:lnTo>
                  <a:pt x="249" y="455"/>
                </a:lnTo>
                <a:lnTo>
                  <a:pt x="249" y="455"/>
                </a:lnTo>
                <a:lnTo>
                  <a:pt x="222" y="457"/>
                </a:lnTo>
                <a:lnTo>
                  <a:pt x="194" y="461"/>
                </a:lnTo>
                <a:lnTo>
                  <a:pt x="164" y="467"/>
                </a:lnTo>
                <a:lnTo>
                  <a:pt x="136" y="476"/>
                </a:lnTo>
                <a:lnTo>
                  <a:pt x="136" y="476"/>
                </a:lnTo>
                <a:lnTo>
                  <a:pt x="130" y="478"/>
                </a:lnTo>
                <a:lnTo>
                  <a:pt x="123" y="476"/>
                </a:lnTo>
                <a:lnTo>
                  <a:pt x="119" y="472"/>
                </a:lnTo>
                <a:lnTo>
                  <a:pt x="115" y="467"/>
                </a:lnTo>
                <a:lnTo>
                  <a:pt x="115" y="467"/>
                </a:lnTo>
                <a:lnTo>
                  <a:pt x="115" y="461"/>
                </a:lnTo>
                <a:lnTo>
                  <a:pt x="115" y="455"/>
                </a:lnTo>
                <a:lnTo>
                  <a:pt x="119" y="450"/>
                </a:lnTo>
                <a:lnTo>
                  <a:pt x="125" y="446"/>
                </a:lnTo>
                <a:lnTo>
                  <a:pt x="125" y="446"/>
                </a:lnTo>
                <a:lnTo>
                  <a:pt x="155" y="438"/>
                </a:lnTo>
                <a:lnTo>
                  <a:pt x="187" y="429"/>
                </a:lnTo>
                <a:lnTo>
                  <a:pt x="219" y="425"/>
                </a:lnTo>
                <a:lnTo>
                  <a:pt x="249" y="423"/>
                </a:lnTo>
                <a:lnTo>
                  <a:pt x="249" y="423"/>
                </a:lnTo>
                <a:lnTo>
                  <a:pt x="281" y="425"/>
                </a:lnTo>
                <a:lnTo>
                  <a:pt x="313" y="429"/>
                </a:lnTo>
                <a:lnTo>
                  <a:pt x="343" y="435"/>
                </a:lnTo>
                <a:lnTo>
                  <a:pt x="375" y="446"/>
                </a:lnTo>
                <a:lnTo>
                  <a:pt x="375" y="446"/>
                </a:lnTo>
                <a:lnTo>
                  <a:pt x="382" y="450"/>
                </a:lnTo>
                <a:lnTo>
                  <a:pt x="384" y="455"/>
                </a:lnTo>
                <a:lnTo>
                  <a:pt x="386" y="461"/>
                </a:lnTo>
                <a:lnTo>
                  <a:pt x="386" y="467"/>
                </a:lnTo>
                <a:lnTo>
                  <a:pt x="386" y="467"/>
                </a:lnTo>
                <a:lnTo>
                  <a:pt x="382" y="474"/>
                </a:lnTo>
                <a:lnTo>
                  <a:pt x="377" y="476"/>
                </a:lnTo>
                <a:lnTo>
                  <a:pt x="371" y="478"/>
                </a:lnTo>
                <a:lnTo>
                  <a:pt x="365" y="476"/>
                </a:lnTo>
                <a:lnTo>
                  <a:pt x="365" y="476"/>
                </a:lnTo>
                <a:close/>
                <a:moveTo>
                  <a:pt x="365" y="399"/>
                </a:moveTo>
                <a:lnTo>
                  <a:pt x="365" y="399"/>
                </a:lnTo>
                <a:lnTo>
                  <a:pt x="335" y="391"/>
                </a:lnTo>
                <a:lnTo>
                  <a:pt x="307" y="384"/>
                </a:lnTo>
                <a:lnTo>
                  <a:pt x="279" y="380"/>
                </a:lnTo>
                <a:lnTo>
                  <a:pt x="249" y="378"/>
                </a:lnTo>
                <a:lnTo>
                  <a:pt x="249" y="378"/>
                </a:lnTo>
                <a:lnTo>
                  <a:pt x="222" y="380"/>
                </a:lnTo>
                <a:lnTo>
                  <a:pt x="194" y="384"/>
                </a:lnTo>
                <a:lnTo>
                  <a:pt x="164" y="391"/>
                </a:lnTo>
                <a:lnTo>
                  <a:pt x="136" y="399"/>
                </a:lnTo>
                <a:lnTo>
                  <a:pt x="136" y="399"/>
                </a:lnTo>
                <a:lnTo>
                  <a:pt x="130" y="401"/>
                </a:lnTo>
                <a:lnTo>
                  <a:pt x="123" y="399"/>
                </a:lnTo>
                <a:lnTo>
                  <a:pt x="119" y="395"/>
                </a:lnTo>
                <a:lnTo>
                  <a:pt x="115" y="391"/>
                </a:lnTo>
                <a:lnTo>
                  <a:pt x="115" y="391"/>
                </a:lnTo>
                <a:lnTo>
                  <a:pt x="115" y="384"/>
                </a:lnTo>
                <a:lnTo>
                  <a:pt x="115" y="378"/>
                </a:lnTo>
                <a:lnTo>
                  <a:pt x="119" y="374"/>
                </a:lnTo>
                <a:lnTo>
                  <a:pt x="125" y="369"/>
                </a:lnTo>
                <a:lnTo>
                  <a:pt x="125" y="369"/>
                </a:lnTo>
                <a:lnTo>
                  <a:pt x="155" y="359"/>
                </a:lnTo>
                <a:lnTo>
                  <a:pt x="187" y="352"/>
                </a:lnTo>
                <a:lnTo>
                  <a:pt x="219" y="348"/>
                </a:lnTo>
                <a:lnTo>
                  <a:pt x="249" y="346"/>
                </a:lnTo>
                <a:lnTo>
                  <a:pt x="249" y="346"/>
                </a:lnTo>
                <a:lnTo>
                  <a:pt x="281" y="348"/>
                </a:lnTo>
                <a:lnTo>
                  <a:pt x="313" y="352"/>
                </a:lnTo>
                <a:lnTo>
                  <a:pt x="343" y="359"/>
                </a:lnTo>
                <a:lnTo>
                  <a:pt x="375" y="369"/>
                </a:lnTo>
                <a:lnTo>
                  <a:pt x="375" y="369"/>
                </a:lnTo>
                <a:lnTo>
                  <a:pt x="382" y="374"/>
                </a:lnTo>
                <a:lnTo>
                  <a:pt x="384" y="378"/>
                </a:lnTo>
                <a:lnTo>
                  <a:pt x="386" y="384"/>
                </a:lnTo>
                <a:lnTo>
                  <a:pt x="386" y="391"/>
                </a:lnTo>
                <a:lnTo>
                  <a:pt x="386" y="391"/>
                </a:lnTo>
                <a:lnTo>
                  <a:pt x="382" y="395"/>
                </a:lnTo>
                <a:lnTo>
                  <a:pt x="377" y="399"/>
                </a:lnTo>
                <a:lnTo>
                  <a:pt x="371" y="401"/>
                </a:lnTo>
                <a:lnTo>
                  <a:pt x="365" y="399"/>
                </a:lnTo>
                <a:lnTo>
                  <a:pt x="365" y="399"/>
                </a:lnTo>
                <a:close/>
                <a:moveTo>
                  <a:pt x="365" y="320"/>
                </a:moveTo>
                <a:lnTo>
                  <a:pt x="365" y="320"/>
                </a:lnTo>
                <a:lnTo>
                  <a:pt x="335" y="309"/>
                </a:lnTo>
                <a:lnTo>
                  <a:pt x="307" y="303"/>
                </a:lnTo>
                <a:lnTo>
                  <a:pt x="279" y="299"/>
                </a:lnTo>
                <a:lnTo>
                  <a:pt x="249" y="299"/>
                </a:lnTo>
                <a:lnTo>
                  <a:pt x="249" y="299"/>
                </a:lnTo>
                <a:lnTo>
                  <a:pt x="222" y="299"/>
                </a:lnTo>
                <a:lnTo>
                  <a:pt x="194" y="303"/>
                </a:lnTo>
                <a:lnTo>
                  <a:pt x="164" y="309"/>
                </a:lnTo>
                <a:lnTo>
                  <a:pt x="136" y="320"/>
                </a:lnTo>
                <a:lnTo>
                  <a:pt x="136" y="320"/>
                </a:lnTo>
                <a:lnTo>
                  <a:pt x="130" y="320"/>
                </a:lnTo>
                <a:lnTo>
                  <a:pt x="123" y="318"/>
                </a:lnTo>
                <a:lnTo>
                  <a:pt x="119" y="316"/>
                </a:lnTo>
                <a:lnTo>
                  <a:pt x="115" y="309"/>
                </a:lnTo>
                <a:lnTo>
                  <a:pt x="115" y="309"/>
                </a:lnTo>
                <a:lnTo>
                  <a:pt x="115" y="303"/>
                </a:lnTo>
                <a:lnTo>
                  <a:pt x="115" y="297"/>
                </a:lnTo>
                <a:lnTo>
                  <a:pt x="119" y="292"/>
                </a:lnTo>
                <a:lnTo>
                  <a:pt x="125" y="288"/>
                </a:lnTo>
                <a:lnTo>
                  <a:pt x="125" y="288"/>
                </a:lnTo>
                <a:lnTo>
                  <a:pt x="155" y="280"/>
                </a:lnTo>
                <a:lnTo>
                  <a:pt x="187" y="271"/>
                </a:lnTo>
                <a:lnTo>
                  <a:pt x="219" y="267"/>
                </a:lnTo>
                <a:lnTo>
                  <a:pt x="249" y="267"/>
                </a:lnTo>
                <a:lnTo>
                  <a:pt x="249" y="267"/>
                </a:lnTo>
                <a:lnTo>
                  <a:pt x="281" y="267"/>
                </a:lnTo>
                <a:lnTo>
                  <a:pt x="313" y="271"/>
                </a:lnTo>
                <a:lnTo>
                  <a:pt x="343" y="280"/>
                </a:lnTo>
                <a:lnTo>
                  <a:pt x="375" y="288"/>
                </a:lnTo>
                <a:lnTo>
                  <a:pt x="375" y="288"/>
                </a:lnTo>
                <a:lnTo>
                  <a:pt x="382" y="292"/>
                </a:lnTo>
                <a:lnTo>
                  <a:pt x="384" y="297"/>
                </a:lnTo>
                <a:lnTo>
                  <a:pt x="386" y="303"/>
                </a:lnTo>
                <a:lnTo>
                  <a:pt x="386" y="309"/>
                </a:lnTo>
                <a:lnTo>
                  <a:pt x="386" y="309"/>
                </a:lnTo>
                <a:lnTo>
                  <a:pt x="382" y="316"/>
                </a:lnTo>
                <a:lnTo>
                  <a:pt x="377" y="318"/>
                </a:lnTo>
                <a:lnTo>
                  <a:pt x="371" y="320"/>
                </a:lnTo>
                <a:lnTo>
                  <a:pt x="365" y="320"/>
                </a:lnTo>
                <a:lnTo>
                  <a:pt x="365" y="320"/>
                </a:lnTo>
                <a:close/>
                <a:moveTo>
                  <a:pt x="779" y="252"/>
                </a:moveTo>
                <a:lnTo>
                  <a:pt x="779" y="638"/>
                </a:lnTo>
                <a:lnTo>
                  <a:pt x="779" y="638"/>
                </a:lnTo>
                <a:lnTo>
                  <a:pt x="779" y="645"/>
                </a:lnTo>
                <a:lnTo>
                  <a:pt x="776" y="649"/>
                </a:lnTo>
                <a:lnTo>
                  <a:pt x="768" y="660"/>
                </a:lnTo>
                <a:lnTo>
                  <a:pt x="759" y="666"/>
                </a:lnTo>
                <a:lnTo>
                  <a:pt x="753" y="668"/>
                </a:lnTo>
                <a:lnTo>
                  <a:pt x="747" y="670"/>
                </a:lnTo>
                <a:lnTo>
                  <a:pt x="744" y="670"/>
                </a:lnTo>
                <a:lnTo>
                  <a:pt x="744" y="670"/>
                </a:lnTo>
                <a:lnTo>
                  <a:pt x="704" y="672"/>
                </a:lnTo>
                <a:lnTo>
                  <a:pt x="665" y="679"/>
                </a:lnTo>
                <a:lnTo>
                  <a:pt x="629" y="689"/>
                </a:lnTo>
                <a:lnTo>
                  <a:pt x="597" y="702"/>
                </a:lnTo>
                <a:lnTo>
                  <a:pt x="597" y="702"/>
                </a:lnTo>
                <a:lnTo>
                  <a:pt x="576" y="713"/>
                </a:lnTo>
                <a:lnTo>
                  <a:pt x="554" y="724"/>
                </a:lnTo>
                <a:lnTo>
                  <a:pt x="554" y="724"/>
                </a:lnTo>
                <a:lnTo>
                  <a:pt x="593" y="717"/>
                </a:lnTo>
                <a:lnTo>
                  <a:pt x="631" y="715"/>
                </a:lnTo>
                <a:lnTo>
                  <a:pt x="631" y="715"/>
                </a:lnTo>
                <a:lnTo>
                  <a:pt x="674" y="717"/>
                </a:lnTo>
                <a:lnTo>
                  <a:pt x="717" y="724"/>
                </a:lnTo>
                <a:lnTo>
                  <a:pt x="759" y="734"/>
                </a:lnTo>
                <a:lnTo>
                  <a:pt x="802" y="751"/>
                </a:lnTo>
                <a:lnTo>
                  <a:pt x="802" y="263"/>
                </a:lnTo>
                <a:lnTo>
                  <a:pt x="802" y="263"/>
                </a:lnTo>
                <a:lnTo>
                  <a:pt x="779" y="252"/>
                </a:lnTo>
                <a:lnTo>
                  <a:pt x="779" y="252"/>
                </a:lnTo>
                <a:close/>
                <a:moveTo>
                  <a:pt x="249" y="224"/>
                </a:moveTo>
                <a:lnTo>
                  <a:pt x="249" y="224"/>
                </a:lnTo>
                <a:lnTo>
                  <a:pt x="290" y="226"/>
                </a:lnTo>
                <a:lnTo>
                  <a:pt x="332" y="233"/>
                </a:lnTo>
                <a:lnTo>
                  <a:pt x="375" y="245"/>
                </a:lnTo>
                <a:lnTo>
                  <a:pt x="418" y="263"/>
                </a:lnTo>
                <a:lnTo>
                  <a:pt x="418" y="751"/>
                </a:lnTo>
                <a:lnTo>
                  <a:pt x="418" y="751"/>
                </a:lnTo>
                <a:lnTo>
                  <a:pt x="375" y="734"/>
                </a:lnTo>
                <a:lnTo>
                  <a:pt x="332" y="724"/>
                </a:lnTo>
                <a:lnTo>
                  <a:pt x="290" y="717"/>
                </a:lnTo>
                <a:lnTo>
                  <a:pt x="249" y="715"/>
                </a:lnTo>
                <a:lnTo>
                  <a:pt x="249" y="715"/>
                </a:lnTo>
                <a:lnTo>
                  <a:pt x="207" y="717"/>
                </a:lnTo>
                <a:lnTo>
                  <a:pt x="168" y="726"/>
                </a:lnTo>
                <a:lnTo>
                  <a:pt x="128" y="736"/>
                </a:lnTo>
                <a:lnTo>
                  <a:pt x="87" y="751"/>
                </a:lnTo>
                <a:lnTo>
                  <a:pt x="87" y="263"/>
                </a:lnTo>
                <a:lnTo>
                  <a:pt x="87" y="263"/>
                </a:lnTo>
                <a:lnTo>
                  <a:pt x="128" y="245"/>
                </a:lnTo>
                <a:lnTo>
                  <a:pt x="168" y="235"/>
                </a:lnTo>
                <a:lnTo>
                  <a:pt x="209" y="226"/>
                </a:lnTo>
                <a:lnTo>
                  <a:pt x="249" y="224"/>
                </a:lnTo>
                <a:lnTo>
                  <a:pt x="249" y="224"/>
                </a:lnTo>
                <a:close/>
              </a:path>
            </a:pathLst>
          </a:cu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17" name="Freeform 6"/>
          <p:cNvSpPr>
            <a:spLocks noEditPoints="1"/>
          </p:cNvSpPr>
          <p:nvPr/>
        </p:nvSpPr>
        <p:spPr>
          <a:xfrm>
            <a:off x="4362715" y="5075397"/>
            <a:ext cx="340932" cy="461324"/>
          </a:xfrm>
          <a:custGeom>
            <a:avLst/>
            <a:gdLst/>
            <a:ahLst/>
            <a:cxnLst>
              <a:cxn ang="0">
                <a:pos x="667" y="299"/>
              </a:cxn>
              <a:cxn ang="0">
                <a:pos x="715" y="279"/>
              </a:cxn>
              <a:cxn ang="0">
                <a:pos x="780" y="350"/>
              </a:cxn>
              <a:cxn ang="0">
                <a:pos x="804" y="386"/>
              </a:cxn>
              <a:cxn ang="0">
                <a:pos x="629" y="655"/>
              </a:cxn>
              <a:cxn ang="0">
                <a:pos x="631" y="673"/>
              </a:cxn>
              <a:cxn ang="0">
                <a:pos x="655" y="701"/>
              </a:cxn>
              <a:cxn ang="0">
                <a:pos x="926" y="943"/>
              </a:cxn>
              <a:cxn ang="0">
                <a:pos x="930" y="969"/>
              </a:cxn>
              <a:cxn ang="0">
                <a:pos x="846" y="1037"/>
              </a:cxn>
              <a:cxn ang="0">
                <a:pos x="641" y="812"/>
              </a:cxn>
              <a:cxn ang="0">
                <a:pos x="629" y="713"/>
              </a:cxn>
              <a:cxn ang="0">
                <a:pos x="603" y="683"/>
              </a:cxn>
              <a:cxn ang="0">
                <a:pos x="595" y="659"/>
              </a:cxn>
              <a:cxn ang="0">
                <a:pos x="766" y="406"/>
              </a:cxn>
              <a:cxn ang="0">
                <a:pos x="760" y="368"/>
              </a:cxn>
              <a:cxn ang="0">
                <a:pos x="709" y="312"/>
              </a:cxn>
              <a:cxn ang="0">
                <a:pos x="685" y="322"/>
              </a:cxn>
              <a:cxn ang="0">
                <a:pos x="717" y="364"/>
              </a:cxn>
              <a:cxn ang="0">
                <a:pos x="721" y="392"/>
              </a:cxn>
              <a:cxn ang="0">
                <a:pos x="275" y="768"/>
              </a:cxn>
              <a:cxn ang="0">
                <a:pos x="255" y="778"/>
              </a:cxn>
              <a:cxn ang="0">
                <a:pos x="227" y="768"/>
              </a:cxn>
              <a:cxn ang="0">
                <a:pos x="142" y="734"/>
              </a:cxn>
              <a:cxn ang="0">
                <a:pos x="138" y="663"/>
              </a:cxn>
              <a:cxn ang="0">
                <a:pos x="136" y="633"/>
              </a:cxn>
              <a:cxn ang="0">
                <a:pos x="581" y="257"/>
              </a:cxn>
              <a:cxn ang="0">
                <a:pos x="603" y="249"/>
              </a:cxn>
              <a:cxn ang="0">
                <a:pos x="631" y="257"/>
              </a:cxn>
              <a:cxn ang="0">
                <a:pos x="140" y="318"/>
              </a:cxn>
              <a:cxn ang="0">
                <a:pos x="88" y="318"/>
              </a:cxn>
              <a:cxn ang="0">
                <a:pos x="40" y="340"/>
              </a:cxn>
              <a:cxn ang="0">
                <a:pos x="12" y="376"/>
              </a:cxn>
              <a:cxn ang="0">
                <a:pos x="4" y="460"/>
              </a:cxn>
              <a:cxn ang="0">
                <a:pos x="253" y="456"/>
              </a:cxn>
              <a:cxn ang="0">
                <a:pos x="472" y="275"/>
              </a:cxn>
              <a:cxn ang="0">
                <a:pos x="418" y="22"/>
              </a:cxn>
              <a:cxn ang="0">
                <a:pos x="378" y="0"/>
              </a:cxn>
              <a:cxn ang="0">
                <a:pos x="333" y="14"/>
              </a:cxn>
              <a:cxn ang="0">
                <a:pos x="317" y="32"/>
              </a:cxn>
              <a:cxn ang="0">
                <a:pos x="313" y="76"/>
              </a:cxn>
              <a:cxn ang="0">
                <a:pos x="366" y="147"/>
              </a:cxn>
              <a:cxn ang="0">
                <a:pos x="329" y="161"/>
              </a:cxn>
              <a:cxn ang="0">
                <a:pos x="317" y="175"/>
              </a:cxn>
              <a:cxn ang="0">
                <a:pos x="251" y="111"/>
              </a:cxn>
              <a:cxn ang="0">
                <a:pos x="167" y="100"/>
              </a:cxn>
              <a:cxn ang="0">
                <a:pos x="126" y="123"/>
              </a:cxn>
              <a:cxn ang="0">
                <a:pos x="86" y="199"/>
              </a:cxn>
              <a:cxn ang="0">
                <a:pos x="110" y="281"/>
              </a:cxn>
              <a:cxn ang="0">
                <a:pos x="215" y="627"/>
              </a:cxn>
            </a:cxnLst>
            <a:rect l="0" t="0" r="0" b="0"/>
            <a:pathLst>
              <a:path w="932" h="1039">
                <a:moveTo>
                  <a:pt x="635" y="263"/>
                </a:moveTo>
                <a:lnTo>
                  <a:pt x="667" y="301"/>
                </a:lnTo>
                <a:lnTo>
                  <a:pt x="667" y="299"/>
                </a:lnTo>
                <a:lnTo>
                  <a:pt x="667" y="299"/>
                </a:lnTo>
                <a:lnTo>
                  <a:pt x="689" y="283"/>
                </a:lnTo>
                <a:lnTo>
                  <a:pt x="699" y="277"/>
                </a:lnTo>
                <a:lnTo>
                  <a:pt x="707" y="277"/>
                </a:lnTo>
                <a:lnTo>
                  <a:pt x="715" y="279"/>
                </a:lnTo>
                <a:lnTo>
                  <a:pt x="723" y="285"/>
                </a:lnTo>
                <a:lnTo>
                  <a:pt x="735" y="295"/>
                </a:lnTo>
                <a:lnTo>
                  <a:pt x="747" y="312"/>
                </a:lnTo>
                <a:lnTo>
                  <a:pt x="780" y="350"/>
                </a:lnTo>
                <a:lnTo>
                  <a:pt x="780" y="350"/>
                </a:lnTo>
                <a:lnTo>
                  <a:pt x="796" y="370"/>
                </a:lnTo>
                <a:lnTo>
                  <a:pt x="802" y="378"/>
                </a:lnTo>
                <a:lnTo>
                  <a:pt x="804" y="386"/>
                </a:lnTo>
                <a:lnTo>
                  <a:pt x="802" y="392"/>
                </a:lnTo>
                <a:lnTo>
                  <a:pt x="800" y="400"/>
                </a:lnTo>
                <a:lnTo>
                  <a:pt x="790" y="420"/>
                </a:lnTo>
                <a:lnTo>
                  <a:pt x="629" y="655"/>
                </a:lnTo>
                <a:lnTo>
                  <a:pt x="629" y="655"/>
                </a:lnTo>
                <a:lnTo>
                  <a:pt x="625" y="661"/>
                </a:lnTo>
                <a:lnTo>
                  <a:pt x="627" y="667"/>
                </a:lnTo>
                <a:lnTo>
                  <a:pt x="631" y="673"/>
                </a:lnTo>
                <a:lnTo>
                  <a:pt x="637" y="681"/>
                </a:lnTo>
                <a:lnTo>
                  <a:pt x="637" y="681"/>
                </a:lnTo>
                <a:lnTo>
                  <a:pt x="649" y="695"/>
                </a:lnTo>
                <a:lnTo>
                  <a:pt x="655" y="701"/>
                </a:lnTo>
                <a:lnTo>
                  <a:pt x="756" y="619"/>
                </a:lnTo>
                <a:lnTo>
                  <a:pt x="762" y="711"/>
                </a:lnTo>
                <a:lnTo>
                  <a:pt x="747" y="724"/>
                </a:lnTo>
                <a:lnTo>
                  <a:pt x="926" y="943"/>
                </a:lnTo>
                <a:lnTo>
                  <a:pt x="926" y="943"/>
                </a:lnTo>
                <a:lnTo>
                  <a:pt x="932" y="951"/>
                </a:lnTo>
                <a:lnTo>
                  <a:pt x="932" y="959"/>
                </a:lnTo>
                <a:lnTo>
                  <a:pt x="930" y="969"/>
                </a:lnTo>
                <a:lnTo>
                  <a:pt x="924" y="977"/>
                </a:lnTo>
                <a:lnTo>
                  <a:pt x="854" y="1033"/>
                </a:lnTo>
                <a:lnTo>
                  <a:pt x="854" y="1033"/>
                </a:lnTo>
                <a:lnTo>
                  <a:pt x="846" y="1037"/>
                </a:lnTo>
                <a:lnTo>
                  <a:pt x="836" y="1039"/>
                </a:lnTo>
                <a:lnTo>
                  <a:pt x="828" y="1035"/>
                </a:lnTo>
                <a:lnTo>
                  <a:pt x="820" y="1029"/>
                </a:lnTo>
                <a:lnTo>
                  <a:pt x="641" y="812"/>
                </a:lnTo>
                <a:lnTo>
                  <a:pt x="625" y="824"/>
                </a:lnTo>
                <a:lnTo>
                  <a:pt x="534" y="802"/>
                </a:lnTo>
                <a:lnTo>
                  <a:pt x="633" y="720"/>
                </a:lnTo>
                <a:lnTo>
                  <a:pt x="629" y="713"/>
                </a:lnTo>
                <a:lnTo>
                  <a:pt x="629" y="713"/>
                </a:lnTo>
                <a:lnTo>
                  <a:pt x="617" y="699"/>
                </a:lnTo>
                <a:lnTo>
                  <a:pt x="617" y="699"/>
                </a:lnTo>
                <a:lnTo>
                  <a:pt x="603" y="683"/>
                </a:lnTo>
                <a:lnTo>
                  <a:pt x="599" y="677"/>
                </a:lnTo>
                <a:lnTo>
                  <a:pt x="595" y="671"/>
                </a:lnTo>
                <a:lnTo>
                  <a:pt x="595" y="665"/>
                </a:lnTo>
                <a:lnTo>
                  <a:pt x="595" y="659"/>
                </a:lnTo>
                <a:lnTo>
                  <a:pt x="597" y="651"/>
                </a:lnTo>
                <a:lnTo>
                  <a:pt x="603" y="643"/>
                </a:lnTo>
                <a:lnTo>
                  <a:pt x="766" y="406"/>
                </a:lnTo>
                <a:lnTo>
                  <a:pt x="766" y="406"/>
                </a:lnTo>
                <a:lnTo>
                  <a:pt x="772" y="396"/>
                </a:lnTo>
                <a:lnTo>
                  <a:pt x="772" y="388"/>
                </a:lnTo>
                <a:lnTo>
                  <a:pt x="770" y="380"/>
                </a:lnTo>
                <a:lnTo>
                  <a:pt x="760" y="368"/>
                </a:lnTo>
                <a:lnTo>
                  <a:pt x="727" y="328"/>
                </a:lnTo>
                <a:lnTo>
                  <a:pt x="727" y="328"/>
                </a:lnTo>
                <a:lnTo>
                  <a:pt x="713" y="314"/>
                </a:lnTo>
                <a:lnTo>
                  <a:pt x="709" y="312"/>
                </a:lnTo>
                <a:lnTo>
                  <a:pt x="705" y="310"/>
                </a:lnTo>
                <a:lnTo>
                  <a:pt x="701" y="310"/>
                </a:lnTo>
                <a:lnTo>
                  <a:pt x="697" y="312"/>
                </a:lnTo>
                <a:lnTo>
                  <a:pt x="685" y="322"/>
                </a:lnTo>
                <a:lnTo>
                  <a:pt x="685" y="322"/>
                </a:lnTo>
                <a:lnTo>
                  <a:pt x="713" y="358"/>
                </a:lnTo>
                <a:lnTo>
                  <a:pt x="713" y="358"/>
                </a:lnTo>
                <a:lnTo>
                  <a:pt x="717" y="364"/>
                </a:lnTo>
                <a:lnTo>
                  <a:pt x="721" y="370"/>
                </a:lnTo>
                <a:lnTo>
                  <a:pt x="721" y="378"/>
                </a:lnTo>
                <a:lnTo>
                  <a:pt x="721" y="386"/>
                </a:lnTo>
                <a:lnTo>
                  <a:pt x="721" y="392"/>
                </a:lnTo>
                <a:lnTo>
                  <a:pt x="717" y="400"/>
                </a:lnTo>
                <a:lnTo>
                  <a:pt x="713" y="406"/>
                </a:lnTo>
                <a:lnTo>
                  <a:pt x="707" y="412"/>
                </a:lnTo>
                <a:lnTo>
                  <a:pt x="275" y="768"/>
                </a:lnTo>
                <a:lnTo>
                  <a:pt x="275" y="768"/>
                </a:lnTo>
                <a:lnTo>
                  <a:pt x="269" y="772"/>
                </a:lnTo>
                <a:lnTo>
                  <a:pt x="261" y="776"/>
                </a:lnTo>
                <a:lnTo>
                  <a:pt x="255" y="778"/>
                </a:lnTo>
                <a:lnTo>
                  <a:pt x="247" y="778"/>
                </a:lnTo>
                <a:lnTo>
                  <a:pt x="239" y="776"/>
                </a:lnTo>
                <a:lnTo>
                  <a:pt x="233" y="772"/>
                </a:lnTo>
                <a:lnTo>
                  <a:pt x="227" y="768"/>
                </a:lnTo>
                <a:lnTo>
                  <a:pt x="221" y="764"/>
                </a:lnTo>
                <a:lnTo>
                  <a:pt x="193" y="728"/>
                </a:lnTo>
                <a:lnTo>
                  <a:pt x="161" y="754"/>
                </a:lnTo>
                <a:lnTo>
                  <a:pt x="142" y="734"/>
                </a:lnTo>
                <a:lnTo>
                  <a:pt x="175" y="707"/>
                </a:lnTo>
                <a:lnTo>
                  <a:pt x="142" y="669"/>
                </a:lnTo>
                <a:lnTo>
                  <a:pt x="142" y="669"/>
                </a:lnTo>
                <a:lnTo>
                  <a:pt x="138" y="663"/>
                </a:lnTo>
                <a:lnTo>
                  <a:pt x="136" y="655"/>
                </a:lnTo>
                <a:lnTo>
                  <a:pt x="134" y="649"/>
                </a:lnTo>
                <a:lnTo>
                  <a:pt x="134" y="641"/>
                </a:lnTo>
                <a:lnTo>
                  <a:pt x="136" y="633"/>
                </a:lnTo>
                <a:lnTo>
                  <a:pt x="138" y="627"/>
                </a:lnTo>
                <a:lnTo>
                  <a:pt x="142" y="621"/>
                </a:lnTo>
                <a:lnTo>
                  <a:pt x="148" y="615"/>
                </a:lnTo>
                <a:lnTo>
                  <a:pt x="581" y="257"/>
                </a:lnTo>
                <a:lnTo>
                  <a:pt x="581" y="257"/>
                </a:lnTo>
                <a:lnTo>
                  <a:pt x="589" y="253"/>
                </a:lnTo>
                <a:lnTo>
                  <a:pt x="595" y="251"/>
                </a:lnTo>
                <a:lnTo>
                  <a:pt x="603" y="249"/>
                </a:lnTo>
                <a:lnTo>
                  <a:pt x="609" y="249"/>
                </a:lnTo>
                <a:lnTo>
                  <a:pt x="617" y="251"/>
                </a:lnTo>
                <a:lnTo>
                  <a:pt x="623" y="253"/>
                </a:lnTo>
                <a:lnTo>
                  <a:pt x="631" y="257"/>
                </a:lnTo>
                <a:lnTo>
                  <a:pt x="635" y="263"/>
                </a:lnTo>
                <a:lnTo>
                  <a:pt x="635" y="263"/>
                </a:lnTo>
                <a:close/>
                <a:moveTo>
                  <a:pt x="140" y="318"/>
                </a:moveTo>
                <a:lnTo>
                  <a:pt x="140" y="318"/>
                </a:lnTo>
                <a:lnTo>
                  <a:pt x="128" y="316"/>
                </a:lnTo>
                <a:lnTo>
                  <a:pt x="114" y="314"/>
                </a:lnTo>
                <a:lnTo>
                  <a:pt x="102" y="316"/>
                </a:lnTo>
                <a:lnTo>
                  <a:pt x="88" y="318"/>
                </a:lnTo>
                <a:lnTo>
                  <a:pt x="76" y="320"/>
                </a:lnTo>
                <a:lnTo>
                  <a:pt x="64" y="326"/>
                </a:lnTo>
                <a:lnTo>
                  <a:pt x="52" y="332"/>
                </a:lnTo>
                <a:lnTo>
                  <a:pt x="40" y="340"/>
                </a:lnTo>
                <a:lnTo>
                  <a:pt x="40" y="340"/>
                </a:lnTo>
                <a:lnTo>
                  <a:pt x="40" y="340"/>
                </a:lnTo>
                <a:lnTo>
                  <a:pt x="24" y="356"/>
                </a:lnTo>
                <a:lnTo>
                  <a:pt x="12" y="376"/>
                </a:lnTo>
                <a:lnTo>
                  <a:pt x="4" y="396"/>
                </a:lnTo>
                <a:lnTo>
                  <a:pt x="0" y="416"/>
                </a:lnTo>
                <a:lnTo>
                  <a:pt x="0" y="438"/>
                </a:lnTo>
                <a:lnTo>
                  <a:pt x="4" y="460"/>
                </a:lnTo>
                <a:lnTo>
                  <a:pt x="12" y="480"/>
                </a:lnTo>
                <a:lnTo>
                  <a:pt x="26" y="498"/>
                </a:lnTo>
                <a:lnTo>
                  <a:pt x="96" y="585"/>
                </a:lnTo>
                <a:lnTo>
                  <a:pt x="253" y="456"/>
                </a:lnTo>
                <a:lnTo>
                  <a:pt x="271" y="442"/>
                </a:lnTo>
                <a:lnTo>
                  <a:pt x="398" y="338"/>
                </a:lnTo>
                <a:lnTo>
                  <a:pt x="428" y="312"/>
                </a:lnTo>
                <a:lnTo>
                  <a:pt x="472" y="275"/>
                </a:lnTo>
                <a:lnTo>
                  <a:pt x="490" y="261"/>
                </a:lnTo>
                <a:lnTo>
                  <a:pt x="565" y="199"/>
                </a:lnTo>
                <a:lnTo>
                  <a:pt x="418" y="22"/>
                </a:lnTo>
                <a:lnTo>
                  <a:pt x="418" y="22"/>
                </a:lnTo>
                <a:lnTo>
                  <a:pt x="410" y="12"/>
                </a:lnTo>
                <a:lnTo>
                  <a:pt x="400" y="6"/>
                </a:lnTo>
                <a:lnTo>
                  <a:pt x="388" y="2"/>
                </a:lnTo>
                <a:lnTo>
                  <a:pt x="378" y="0"/>
                </a:lnTo>
                <a:lnTo>
                  <a:pt x="366" y="0"/>
                </a:lnTo>
                <a:lnTo>
                  <a:pt x="353" y="2"/>
                </a:lnTo>
                <a:lnTo>
                  <a:pt x="343" y="6"/>
                </a:lnTo>
                <a:lnTo>
                  <a:pt x="333" y="14"/>
                </a:lnTo>
                <a:lnTo>
                  <a:pt x="333" y="14"/>
                </a:lnTo>
                <a:lnTo>
                  <a:pt x="333" y="14"/>
                </a:lnTo>
                <a:lnTo>
                  <a:pt x="325" y="22"/>
                </a:lnTo>
                <a:lnTo>
                  <a:pt x="317" y="32"/>
                </a:lnTo>
                <a:lnTo>
                  <a:pt x="313" y="42"/>
                </a:lnTo>
                <a:lnTo>
                  <a:pt x="311" y="54"/>
                </a:lnTo>
                <a:lnTo>
                  <a:pt x="311" y="66"/>
                </a:lnTo>
                <a:lnTo>
                  <a:pt x="313" y="76"/>
                </a:lnTo>
                <a:lnTo>
                  <a:pt x="317" y="88"/>
                </a:lnTo>
                <a:lnTo>
                  <a:pt x="325" y="98"/>
                </a:lnTo>
                <a:lnTo>
                  <a:pt x="366" y="147"/>
                </a:lnTo>
                <a:lnTo>
                  <a:pt x="366" y="147"/>
                </a:lnTo>
                <a:lnTo>
                  <a:pt x="355" y="149"/>
                </a:lnTo>
                <a:lnTo>
                  <a:pt x="347" y="151"/>
                </a:lnTo>
                <a:lnTo>
                  <a:pt x="337" y="155"/>
                </a:lnTo>
                <a:lnTo>
                  <a:pt x="329" y="161"/>
                </a:lnTo>
                <a:lnTo>
                  <a:pt x="329" y="161"/>
                </a:lnTo>
                <a:lnTo>
                  <a:pt x="329" y="161"/>
                </a:lnTo>
                <a:lnTo>
                  <a:pt x="323" y="167"/>
                </a:lnTo>
                <a:lnTo>
                  <a:pt x="317" y="175"/>
                </a:lnTo>
                <a:lnTo>
                  <a:pt x="285" y="139"/>
                </a:lnTo>
                <a:lnTo>
                  <a:pt x="285" y="139"/>
                </a:lnTo>
                <a:lnTo>
                  <a:pt x="269" y="123"/>
                </a:lnTo>
                <a:lnTo>
                  <a:pt x="251" y="111"/>
                </a:lnTo>
                <a:lnTo>
                  <a:pt x="231" y="100"/>
                </a:lnTo>
                <a:lnTo>
                  <a:pt x="209" y="96"/>
                </a:lnTo>
                <a:lnTo>
                  <a:pt x="187" y="96"/>
                </a:lnTo>
                <a:lnTo>
                  <a:pt x="167" y="100"/>
                </a:lnTo>
                <a:lnTo>
                  <a:pt x="144" y="111"/>
                </a:lnTo>
                <a:lnTo>
                  <a:pt x="126" y="123"/>
                </a:lnTo>
                <a:lnTo>
                  <a:pt x="126" y="123"/>
                </a:lnTo>
                <a:lnTo>
                  <a:pt x="126" y="123"/>
                </a:lnTo>
                <a:lnTo>
                  <a:pt x="110" y="139"/>
                </a:lnTo>
                <a:lnTo>
                  <a:pt x="98" y="157"/>
                </a:lnTo>
                <a:lnTo>
                  <a:pt x="90" y="177"/>
                </a:lnTo>
                <a:lnTo>
                  <a:pt x="86" y="199"/>
                </a:lnTo>
                <a:lnTo>
                  <a:pt x="86" y="221"/>
                </a:lnTo>
                <a:lnTo>
                  <a:pt x="90" y="243"/>
                </a:lnTo>
                <a:lnTo>
                  <a:pt x="98" y="263"/>
                </a:lnTo>
                <a:lnTo>
                  <a:pt x="110" y="281"/>
                </a:lnTo>
                <a:lnTo>
                  <a:pt x="140" y="318"/>
                </a:lnTo>
                <a:lnTo>
                  <a:pt x="140" y="318"/>
                </a:lnTo>
                <a:close/>
                <a:moveTo>
                  <a:pt x="197" y="605"/>
                </a:moveTo>
                <a:lnTo>
                  <a:pt x="215" y="627"/>
                </a:lnTo>
                <a:lnTo>
                  <a:pt x="597" y="312"/>
                </a:lnTo>
                <a:lnTo>
                  <a:pt x="579" y="287"/>
                </a:lnTo>
                <a:lnTo>
                  <a:pt x="197" y="605"/>
                </a:lnTo>
                <a:close/>
              </a:path>
            </a:pathLst>
          </a:custGeom>
          <a:solidFill>
            <a:schemeClr val="bg1"/>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grpSp>
        <p:nvGrpSpPr>
          <p:cNvPr id="20" name="组合 19"/>
          <p:cNvGrpSpPr/>
          <p:nvPr/>
        </p:nvGrpSpPr>
        <p:grpSpPr>
          <a:xfrm>
            <a:off x="2459759" y="2475119"/>
            <a:ext cx="2354715" cy="2354716"/>
            <a:chOff x="7383085" y="2023459"/>
            <a:chExt cx="2979283" cy="2979284"/>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l="16667" r="16667"/>
            <a:stretch>
              <a:fillRect/>
            </a:stretch>
          </p:blipFill>
          <p:spPr>
            <a:xfrm>
              <a:off x="7383086" y="2065717"/>
              <a:ext cx="2937026" cy="2937026"/>
            </a:xfrm>
            <a:prstGeom prst="ellipse">
              <a:avLst/>
            </a:prstGeom>
            <a:ln>
              <a:solidFill>
                <a:srgbClr val="346290"/>
              </a:solidFill>
            </a:ln>
          </p:spPr>
        </p:pic>
        <p:sp>
          <p:nvSpPr>
            <p:cNvPr id="22" name="圆: 空心 21"/>
            <p:cNvSpPr/>
            <p:nvPr/>
          </p:nvSpPr>
          <p:spPr>
            <a:xfrm>
              <a:off x="7383085" y="2023459"/>
              <a:ext cx="2979283" cy="2979283"/>
            </a:xfrm>
            <a:prstGeom prst="donut">
              <a:avLst>
                <a:gd name="adj" fmla="val 1654"/>
              </a:avLst>
            </a:prstGeom>
            <a:solidFill>
              <a:srgbClr val="8AC0EA"/>
            </a:solidFill>
            <a:ln>
              <a:solidFill>
                <a:srgbClr val="34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圆角箭头"/>
          <p:cNvSpPr/>
          <p:nvPr/>
        </p:nvSpPr>
        <p:spPr>
          <a:xfrm>
            <a:off x="5734135" y="1600094"/>
            <a:ext cx="447675" cy="398780"/>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24" name="矩形 23"/>
          <p:cNvSpPr/>
          <p:nvPr/>
        </p:nvSpPr>
        <p:spPr>
          <a:xfrm>
            <a:off x="6275783" y="1412991"/>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25" name="矩形 24"/>
          <p:cNvSpPr/>
          <p:nvPr/>
        </p:nvSpPr>
        <p:spPr>
          <a:xfrm>
            <a:off x="6276943" y="1804327"/>
            <a:ext cx="5232885" cy="758349"/>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
        <p:nvSpPr>
          <p:cNvPr id="26" name="圆角箭头"/>
          <p:cNvSpPr/>
          <p:nvPr/>
        </p:nvSpPr>
        <p:spPr>
          <a:xfrm>
            <a:off x="5734135" y="2731059"/>
            <a:ext cx="447675" cy="398780"/>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27" name="矩形 26"/>
          <p:cNvSpPr/>
          <p:nvPr/>
        </p:nvSpPr>
        <p:spPr>
          <a:xfrm>
            <a:off x="6275783" y="2543956"/>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28" name="矩形 27"/>
          <p:cNvSpPr/>
          <p:nvPr/>
        </p:nvSpPr>
        <p:spPr>
          <a:xfrm>
            <a:off x="6276943" y="2935292"/>
            <a:ext cx="5232885" cy="758349"/>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
        <p:nvSpPr>
          <p:cNvPr id="29" name="圆角箭头"/>
          <p:cNvSpPr/>
          <p:nvPr/>
        </p:nvSpPr>
        <p:spPr>
          <a:xfrm>
            <a:off x="5732975" y="3926846"/>
            <a:ext cx="447675" cy="398780"/>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30" name="矩形 29"/>
          <p:cNvSpPr/>
          <p:nvPr/>
        </p:nvSpPr>
        <p:spPr>
          <a:xfrm>
            <a:off x="6274623" y="3739743"/>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33" name="矩形 32"/>
          <p:cNvSpPr/>
          <p:nvPr/>
        </p:nvSpPr>
        <p:spPr>
          <a:xfrm>
            <a:off x="6275783" y="4131079"/>
            <a:ext cx="5232885" cy="758349"/>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
        <p:nvSpPr>
          <p:cNvPr id="34" name="圆角箭头"/>
          <p:cNvSpPr/>
          <p:nvPr/>
        </p:nvSpPr>
        <p:spPr>
          <a:xfrm>
            <a:off x="5732975" y="5057811"/>
            <a:ext cx="447675" cy="398780"/>
          </a:xfrm>
          <a:custGeom>
            <a:avLst/>
            <a:gdLst>
              <a:gd name="connsiteX0" fmla="*/ 4710315 w 7544313"/>
              <a:gd name="connsiteY0" fmla="*/ 0 h 5784389"/>
              <a:gd name="connsiteX1" fmla="*/ 5164538 w 7544313"/>
              <a:gd name="connsiteY1" fmla="*/ 188144 h 5784389"/>
              <a:gd name="connsiteX2" fmla="*/ 7343753 w 7544313"/>
              <a:gd name="connsiteY2" fmla="*/ 2367358 h 5784389"/>
              <a:gd name="connsiteX3" fmla="*/ 7428050 w 7544313"/>
              <a:gd name="connsiteY3" fmla="*/ 2469120 h 5784389"/>
              <a:gd name="connsiteX4" fmla="*/ 7438311 w 7544313"/>
              <a:gd name="connsiteY4" fmla="*/ 2487626 h 5784389"/>
              <a:gd name="connsiteX5" fmla="*/ 7479289 w 7544313"/>
              <a:gd name="connsiteY5" fmla="*/ 2563973 h 5784389"/>
              <a:gd name="connsiteX6" fmla="*/ 7544313 w 7544313"/>
              <a:gd name="connsiteY6" fmla="*/ 2891210 h 5784389"/>
              <a:gd name="connsiteX7" fmla="*/ 7479289 w 7544313"/>
              <a:gd name="connsiteY7" fmla="*/ 3218447 h 5784389"/>
              <a:gd name="connsiteX8" fmla="*/ 7454433 w 7544313"/>
              <a:gd name="connsiteY8" fmla="*/ 3276193 h 5784389"/>
              <a:gd name="connsiteX9" fmla="*/ 7421357 w 7544313"/>
              <a:gd name="connsiteY9" fmla="*/ 3318247 h 5784389"/>
              <a:gd name="connsiteX10" fmla="*/ 7325947 w 7544313"/>
              <a:gd name="connsiteY10" fmla="*/ 3417030 h 5784389"/>
              <a:gd name="connsiteX11" fmla="*/ 5146732 w 7544313"/>
              <a:gd name="connsiteY11" fmla="*/ 5596244 h 5784389"/>
              <a:gd name="connsiteX12" fmla="*/ 4238287 w 7544313"/>
              <a:gd name="connsiteY12" fmla="*/ 5596244 h 5784389"/>
              <a:gd name="connsiteX13" fmla="*/ 4238287 w 7544313"/>
              <a:gd name="connsiteY13" fmla="*/ 4687801 h 5784389"/>
              <a:gd name="connsiteX14" fmla="*/ 5378425 w 7544313"/>
              <a:gd name="connsiteY14" fmla="*/ 3547663 h 5784389"/>
              <a:gd name="connsiteX15" fmla="*/ 642367 w 7544313"/>
              <a:gd name="connsiteY15" fmla="*/ 3547663 h 5784389"/>
              <a:gd name="connsiteX16" fmla="*/ 0 w 7544313"/>
              <a:gd name="connsiteY16" fmla="*/ 2905296 h 5784389"/>
              <a:gd name="connsiteX17" fmla="*/ 642367 w 7544313"/>
              <a:gd name="connsiteY17" fmla="*/ 2262930 h 5784389"/>
              <a:gd name="connsiteX18" fmla="*/ 5422435 w 7544313"/>
              <a:gd name="connsiteY18" fmla="*/ 2262930 h 5784389"/>
              <a:gd name="connsiteX19" fmla="*/ 4256093 w 7544313"/>
              <a:gd name="connsiteY19" fmla="*/ 1096587 h 5784389"/>
              <a:gd name="connsiteX20" fmla="*/ 4256093 w 7544313"/>
              <a:gd name="connsiteY20" fmla="*/ 188144 h 5784389"/>
              <a:gd name="connsiteX21" fmla="*/ 4710315 w 7544313"/>
              <a:gd name="connsiteY21" fmla="*/ 0 h 5784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44313" h="5784389">
                <a:moveTo>
                  <a:pt x="4710315" y="0"/>
                </a:moveTo>
                <a:cubicBezTo>
                  <a:pt x="4874713" y="0"/>
                  <a:pt x="5039107" y="62713"/>
                  <a:pt x="5164538" y="188144"/>
                </a:cubicBezTo>
                <a:lnTo>
                  <a:pt x="7343753" y="2367358"/>
                </a:lnTo>
                <a:cubicBezTo>
                  <a:pt x="7375110" y="2398716"/>
                  <a:pt x="7403341" y="2432905"/>
                  <a:pt x="7428050" y="2469120"/>
                </a:cubicBezTo>
                <a:lnTo>
                  <a:pt x="7438311" y="2487626"/>
                </a:lnTo>
                <a:lnTo>
                  <a:pt x="7479289" y="2563973"/>
                </a:lnTo>
                <a:cubicBezTo>
                  <a:pt x="7520342" y="2657385"/>
                  <a:pt x="7544313" y="2769994"/>
                  <a:pt x="7544313" y="2891210"/>
                </a:cubicBezTo>
                <a:cubicBezTo>
                  <a:pt x="7544313" y="3012426"/>
                  <a:pt x="7520342" y="3125035"/>
                  <a:pt x="7479289" y="3218447"/>
                </a:cubicBezTo>
                <a:lnTo>
                  <a:pt x="7454433" y="3276193"/>
                </a:lnTo>
                <a:lnTo>
                  <a:pt x="7421357" y="3318247"/>
                </a:lnTo>
                <a:cubicBezTo>
                  <a:pt x="7391886" y="3351882"/>
                  <a:pt x="7357304" y="3385674"/>
                  <a:pt x="7325947" y="3417030"/>
                </a:cubicBezTo>
                <a:lnTo>
                  <a:pt x="5146732" y="5596244"/>
                </a:lnTo>
                <a:cubicBezTo>
                  <a:pt x="4895873" y="5847104"/>
                  <a:pt x="4489147" y="5847104"/>
                  <a:pt x="4238287" y="5596244"/>
                </a:cubicBezTo>
                <a:cubicBezTo>
                  <a:pt x="3987430" y="5345384"/>
                  <a:pt x="3987430" y="4938661"/>
                  <a:pt x="4238287" y="4687801"/>
                </a:cubicBezTo>
                <a:lnTo>
                  <a:pt x="5378425" y="3547663"/>
                </a:lnTo>
                <a:lnTo>
                  <a:pt x="642367" y="3547663"/>
                </a:lnTo>
                <a:cubicBezTo>
                  <a:pt x="287598" y="3547663"/>
                  <a:pt x="0" y="3260065"/>
                  <a:pt x="0" y="2905296"/>
                </a:cubicBezTo>
                <a:cubicBezTo>
                  <a:pt x="0" y="2550527"/>
                  <a:pt x="287598" y="2262930"/>
                  <a:pt x="642367" y="2262930"/>
                </a:cubicBezTo>
                <a:lnTo>
                  <a:pt x="5422435" y="2262930"/>
                </a:lnTo>
                <a:lnTo>
                  <a:pt x="4256093" y="1096587"/>
                </a:lnTo>
                <a:cubicBezTo>
                  <a:pt x="4005235" y="845727"/>
                  <a:pt x="4005235" y="439004"/>
                  <a:pt x="4256093" y="188144"/>
                </a:cubicBezTo>
                <a:cubicBezTo>
                  <a:pt x="4381524" y="62713"/>
                  <a:pt x="4545918" y="0"/>
                  <a:pt x="4710315" y="0"/>
                </a:cubicBezTo>
                <a:close/>
              </a:path>
            </a:pathLst>
          </a:cu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lumMod val="75000"/>
                  <a:lumOff val="25000"/>
                </a:prstClr>
              </a:solidFill>
              <a:effectLst/>
              <a:uLnTx/>
              <a:uFillTx/>
              <a:latin typeface="等线" panose="02010600030101010101" pitchFamily="2" charset="-122"/>
              <a:ea typeface="等线" panose="02010600030101010101" pitchFamily="2" charset="-122"/>
              <a:cs typeface="+mn-cs"/>
            </a:endParaRPr>
          </a:p>
        </p:txBody>
      </p:sp>
      <p:sp>
        <p:nvSpPr>
          <p:cNvPr id="35" name="矩形 34"/>
          <p:cNvSpPr/>
          <p:nvPr/>
        </p:nvSpPr>
        <p:spPr>
          <a:xfrm>
            <a:off x="6274623" y="4870708"/>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36" name="矩形 35"/>
          <p:cNvSpPr/>
          <p:nvPr/>
        </p:nvSpPr>
        <p:spPr>
          <a:xfrm>
            <a:off x="6275783" y="5262044"/>
            <a:ext cx="5232885" cy="758349"/>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三、下阶段工作目标</a:t>
            </a:r>
          </a:p>
        </p:txBody>
      </p:sp>
      <p:cxnSp>
        <p:nvCxnSpPr>
          <p:cNvPr id="6" name="直接连接符 5"/>
          <p:cNvCxnSpPr/>
          <p:nvPr/>
        </p:nvCxnSpPr>
        <p:spPr>
          <a:xfrm>
            <a:off x="1071563" y="2951394"/>
            <a:ext cx="10048875" cy="0"/>
          </a:xfrm>
          <a:prstGeom prst="line">
            <a:avLst/>
          </a:prstGeom>
          <a:ln>
            <a:solidFill>
              <a:srgbClr val="34629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2144712" y="2324331"/>
            <a:ext cx="1254126" cy="1254126"/>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椭圆 7"/>
          <p:cNvSpPr/>
          <p:nvPr/>
        </p:nvSpPr>
        <p:spPr>
          <a:xfrm>
            <a:off x="8793162" y="2324331"/>
            <a:ext cx="1254126" cy="1254126"/>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椭圆 8"/>
          <p:cNvSpPr/>
          <p:nvPr/>
        </p:nvSpPr>
        <p:spPr>
          <a:xfrm>
            <a:off x="5124450" y="1979844"/>
            <a:ext cx="1943100" cy="1943100"/>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弧形 10"/>
          <p:cNvSpPr/>
          <p:nvPr/>
        </p:nvSpPr>
        <p:spPr>
          <a:xfrm>
            <a:off x="4989690" y="1845084"/>
            <a:ext cx="2212620" cy="2212620"/>
          </a:xfrm>
          <a:prstGeom prst="arc">
            <a:avLst>
              <a:gd name="adj1" fmla="val 7953905"/>
              <a:gd name="adj2" fmla="val 2851907"/>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弧形 11"/>
          <p:cNvSpPr/>
          <p:nvPr/>
        </p:nvSpPr>
        <p:spPr>
          <a:xfrm>
            <a:off x="4851400" y="1706794"/>
            <a:ext cx="2489200" cy="2489200"/>
          </a:xfrm>
          <a:prstGeom prst="arc">
            <a:avLst>
              <a:gd name="adj1" fmla="val 7953905"/>
              <a:gd name="adj2" fmla="val 2851907"/>
            </a:avLst>
          </a:prstGeom>
          <a:ln w="7620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8"/>
          <p:cNvSpPr/>
          <p:nvPr/>
        </p:nvSpPr>
        <p:spPr>
          <a:xfrm>
            <a:off x="2501899" y="2705560"/>
            <a:ext cx="539752" cy="491668"/>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9"/>
          <p:cNvSpPr/>
          <p:nvPr/>
        </p:nvSpPr>
        <p:spPr>
          <a:xfrm>
            <a:off x="9185856" y="2681518"/>
            <a:ext cx="468737" cy="539752"/>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20"/>
          <p:cNvSpPr/>
          <p:nvPr/>
        </p:nvSpPr>
        <p:spPr>
          <a:xfrm>
            <a:off x="5677863" y="2533257"/>
            <a:ext cx="836274" cy="83627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1992430" y="3704885"/>
            <a:ext cx="1558689" cy="374205"/>
          </a:xfrm>
          <a:prstGeom prst="rect">
            <a:avLst/>
          </a:prstGeom>
        </p:spPr>
        <p:txBody>
          <a:bodyPr wrap="square">
            <a:spAutoFit/>
          </a:bodyPr>
          <a:lstStyle/>
          <a:p>
            <a:pPr algn="ct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关键标题</a:t>
            </a:r>
          </a:p>
        </p:txBody>
      </p:sp>
      <p:sp>
        <p:nvSpPr>
          <p:cNvPr id="17" name="矩形 16"/>
          <p:cNvSpPr/>
          <p:nvPr/>
        </p:nvSpPr>
        <p:spPr>
          <a:xfrm>
            <a:off x="5316655" y="4175802"/>
            <a:ext cx="1558689" cy="374205"/>
          </a:xfrm>
          <a:prstGeom prst="rect">
            <a:avLst/>
          </a:prstGeom>
        </p:spPr>
        <p:txBody>
          <a:bodyPr wrap="square">
            <a:spAutoFit/>
          </a:bodyPr>
          <a:lstStyle/>
          <a:p>
            <a:pPr algn="ct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关键标题</a:t>
            </a:r>
          </a:p>
        </p:txBody>
      </p:sp>
      <p:sp>
        <p:nvSpPr>
          <p:cNvPr id="19" name="矩形 18"/>
          <p:cNvSpPr/>
          <p:nvPr/>
        </p:nvSpPr>
        <p:spPr>
          <a:xfrm>
            <a:off x="8640881" y="3704884"/>
            <a:ext cx="1558689" cy="374205"/>
          </a:xfrm>
          <a:prstGeom prst="rect">
            <a:avLst/>
          </a:prstGeom>
        </p:spPr>
        <p:txBody>
          <a:bodyPr wrap="square">
            <a:spAutoFit/>
          </a:bodyPr>
          <a:lstStyle/>
          <a:p>
            <a:pPr algn="ct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关键标题</a:t>
            </a:r>
          </a:p>
        </p:txBody>
      </p:sp>
      <p:sp>
        <p:nvSpPr>
          <p:cNvPr id="20" name="矩形 19"/>
          <p:cNvSpPr/>
          <p:nvPr/>
        </p:nvSpPr>
        <p:spPr>
          <a:xfrm>
            <a:off x="1306288" y="4637024"/>
            <a:ext cx="9579428" cy="758349"/>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点击文本框即可进行编辑输入相关内容点击文本框即可进行编辑输入相关内容点击文本框即可点击文本框即可进行编辑输入相关内容点击文本框即可进行编辑输入相关内容点击文本框即可</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4" name="Freeform 10"/>
          <p:cNvSpPr/>
          <p:nvPr/>
        </p:nvSpPr>
        <p:spPr bwMode="auto">
          <a:xfrm>
            <a:off x="5295403" y="2034311"/>
            <a:ext cx="1630221" cy="1686294"/>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35" name="文本框 34"/>
          <p:cNvSpPr txBox="1"/>
          <p:nvPr/>
        </p:nvSpPr>
        <p:spPr>
          <a:xfrm>
            <a:off x="4386453" y="3586841"/>
            <a:ext cx="3436747" cy="1516697"/>
          </a:xfrm>
          <a:prstGeom prst="rect">
            <a:avLst/>
          </a:prstGeom>
          <a:noFill/>
        </p:spPr>
        <p:txBody>
          <a:bodyPr wrap="square" rtlCol="0">
            <a:spAutoFit/>
          </a:bodyPr>
          <a:lstStyle/>
          <a:p>
            <a:pPr algn="ctr">
              <a:lnSpc>
                <a:spcPct val="150000"/>
              </a:lnSpc>
            </a:pPr>
            <a:r>
              <a:rPr lang="en-US" altLang="zh-CN" sz="36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PART FOUR </a:t>
            </a:r>
          </a:p>
          <a:p>
            <a:pPr algn="ctr">
              <a:lnSpc>
                <a:spcPct val="150000"/>
              </a:lnSpc>
            </a:pPr>
            <a:r>
              <a:rPr lang="zh-CN" altLang="en-US" sz="32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下阶段执行计划</a:t>
            </a:r>
          </a:p>
        </p:txBody>
      </p:sp>
      <p:grpSp>
        <p:nvGrpSpPr>
          <p:cNvPr id="2" name="组合 1"/>
          <p:cNvGrpSpPr/>
          <p:nvPr/>
        </p:nvGrpSpPr>
        <p:grpSpPr>
          <a:xfrm>
            <a:off x="5711546" y="2440163"/>
            <a:ext cx="768907" cy="930781"/>
            <a:chOff x="6457904" y="3152813"/>
            <a:chExt cx="452379" cy="547616"/>
          </a:xfrm>
          <a:solidFill>
            <a:schemeClr val="bg1"/>
          </a:solidFill>
        </p:grpSpPr>
        <p:sp>
          <p:nvSpPr>
            <p:cNvPr id="9" name="Freeform 57"/>
            <p:cNvSpPr>
              <a:spLocks noEditPoints="1"/>
            </p:cNvSpPr>
            <p:nvPr/>
          </p:nvSpPr>
          <p:spPr bwMode="auto">
            <a:xfrm>
              <a:off x="6529331" y="3336938"/>
              <a:ext cx="309522" cy="296824"/>
            </a:xfrm>
            <a:custGeom>
              <a:avLst/>
              <a:gdLst>
                <a:gd name="T0" fmla="*/ 109 w 109"/>
                <a:gd name="T1" fmla="*/ 0 h 104"/>
                <a:gd name="T2" fmla="*/ 0 w 109"/>
                <a:gd name="T3" fmla="*/ 0 h 104"/>
                <a:gd name="T4" fmla="*/ 0 w 109"/>
                <a:gd name="T5" fmla="*/ 104 h 104"/>
                <a:gd name="T6" fmla="*/ 109 w 109"/>
                <a:gd name="T7" fmla="*/ 104 h 104"/>
                <a:gd name="T8" fmla="*/ 109 w 109"/>
                <a:gd name="T9" fmla="*/ 0 h 104"/>
                <a:gd name="T10" fmla="*/ 8 w 109"/>
                <a:gd name="T11" fmla="*/ 27 h 104"/>
                <a:gd name="T12" fmla="*/ 14 w 109"/>
                <a:gd name="T13" fmla="*/ 27 h 104"/>
                <a:gd name="T14" fmla="*/ 22 w 109"/>
                <a:gd name="T15" fmla="*/ 35 h 104"/>
                <a:gd name="T16" fmla="*/ 46 w 109"/>
                <a:gd name="T17" fmla="*/ 11 h 104"/>
                <a:gd name="T18" fmla="*/ 51 w 109"/>
                <a:gd name="T19" fmla="*/ 11 h 104"/>
                <a:gd name="T20" fmla="*/ 51 w 109"/>
                <a:gd name="T21" fmla="*/ 17 h 104"/>
                <a:gd name="T22" fmla="*/ 22 w 109"/>
                <a:gd name="T23" fmla="*/ 46 h 104"/>
                <a:gd name="T24" fmla="*/ 8 w 109"/>
                <a:gd name="T25" fmla="*/ 33 h 104"/>
                <a:gd name="T26" fmla="*/ 8 w 109"/>
                <a:gd name="T27" fmla="*/ 27 h 104"/>
                <a:gd name="T28" fmla="*/ 8 w 109"/>
                <a:gd name="T29" fmla="*/ 75 h 104"/>
                <a:gd name="T30" fmla="*/ 8 w 109"/>
                <a:gd name="T31" fmla="*/ 69 h 104"/>
                <a:gd name="T32" fmla="*/ 14 w 109"/>
                <a:gd name="T33" fmla="*/ 69 h 104"/>
                <a:gd name="T34" fmla="*/ 22 w 109"/>
                <a:gd name="T35" fmla="*/ 77 h 104"/>
                <a:gd name="T36" fmla="*/ 46 w 109"/>
                <a:gd name="T37" fmla="*/ 54 h 104"/>
                <a:gd name="T38" fmla="*/ 51 w 109"/>
                <a:gd name="T39" fmla="*/ 54 h 104"/>
                <a:gd name="T40" fmla="*/ 51 w 109"/>
                <a:gd name="T41" fmla="*/ 59 h 104"/>
                <a:gd name="T42" fmla="*/ 22 w 109"/>
                <a:gd name="T43" fmla="*/ 88 h 104"/>
                <a:gd name="T44" fmla="*/ 8 w 109"/>
                <a:gd name="T45" fmla="*/ 75 h 104"/>
                <a:gd name="T46" fmla="*/ 93 w 109"/>
                <a:gd name="T47" fmla="*/ 77 h 104"/>
                <a:gd name="T48" fmla="*/ 55 w 109"/>
                <a:gd name="T49" fmla="*/ 77 h 104"/>
                <a:gd name="T50" fmla="*/ 51 w 109"/>
                <a:gd name="T51" fmla="*/ 73 h 104"/>
                <a:gd name="T52" fmla="*/ 55 w 109"/>
                <a:gd name="T53" fmla="*/ 69 h 104"/>
                <a:gd name="T54" fmla="*/ 93 w 109"/>
                <a:gd name="T55" fmla="*/ 69 h 104"/>
                <a:gd name="T56" fmla="*/ 97 w 109"/>
                <a:gd name="T57" fmla="*/ 73 h 104"/>
                <a:gd name="T58" fmla="*/ 93 w 109"/>
                <a:gd name="T59" fmla="*/ 77 h 104"/>
                <a:gd name="T60" fmla="*/ 93 w 109"/>
                <a:gd name="T61" fmla="*/ 38 h 104"/>
                <a:gd name="T62" fmla="*/ 55 w 109"/>
                <a:gd name="T63" fmla="*/ 38 h 104"/>
                <a:gd name="T64" fmla="*/ 51 w 109"/>
                <a:gd name="T65" fmla="*/ 34 h 104"/>
                <a:gd name="T66" fmla="*/ 55 w 109"/>
                <a:gd name="T67" fmla="*/ 30 h 104"/>
                <a:gd name="T68" fmla="*/ 93 w 109"/>
                <a:gd name="T69" fmla="*/ 30 h 104"/>
                <a:gd name="T70" fmla="*/ 97 w 109"/>
                <a:gd name="T71" fmla="*/ 34 h 104"/>
                <a:gd name="T72" fmla="*/ 93 w 109"/>
                <a:gd name="T73" fmla="*/ 3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104">
                  <a:moveTo>
                    <a:pt x="109" y="0"/>
                  </a:moveTo>
                  <a:cubicBezTo>
                    <a:pt x="0" y="0"/>
                    <a:pt x="0" y="0"/>
                    <a:pt x="0" y="0"/>
                  </a:cubicBezTo>
                  <a:cubicBezTo>
                    <a:pt x="0" y="104"/>
                    <a:pt x="0" y="104"/>
                    <a:pt x="0" y="104"/>
                  </a:cubicBezTo>
                  <a:cubicBezTo>
                    <a:pt x="109" y="104"/>
                    <a:pt x="109" y="104"/>
                    <a:pt x="109" y="104"/>
                  </a:cubicBezTo>
                  <a:lnTo>
                    <a:pt x="109" y="0"/>
                  </a:lnTo>
                  <a:close/>
                  <a:moveTo>
                    <a:pt x="8" y="27"/>
                  </a:moveTo>
                  <a:cubicBezTo>
                    <a:pt x="10" y="26"/>
                    <a:pt x="12" y="26"/>
                    <a:pt x="14" y="27"/>
                  </a:cubicBezTo>
                  <a:cubicBezTo>
                    <a:pt x="22" y="35"/>
                    <a:pt x="22" y="35"/>
                    <a:pt x="22" y="35"/>
                  </a:cubicBezTo>
                  <a:cubicBezTo>
                    <a:pt x="46" y="11"/>
                    <a:pt x="46" y="11"/>
                    <a:pt x="46" y="11"/>
                  </a:cubicBezTo>
                  <a:cubicBezTo>
                    <a:pt x="47" y="10"/>
                    <a:pt x="50" y="10"/>
                    <a:pt x="51" y="11"/>
                  </a:cubicBezTo>
                  <a:cubicBezTo>
                    <a:pt x="53" y="13"/>
                    <a:pt x="53" y="16"/>
                    <a:pt x="51" y="17"/>
                  </a:cubicBezTo>
                  <a:cubicBezTo>
                    <a:pt x="22" y="46"/>
                    <a:pt x="22" y="46"/>
                    <a:pt x="22" y="46"/>
                  </a:cubicBezTo>
                  <a:cubicBezTo>
                    <a:pt x="8" y="33"/>
                    <a:pt x="8" y="33"/>
                    <a:pt x="8" y="33"/>
                  </a:cubicBezTo>
                  <a:cubicBezTo>
                    <a:pt x="7" y="31"/>
                    <a:pt x="7" y="29"/>
                    <a:pt x="8" y="27"/>
                  </a:cubicBezTo>
                  <a:close/>
                  <a:moveTo>
                    <a:pt x="8" y="75"/>
                  </a:moveTo>
                  <a:cubicBezTo>
                    <a:pt x="7" y="73"/>
                    <a:pt x="7" y="71"/>
                    <a:pt x="8" y="69"/>
                  </a:cubicBezTo>
                  <a:cubicBezTo>
                    <a:pt x="10" y="68"/>
                    <a:pt x="12" y="68"/>
                    <a:pt x="14" y="69"/>
                  </a:cubicBezTo>
                  <a:cubicBezTo>
                    <a:pt x="22" y="77"/>
                    <a:pt x="22" y="77"/>
                    <a:pt x="22" y="77"/>
                  </a:cubicBezTo>
                  <a:cubicBezTo>
                    <a:pt x="46" y="54"/>
                    <a:pt x="46" y="54"/>
                    <a:pt x="46" y="54"/>
                  </a:cubicBezTo>
                  <a:cubicBezTo>
                    <a:pt x="47" y="52"/>
                    <a:pt x="50" y="52"/>
                    <a:pt x="51" y="54"/>
                  </a:cubicBezTo>
                  <a:cubicBezTo>
                    <a:pt x="53" y="55"/>
                    <a:pt x="53" y="58"/>
                    <a:pt x="51" y="59"/>
                  </a:cubicBezTo>
                  <a:cubicBezTo>
                    <a:pt x="22" y="88"/>
                    <a:pt x="22" y="88"/>
                    <a:pt x="22" y="88"/>
                  </a:cubicBezTo>
                  <a:lnTo>
                    <a:pt x="8" y="75"/>
                  </a:lnTo>
                  <a:close/>
                  <a:moveTo>
                    <a:pt x="93" y="77"/>
                  </a:moveTo>
                  <a:cubicBezTo>
                    <a:pt x="55" y="77"/>
                    <a:pt x="55" y="77"/>
                    <a:pt x="55" y="77"/>
                  </a:cubicBezTo>
                  <a:cubicBezTo>
                    <a:pt x="52" y="77"/>
                    <a:pt x="51" y="75"/>
                    <a:pt x="51" y="73"/>
                  </a:cubicBezTo>
                  <a:cubicBezTo>
                    <a:pt x="51" y="71"/>
                    <a:pt x="52" y="69"/>
                    <a:pt x="55" y="69"/>
                  </a:cubicBezTo>
                  <a:cubicBezTo>
                    <a:pt x="93" y="69"/>
                    <a:pt x="93" y="69"/>
                    <a:pt x="93" y="69"/>
                  </a:cubicBezTo>
                  <a:cubicBezTo>
                    <a:pt x="95" y="69"/>
                    <a:pt x="97" y="71"/>
                    <a:pt x="97" y="73"/>
                  </a:cubicBezTo>
                  <a:cubicBezTo>
                    <a:pt x="97" y="75"/>
                    <a:pt x="95" y="77"/>
                    <a:pt x="93" y="77"/>
                  </a:cubicBezTo>
                  <a:close/>
                  <a:moveTo>
                    <a:pt x="93" y="38"/>
                  </a:moveTo>
                  <a:cubicBezTo>
                    <a:pt x="55" y="38"/>
                    <a:pt x="55" y="38"/>
                    <a:pt x="55" y="38"/>
                  </a:cubicBezTo>
                  <a:cubicBezTo>
                    <a:pt x="52" y="38"/>
                    <a:pt x="51" y="36"/>
                    <a:pt x="51" y="34"/>
                  </a:cubicBezTo>
                  <a:cubicBezTo>
                    <a:pt x="51" y="32"/>
                    <a:pt x="52" y="30"/>
                    <a:pt x="55" y="30"/>
                  </a:cubicBezTo>
                  <a:cubicBezTo>
                    <a:pt x="93" y="30"/>
                    <a:pt x="93" y="30"/>
                    <a:pt x="93" y="30"/>
                  </a:cubicBezTo>
                  <a:cubicBezTo>
                    <a:pt x="95" y="30"/>
                    <a:pt x="97" y="32"/>
                    <a:pt x="97" y="34"/>
                  </a:cubicBezTo>
                  <a:cubicBezTo>
                    <a:pt x="97" y="36"/>
                    <a:pt x="95" y="38"/>
                    <a:pt x="9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 name="Freeform 58"/>
            <p:cNvSpPr/>
            <p:nvPr/>
          </p:nvSpPr>
          <p:spPr bwMode="auto">
            <a:xfrm>
              <a:off x="6784885" y="3152813"/>
              <a:ext cx="22222" cy="47619"/>
            </a:xfrm>
            <a:custGeom>
              <a:avLst/>
              <a:gdLst>
                <a:gd name="T0" fmla="*/ 8 w 8"/>
                <a:gd name="T1" fmla="*/ 4 h 17"/>
                <a:gd name="T2" fmla="*/ 4 w 8"/>
                <a:gd name="T3" fmla="*/ 0 h 17"/>
                <a:gd name="T4" fmla="*/ 0 w 8"/>
                <a:gd name="T5" fmla="*/ 4 h 17"/>
                <a:gd name="T6" fmla="*/ 0 w 8"/>
                <a:gd name="T7" fmla="*/ 17 h 17"/>
                <a:gd name="T8" fmla="*/ 8 w 8"/>
                <a:gd name="T9" fmla="*/ 17 h 17"/>
                <a:gd name="T10" fmla="*/ 8 w 8"/>
                <a:gd name="T11" fmla="*/ 4 h 17"/>
              </a:gdLst>
              <a:ahLst/>
              <a:cxnLst>
                <a:cxn ang="0">
                  <a:pos x="T0" y="T1"/>
                </a:cxn>
                <a:cxn ang="0">
                  <a:pos x="T2" y="T3"/>
                </a:cxn>
                <a:cxn ang="0">
                  <a:pos x="T4" y="T5"/>
                </a:cxn>
                <a:cxn ang="0">
                  <a:pos x="T6" y="T7"/>
                </a:cxn>
                <a:cxn ang="0">
                  <a:pos x="T8" y="T9"/>
                </a:cxn>
                <a:cxn ang="0">
                  <a:pos x="T10" y="T11"/>
                </a:cxn>
              </a:cxnLst>
              <a:rect l="0" t="0" r="r" b="b"/>
              <a:pathLst>
                <a:path w="8" h="17">
                  <a:moveTo>
                    <a:pt x="8" y="4"/>
                  </a:moveTo>
                  <a:cubicBezTo>
                    <a:pt x="8" y="2"/>
                    <a:pt x="6" y="0"/>
                    <a:pt x="4" y="0"/>
                  </a:cubicBezTo>
                  <a:cubicBezTo>
                    <a:pt x="2" y="0"/>
                    <a:pt x="0" y="2"/>
                    <a:pt x="0" y="4"/>
                  </a:cubicBezTo>
                  <a:cubicBezTo>
                    <a:pt x="0" y="17"/>
                    <a:pt x="0" y="17"/>
                    <a:pt x="0" y="17"/>
                  </a:cubicBezTo>
                  <a:cubicBezTo>
                    <a:pt x="8" y="17"/>
                    <a:pt x="8" y="17"/>
                    <a:pt x="8" y="17"/>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 name="Freeform 59"/>
            <p:cNvSpPr>
              <a:spLocks noEditPoints="1"/>
            </p:cNvSpPr>
            <p:nvPr/>
          </p:nvSpPr>
          <p:spPr bwMode="auto">
            <a:xfrm>
              <a:off x="6457904" y="3200432"/>
              <a:ext cx="452379" cy="499997"/>
            </a:xfrm>
            <a:custGeom>
              <a:avLst/>
              <a:gdLst>
                <a:gd name="T0" fmla="*/ 146 w 159"/>
                <a:gd name="T1" fmla="*/ 0 h 175"/>
                <a:gd name="T2" fmla="*/ 123 w 159"/>
                <a:gd name="T3" fmla="*/ 0 h 175"/>
                <a:gd name="T4" fmla="*/ 123 w 159"/>
                <a:gd name="T5" fmla="*/ 17 h 175"/>
                <a:gd name="T6" fmla="*/ 119 w 159"/>
                <a:gd name="T7" fmla="*/ 21 h 175"/>
                <a:gd name="T8" fmla="*/ 115 w 159"/>
                <a:gd name="T9" fmla="*/ 17 h 175"/>
                <a:gd name="T10" fmla="*/ 115 w 159"/>
                <a:gd name="T11" fmla="*/ 0 h 175"/>
                <a:gd name="T12" fmla="*/ 44 w 159"/>
                <a:gd name="T13" fmla="*/ 0 h 175"/>
                <a:gd name="T14" fmla="*/ 44 w 159"/>
                <a:gd name="T15" fmla="*/ 17 h 175"/>
                <a:gd name="T16" fmla="*/ 40 w 159"/>
                <a:gd name="T17" fmla="*/ 21 h 175"/>
                <a:gd name="T18" fmla="*/ 36 w 159"/>
                <a:gd name="T19" fmla="*/ 17 h 175"/>
                <a:gd name="T20" fmla="*/ 36 w 159"/>
                <a:gd name="T21" fmla="*/ 0 h 175"/>
                <a:gd name="T22" fmla="*/ 14 w 159"/>
                <a:gd name="T23" fmla="*/ 0 h 175"/>
                <a:gd name="T24" fmla="*/ 0 w 159"/>
                <a:gd name="T25" fmla="*/ 13 h 175"/>
                <a:gd name="T26" fmla="*/ 0 w 159"/>
                <a:gd name="T27" fmla="*/ 162 h 175"/>
                <a:gd name="T28" fmla="*/ 14 w 159"/>
                <a:gd name="T29" fmla="*/ 175 h 175"/>
                <a:gd name="T30" fmla="*/ 146 w 159"/>
                <a:gd name="T31" fmla="*/ 175 h 175"/>
                <a:gd name="T32" fmla="*/ 159 w 159"/>
                <a:gd name="T33" fmla="*/ 162 h 175"/>
                <a:gd name="T34" fmla="*/ 159 w 159"/>
                <a:gd name="T35" fmla="*/ 13 h 175"/>
                <a:gd name="T36" fmla="*/ 146 w 159"/>
                <a:gd name="T37" fmla="*/ 0 h 175"/>
                <a:gd name="T38" fmla="*/ 142 w 159"/>
                <a:gd name="T39" fmla="*/ 160 h 175"/>
                <a:gd name="T40" fmla="*/ 17 w 159"/>
                <a:gd name="T41" fmla="*/ 160 h 175"/>
                <a:gd name="T42" fmla="*/ 17 w 159"/>
                <a:gd name="T43" fmla="*/ 40 h 175"/>
                <a:gd name="T44" fmla="*/ 142 w 159"/>
                <a:gd name="T45" fmla="*/ 40 h 175"/>
                <a:gd name="T46" fmla="*/ 142 w 159"/>
                <a:gd name="T47"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9" h="175">
                  <a:moveTo>
                    <a:pt x="146" y="0"/>
                  </a:moveTo>
                  <a:cubicBezTo>
                    <a:pt x="123" y="0"/>
                    <a:pt x="123" y="0"/>
                    <a:pt x="123" y="0"/>
                  </a:cubicBezTo>
                  <a:cubicBezTo>
                    <a:pt x="123" y="17"/>
                    <a:pt x="123" y="17"/>
                    <a:pt x="123" y="17"/>
                  </a:cubicBezTo>
                  <a:cubicBezTo>
                    <a:pt x="123" y="19"/>
                    <a:pt x="121" y="21"/>
                    <a:pt x="119" y="21"/>
                  </a:cubicBezTo>
                  <a:cubicBezTo>
                    <a:pt x="117" y="21"/>
                    <a:pt x="115" y="19"/>
                    <a:pt x="115" y="17"/>
                  </a:cubicBezTo>
                  <a:cubicBezTo>
                    <a:pt x="115" y="0"/>
                    <a:pt x="115" y="0"/>
                    <a:pt x="115" y="0"/>
                  </a:cubicBezTo>
                  <a:cubicBezTo>
                    <a:pt x="44" y="0"/>
                    <a:pt x="44" y="0"/>
                    <a:pt x="44" y="0"/>
                  </a:cubicBezTo>
                  <a:cubicBezTo>
                    <a:pt x="44" y="17"/>
                    <a:pt x="44" y="17"/>
                    <a:pt x="44" y="17"/>
                  </a:cubicBezTo>
                  <a:cubicBezTo>
                    <a:pt x="44" y="19"/>
                    <a:pt x="42" y="21"/>
                    <a:pt x="40" y="21"/>
                  </a:cubicBezTo>
                  <a:cubicBezTo>
                    <a:pt x="38" y="21"/>
                    <a:pt x="36" y="19"/>
                    <a:pt x="36" y="17"/>
                  </a:cubicBezTo>
                  <a:cubicBezTo>
                    <a:pt x="36" y="0"/>
                    <a:pt x="36" y="0"/>
                    <a:pt x="36" y="0"/>
                  </a:cubicBezTo>
                  <a:cubicBezTo>
                    <a:pt x="14" y="0"/>
                    <a:pt x="14" y="0"/>
                    <a:pt x="14" y="0"/>
                  </a:cubicBezTo>
                  <a:cubicBezTo>
                    <a:pt x="6" y="0"/>
                    <a:pt x="0" y="6"/>
                    <a:pt x="0" y="13"/>
                  </a:cubicBezTo>
                  <a:cubicBezTo>
                    <a:pt x="0" y="162"/>
                    <a:pt x="0" y="162"/>
                    <a:pt x="0" y="162"/>
                  </a:cubicBezTo>
                  <a:cubicBezTo>
                    <a:pt x="0" y="169"/>
                    <a:pt x="6" y="175"/>
                    <a:pt x="14" y="175"/>
                  </a:cubicBezTo>
                  <a:cubicBezTo>
                    <a:pt x="146" y="175"/>
                    <a:pt x="146" y="175"/>
                    <a:pt x="146" y="175"/>
                  </a:cubicBezTo>
                  <a:cubicBezTo>
                    <a:pt x="153" y="175"/>
                    <a:pt x="159" y="169"/>
                    <a:pt x="159" y="162"/>
                  </a:cubicBezTo>
                  <a:cubicBezTo>
                    <a:pt x="159" y="13"/>
                    <a:pt x="159" y="13"/>
                    <a:pt x="159" y="13"/>
                  </a:cubicBezTo>
                  <a:cubicBezTo>
                    <a:pt x="159" y="6"/>
                    <a:pt x="153" y="0"/>
                    <a:pt x="146" y="0"/>
                  </a:cubicBezTo>
                  <a:close/>
                  <a:moveTo>
                    <a:pt x="142" y="160"/>
                  </a:moveTo>
                  <a:cubicBezTo>
                    <a:pt x="17" y="160"/>
                    <a:pt x="17" y="160"/>
                    <a:pt x="17" y="160"/>
                  </a:cubicBezTo>
                  <a:cubicBezTo>
                    <a:pt x="17" y="40"/>
                    <a:pt x="17" y="40"/>
                    <a:pt x="17" y="40"/>
                  </a:cubicBezTo>
                  <a:cubicBezTo>
                    <a:pt x="142" y="40"/>
                    <a:pt x="142" y="40"/>
                    <a:pt x="142" y="40"/>
                  </a:cubicBezTo>
                  <a:lnTo>
                    <a:pt x="142"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3" name="Freeform 60"/>
            <p:cNvSpPr/>
            <p:nvPr/>
          </p:nvSpPr>
          <p:spPr bwMode="auto">
            <a:xfrm>
              <a:off x="6559491" y="3152813"/>
              <a:ext cx="23809" cy="47619"/>
            </a:xfrm>
            <a:custGeom>
              <a:avLst/>
              <a:gdLst>
                <a:gd name="T0" fmla="*/ 8 w 8"/>
                <a:gd name="T1" fmla="*/ 4 h 17"/>
                <a:gd name="T2" fmla="*/ 4 w 8"/>
                <a:gd name="T3" fmla="*/ 0 h 17"/>
                <a:gd name="T4" fmla="*/ 0 w 8"/>
                <a:gd name="T5" fmla="*/ 4 h 17"/>
                <a:gd name="T6" fmla="*/ 0 w 8"/>
                <a:gd name="T7" fmla="*/ 17 h 17"/>
                <a:gd name="T8" fmla="*/ 8 w 8"/>
                <a:gd name="T9" fmla="*/ 17 h 17"/>
                <a:gd name="T10" fmla="*/ 8 w 8"/>
                <a:gd name="T11" fmla="*/ 4 h 17"/>
              </a:gdLst>
              <a:ahLst/>
              <a:cxnLst>
                <a:cxn ang="0">
                  <a:pos x="T0" y="T1"/>
                </a:cxn>
                <a:cxn ang="0">
                  <a:pos x="T2" y="T3"/>
                </a:cxn>
                <a:cxn ang="0">
                  <a:pos x="T4" y="T5"/>
                </a:cxn>
                <a:cxn ang="0">
                  <a:pos x="T6" y="T7"/>
                </a:cxn>
                <a:cxn ang="0">
                  <a:pos x="T8" y="T9"/>
                </a:cxn>
                <a:cxn ang="0">
                  <a:pos x="T10" y="T11"/>
                </a:cxn>
              </a:cxnLst>
              <a:rect l="0" t="0" r="r" b="b"/>
              <a:pathLst>
                <a:path w="8" h="17">
                  <a:moveTo>
                    <a:pt x="8" y="4"/>
                  </a:moveTo>
                  <a:cubicBezTo>
                    <a:pt x="8" y="2"/>
                    <a:pt x="6" y="0"/>
                    <a:pt x="4" y="0"/>
                  </a:cubicBezTo>
                  <a:cubicBezTo>
                    <a:pt x="2" y="0"/>
                    <a:pt x="0" y="2"/>
                    <a:pt x="0" y="4"/>
                  </a:cubicBezTo>
                  <a:cubicBezTo>
                    <a:pt x="0" y="17"/>
                    <a:pt x="0" y="17"/>
                    <a:pt x="0" y="17"/>
                  </a:cubicBezTo>
                  <a:cubicBezTo>
                    <a:pt x="8" y="17"/>
                    <a:pt x="8" y="17"/>
                    <a:pt x="8" y="17"/>
                  </a:cubicBezTo>
                  <a:lnTo>
                    <a:pt x="8"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四、下阶段执行计划</a:t>
            </a:r>
          </a:p>
        </p:txBody>
      </p:sp>
      <p:sp>
        <p:nvSpPr>
          <p:cNvPr id="24" name="矩形 23"/>
          <p:cNvSpPr/>
          <p:nvPr/>
        </p:nvSpPr>
        <p:spPr>
          <a:xfrm>
            <a:off x="1015896" y="2096282"/>
            <a:ext cx="4353016" cy="290201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6056" y="2259836"/>
            <a:ext cx="4353016" cy="2902011"/>
          </a:xfrm>
          <a:prstGeom prst="rect">
            <a:avLst/>
          </a:prstGeom>
          <a:effectLst>
            <a:outerShdw blurRad="63500" sx="102000" sy="102000" algn="ctr" rotWithShape="0">
              <a:prstClr val="black">
                <a:alpha val="40000"/>
              </a:prstClr>
            </a:outerShdw>
          </a:effectLst>
        </p:spPr>
      </p:pic>
      <p:sp>
        <p:nvSpPr>
          <p:cNvPr id="26" name="Freeform 10"/>
          <p:cNvSpPr/>
          <p:nvPr/>
        </p:nvSpPr>
        <p:spPr bwMode="auto">
          <a:xfrm>
            <a:off x="6125028" y="1762244"/>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27" name="矩形 26"/>
          <p:cNvSpPr/>
          <p:nvPr/>
        </p:nvSpPr>
        <p:spPr>
          <a:xfrm>
            <a:off x="6132261" y="1787347"/>
            <a:ext cx="645861" cy="530786"/>
          </a:xfrm>
          <a:prstGeom prst="rect">
            <a:avLst/>
          </a:prstGeom>
        </p:spPr>
        <p:txBody>
          <a:bodyPr wrap="square">
            <a:spAutoFit/>
          </a:bodyPr>
          <a:lstStyle/>
          <a:p>
            <a:pPr algn="ctr">
              <a:lnSpc>
                <a:spcPct val="125000"/>
              </a:lnSpc>
            </a:pPr>
            <a:r>
              <a:rPr lang="en-US" altLang="zh-CN" sz="2800" b="1" dirty="0">
                <a:solidFill>
                  <a:schemeClr val="bg1"/>
                </a:solidFill>
                <a:latin typeface="Source Han Sans K Light" panose="020B0300000000000000" pitchFamily="34" charset="-128"/>
                <a:ea typeface="Source Han Sans K Light" panose="020B0300000000000000" pitchFamily="34" charset="-128"/>
              </a:rPr>
              <a:t>01</a:t>
            </a:r>
            <a:endParaRPr lang="zh-CN" altLang="en-US" sz="2800" b="1" dirty="0">
              <a:solidFill>
                <a:schemeClr val="bg1"/>
              </a:solidFill>
              <a:latin typeface="Source Han Sans K Light" panose="020B0300000000000000" pitchFamily="34" charset="-128"/>
              <a:ea typeface="Source Han Sans K Light" panose="020B0300000000000000" pitchFamily="34" charset="-128"/>
            </a:endParaRPr>
          </a:p>
        </p:txBody>
      </p:sp>
      <p:sp>
        <p:nvSpPr>
          <p:cNvPr id="28" name="矩形 27"/>
          <p:cNvSpPr/>
          <p:nvPr/>
        </p:nvSpPr>
        <p:spPr>
          <a:xfrm>
            <a:off x="6785355" y="1674250"/>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29" name="矩形 28"/>
          <p:cNvSpPr/>
          <p:nvPr/>
        </p:nvSpPr>
        <p:spPr>
          <a:xfrm>
            <a:off x="6786515" y="2065586"/>
            <a:ext cx="4353017" cy="38901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
        <p:nvSpPr>
          <p:cNvPr id="30" name="Freeform 10"/>
          <p:cNvSpPr/>
          <p:nvPr/>
        </p:nvSpPr>
        <p:spPr bwMode="auto">
          <a:xfrm>
            <a:off x="6125028" y="2804028"/>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33" name="矩形 32"/>
          <p:cNvSpPr/>
          <p:nvPr/>
        </p:nvSpPr>
        <p:spPr>
          <a:xfrm>
            <a:off x="6132261" y="2829131"/>
            <a:ext cx="645861" cy="530786"/>
          </a:xfrm>
          <a:prstGeom prst="rect">
            <a:avLst/>
          </a:prstGeom>
        </p:spPr>
        <p:txBody>
          <a:bodyPr wrap="square">
            <a:spAutoFit/>
          </a:bodyPr>
          <a:lstStyle/>
          <a:p>
            <a:pPr algn="ctr">
              <a:lnSpc>
                <a:spcPct val="125000"/>
              </a:lnSpc>
            </a:pPr>
            <a:r>
              <a:rPr lang="en-US" altLang="zh-CN" sz="2800" b="1" dirty="0">
                <a:solidFill>
                  <a:schemeClr val="bg1"/>
                </a:solidFill>
                <a:latin typeface="Source Han Sans K Light" panose="020B0300000000000000" pitchFamily="34" charset="-128"/>
                <a:ea typeface="Source Han Sans K Light" panose="020B0300000000000000" pitchFamily="34" charset="-128"/>
              </a:rPr>
              <a:t>02</a:t>
            </a:r>
            <a:endParaRPr lang="zh-CN" altLang="en-US" sz="2800" b="1" dirty="0">
              <a:solidFill>
                <a:schemeClr val="bg1"/>
              </a:solidFill>
              <a:latin typeface="Source Han Sans K Light" panose="020B0300000000000000" pitchFamily="34" charset="-128"/>
              <a:ea typeface="Source Han Sans K Light" panose="020B0300000000000000" pitchFamily="34" charset="-128"/>
            </a:endParaRPr>
          </a:p>
        </p:txBody>
      </p:sp>
      <p:sp>
        <p:nvSpPr>
          <p:cNvPr id="34" name="矩形 33"/>
          <p:cNvSpPr/>
          <p:nvPr/>
        </p:nvSpPr>
        <p:spPr>
          <a:xfrm>
            <a:off x="6785355" y="2716034"/>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35" name="矩形 34"/>
          <p:cNvSpPr/>
          <p:nvPr/>
        </p:nvSpPr>
        <p:spPr>
          <a:xfrm>
            <a:off x="6786515" y="3107370"/>
            <a:ext cx="4353017" cy="38901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
        <p:nvSpPr>
          <p:cNvPr id="36" name="Freeform 10"/>
          <p:cNvSpPr/>
          <p:nvPr/>
        </p:nvSpPr>
        <p:spPr bwMode="auto">
          <a:xfrm>
            <a:off x="6116635" y="3845812"/>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37" name="矩形 36"/>
          <p:cNvSpPr/>
          <p:nvPr/>
        </p:nvSpPr>
        <p:spPr>
          <a:xfrm>
            <a:off x="6123868" y="3870915"/>
            <a:ext cx="645861" cy="530786"/>
          </a:xfrm>
          <a:prstGeom prst="rect">
            <a:avLst/>
          </a:prstGeom>
        </p:spPr>
        <p:txBody>
          <a:bodyPr wrap="square">
            <a:spAutoFit/>
          </a:bodyPr>
          <a:lstStyle/>
          <a:p>
            <a:pPr algn="ctr">
              <a:lnSpc>
                <a:spcPct val="125000"/>
              </a:lnSpc>
            </a:pPr>
            <a:r>
              <a:rPr lang="en-US" altLang="zh-CN" sz="2800" b="1" dirty="0">
                <a:solidFill>
                  <a:schemeClr val="bg1"/>
                </a:solidFill>
                <a:latin typeface="Source Han Sans K Light" panose="020B0300000000000000" pitchFamily="34" charset="-128"/>
                <a:ea typeface="Source Han Sans K Light" panose="020B0300000000000000" pitchFamily="34" charset="-128"/>
              </a:rPr>
              <a:t>03</a:t>
            </a:r>
            <a:endParaRPr lang="zh-CN" altLang="en-US" sz="2800" b="1" dirty="0">
              <a:solidFill>
                <a:schemeClr val="bg1"/>
              </a:solidFill>
              <a:latin typeface="Source Han Sans K Light" panose="020B0300000000000000" pitchFamily="34" charset="-128"/>
              <a:ea typeface="Source Han Sans K Light" panose="020B0300000000000000" pitchFamily="34" charset="-128"/>
            </a:endParaRPr>
          </a:p>
        </p:txBody>
      </p:sp>
      <p:sp>
        <p:nvSpPr>
          <p:cNvPr id="38" name="矩形 37"/>
          <p:cNvSpPr/>
          <p:nvPr/>
        </p:nvSpPr>
        <p:spPr>
          <a:xfrm>
            <a:off x="6776962" y="3757818"/>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39" name="矩形 38"/>
          <p:cNvSpPr/>
          <p:nvPr/>
        </p:nvSpPr>
        <p:spPr>
          <a:xfrm>
            <a:off x="6778122" y="4149154"/>
            <a:ext cx="4353017" cy="38901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
        <p:nvSpPr>
          <p:cNvPr id="40" name="Freeform 10"/>
          <p:cNvSpPr/>
          <p:nvPr/>
        </p:nvSpPr>
        <p:spPr bwMode="auto">
          <a:xfrm>
            <a:off x="6116635" y="4887596"/>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41" name="矩形 40"/>
          <p:cNvSpPr/>
          <p:nvPr/>
        </p:nvSpPr>
        <p:spPr>
          <a:xfrm>
            <a:off x="6123868" y="4912699"/>
            <a:ext cx="645861" cy="530786"/>
          </a:xfrm>
          <a:prstGeom prst="rect">
            <a:avLst/>
          </a:prstGeom>
        </p:spPr>
        <p:txBody>
          <a:bodyPr wrap="square">
            <a:spAutoFit/>
          </a:bodyPr>
          <a:lstStyle/>
          <a:p>
            <a:pPr algn="ctr">
              <a:lnSpc>
                <a:spcPct val="125000"/>
              </a:lnSpc>
            </a:pPr>
            <a:r>
              <a:rPr lang="en-US" altLang="zh-CN" sz="2800" b="1" dirty="0">
                <a:solidFill>
                  <a:schemeClr val="bg1"/>
                </a:solidFill>
                <a:latin typeface="Source Han Sans K Light" panose="020B0300000000000000" pitchFamily="34" charset="-128"/>
                <a:ea typeface="Source Han Sans K Light" panose="020B0300000000000000" pitchFamily="34" charset="-128"/>
              </a:rPr>
              <a:t>04</a:t>
            </a:r>
            <a:endParaRPr lang="zh-CN" altLang="en-US" sz="2800" b="1" dirty="0">
              <a:solidFill>
                <a:schemeClr val="bg1"/>
              </a:solidFill>
              <a:latin typeface="Source Han Sans K Light" panose="020B0300000000000000" pitchFamily="34" charset="-128"/>
              <a:ea typeface="Source Han Sans K Light" panose="020B0300000000000000" pitchFamily="34" charset="-128"/>
            </a:endParaRPr>
          </a:p>
        </p:txBody>
      </p:sp>
      <p:sp>
        <p:nvSpPr>
          <p:cNvPr id="42" name="矩形 41"/>
          <p:cNvSpPr/>
          <p:nvPr/>
        </p:nvSpPr>
        <p:spPr>
          <a:xfrm>
            <a:off x="6776962" y="4799602"/>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43" name="矩形 42"/>
          <p:cNvSpPr/>
          <p:nvPr/>
        </p:nvSpPr>
        <p:spPr>
          <a:xfrm>
            <a:off x="6778122" y="5190938"/>
            <a:ext cx="4353017" cy="38901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四、下阶段执行计划</a:t>
            </a:r>
          </a:p>
        </p:txBody>
      </p:sp>
      <p:sp>
        <p:nvSpPr>
          <p:cNvPr id="7" name="Freeform 1183"/>
          <p:cNvSpPr>
            <a:spLocks noEditPoints="1"/>
          </p:cNvSpPr>
          <p:nvPr/>
        </p:nvSpPr>
        <p:spPr bwMode="auto">
          <a:xfrm>
            <a:off x="11210513" y="3094254"/>
            <a:ext cx="425761" cy="361774"/>
          </a:xfrm>
          <a:custGeom>
            <a:avLst/>
            <a:gdLst>
              <a:gd name="T0" fmla="*/ 112 w 173"/>
              <a:gd name="T1" fmla="*/ 147 h 147"/>
              <a:gd name="T2" fmla="*/ 101 w 173"/>
              <a:gd name="T3" fmla="*/ 124 h 147"/>
              <a:gd name="T4" fmla="*/ 118 w 173"/>
              <a:gd name="T5" fmla="*/ 114 h 147"/>
              <a:gd name="T6" fmla="*/ 139 w 173"/>
              <a:gd name="T7" fmla="*/ 89 h 147"/>
              <a:gd name="T8" fmla="*/ 112 w 173"/>
              <a:gd name="T9" fmla="*/ 84 h 147"/>
              <a:gd name="T10" fmla="*/ 88 w 173"/>
              <a:gd name="T11" fmla="*/ 23 h 147"/>
              <a:gd name="T12" fmla="*/ 150 w 173"/>
              <a:gd name="T13" fmla="*/ 0 h 147"/>
              <a:gd name="T14" fmla="*/ 173 w 173"/>
              <a:gd name="T15" fmla="*/ 93 h 147"/>
              <a:gd name="T16" fmla="*/ 112 w 173"/>
              <a:gd name="T17" fmla="*/ 122 h 147"/>
              <a:gd name="T18" fmla="*/ 109 w 173"/>
              <a:gd name="T19" fmla="*/ 137 h 147"/>
              <a:gd name="T20" fmla="*/ 118 w 173"/>
              <a:gd name="T21" fmla="*/ 139 h 147"/>
              <a:gd name="T22" fmla="*/ 165 w 173"/>
              <a:gd name="T23" fmla="*/ 23 h 147"/>
              <a:gd name="T24" fmla="*/ 112 w 173"/>
              <a:gd name="T25" fmla="*/ 8 h 147"/>
              <a:gd name="T26" fmla="*/ 96 w 173"/>
              <a:gd name="T27" fmla="*/ 61 h 147"/>
              <a:gd name="T28" fmla="*/ 134 w 173"/>
              <a:gd name="T29" fmla="*/ 76 h 147"/>
              <a:gd name="T30" fmla="*/ 147 w 173"/>
              <a:gd name="T31" fmla="*/ 93 h 147"/>
              <a:gd name="T32" fmla="*/ 112 w 173"/>
              <a:gd name="T33" fmla="*/ 122 h 147"/>
              <a:gd name="T34" fmla="*/ 23 w 173"/>
              <a:gd name="T35" fmla="*/ 147 h 147"/>
              <a:gd name="T36" fmla="*/ 12 w 173"/>
              <a:gd name="T37" fmla="*/ 124 h 147"/>
              <a:gd name="T38" fmla="*/ 29 w 173"/>
              <a:gd name="T39" fmla="*/ 114 h 147"/>
              <a:gd name="T40" fmla="*/ 50 w 173"/>
              <a:gd name="T41" fmla="*/ 89 h 147"/>
              <a:gd name="T42" fmla="*/ 23 w 173"/>
              <a:gd name="T43" fmla="*/ 84 h 147"/>
              <a:gd name="T44" fmla="*/ 0 w 173"/>
              <a:gd name="T45" fmla="*/ 23 h 147"/>
              <a:gd name="T46" fmla="*/ 61 w 173"/>
              <a:gd name="T47" fmla="*/ 0 h 147"/>
              <a:gd name="T48" fmla="*/ 84 w 173"/>
              <a:gd name="T49" fmla="*/ 93 h 147"/>
              <a:gd name="T50" fmla="*/ 23 w 173"/>
              <a:gd name="T51" fmla="*/ 122 h 147"/>
              <a:gd name="T52" fmla="*/ 20 w 173"/>
              <a:gd name="T53" fmla="*/ 137 h 147"/>
              <a:gd name="T54" fmla="*/ 29 w 173"/>
              <a:gd name="T55" fmla="*/ 139 h 147"/>
              <a:gd name="T56" fmla="*/ 76 w 173"/>
              <a:gd name="T57" fmla="*/ 23 h 147"/>
              <a:gd name="T58" fmla="*/ 23 w 173"/>
              <a:gd name="T59" fmla="*/ 8 h 147"/>
              <a:gd name="T60" fmla="*/ 8 w 173"/>
              <a:gd name="T61" fmla="*/ 61 h 147"/>
              <a:gd name="T62" fmla="*/ 45 w 173"/>
              <a:gd name="T63" fmla="*/ 76 h 147"/>
              <a:gd name="T64" fmla="*/ 58 w 173"/>
              <a:gd name="T65" fmla="*/ 93 h 147"/>
              <a:gd name="T66" fmla="*/ 23 w 173"/>
              <a:gd name="T67" fmla="*/ 12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3" h="147">
                <a:moveTo>
                  <a:pt x="118" y="147"/>
                </a:moveTo>
                <a:cubicBezTo>
                  <a:pt x="112" y="147"/>
                  <a:pt x="112" y="147"/>
                  <a:pt x="112" y="147"/>
                </a:cubicBezTo>
                <a:cubicBezTo>
                  <a:pt x="106" y="147"/>
                  <a:pt x="101" y="143"/>
                  <a:pt x="101" y="137"/>
                </a:cubicBezTo>
                <a:cubicBezTo>
                  <a:pt x="101" y="124"/>
                  <a:pt x="101" y="124"/>
                  <a:pt x="101" y="124"/>
                </a:cubicBezTo>
                <a:cubicBezTo>
                  <a:pt x="101" y="119"/>
                  <a:pt x="106" y="114"/>
                  <a:pt x="112" y="114"/>
                </a:cubicBezTo>
                <a:cubicBezTo>
                  <a:pt x="118" y="114"/>
                  <a:pt x="118" y="114"/>
                  <a:pt x="118" y="114"/>
                </a:cubicBezTo>
                <a:cubicBezTo>
                  <a:pt x="130" y="114"/>
                  <a:pt x="139" y="104"/>
                  <a:pt x="139" y="93"/>
                </a:cubicBezTo>
                <a:cubicBezTo>
                  <a:pt x="139" y="89"/>
                  <a:pt x="139" y="89"/>
                  <a:pt x="139" y="89"/>
                </a:cubicBezTo>
                <a:cubicBezTo>
                  <a:pt x="139" y="86"/>
                  <a:pt x="137" y="84"/>
                  <a:pt x="134" y="84"/>
                </a:cubicBezTo>
                <a:cubicBezTo>
                  <a:pt x="112" y="84"/>
                  <a:pt x="112" y="84"/>
                  <a:pt x="112" y="84"/>
                </a:cubicBezTo>
                <a:cubicBezTo>
                  <a:pt x="99" y="84"/>
                  <a:pt x="88" y="74"/>
                  <a:pt x="88" y="61"/>
                </a:cubicBezTo>
                <a:cubicBezTo>
                  <a:pt x="88" y="23"/>
                  <a:pt x="88" y="23"/>
                  <a:pt x="88" y="23"/>
                </a:cubicBezTo>
                <a:cubicBezTo>
                  <a:pt x="88" y="10"/>
                  <a:pt x="99" y="0"/>
                  <a:pt x="112" y="0"/>
                </a:cubicBezTo>
                <a:cubicBezTo>
                  <a:pt x="150" y="0"/>
                  <a:pt x="150" y="0"/>
                  <a:pt x="150" y="0"/>
                </a:cubicBezTo>
                <a:cubicBezTo>
                  <a:pt x="162" y="0"/>
                  <a:pt x="173" y="10"/>
                  <a:pt x="173" y="23"/>
                </a:cubicBezTo>
                <a:cubicBezTo>
                  <a:pt x="173" y="93"/>
                  <a:pt x="173" y="93"/>
                  <a:pt x="173" y="93"/>
                </a:cubicBezTo>
                <a:cubicBezTo>
                  <a:pt x="173" y="123"/>
                  <a:pt x="148" y="147"/>
                  <a:pt x="118" y="147"/>
                </a:cubicBezTo>
                <a:close/>
                <a:moveTo>
                  <a:pt x="112" y="122"/>
                </a:moveTo>
                <a:cubicBezTo>
                  <a:pt x="110" y="122"/>
                  <a:pt x="109" y="123"/>
                  <a:pt x="109" y="124"/>
                </a:cubicBezTo>
                <a:cubicBezTo>
                  <a:pt x="109" y="137"/>
                  <a:pt x="109" y="137"/>
                  <a:pt x="109" y="137"/>
                </a:cubicBezTo>
                <a:cubicBezTo>
                  <a:pt x="109" y="138"/>
                  <a:pt x="110" y="139"/>
                  <a:pt x="112" y="139"/>
                </a:cubicBezTo>
                <a:cubicBezTo>
                  <a:pt x="118" y="139"/>
                  <a:pt x="118" y="139"/>
                  <a:pt x="118" y="139"/>
                </a:cubicBezTo>
                <a:cubicBezTo>
                  <a:pt x="144" y="139"/>
                  <a:pt x="165" y="118"/>
                  <a:pt x="165" y="93"/>
                </a:cubicBezTo>
                <a:cubicBezTo>
                  <a:pt x="165" y="23"/>
                  <a:pt x="165" y="23"/>
                  <a:pt x="165" y="23"/>
                </a:cubicBezTo>
                <a:cubicBezTo>
                  <a:pt x="165" y="14"/>
                  <a:pt x="158" y="8"/>
                  <a:pt x="150" y="8"/>
                </a:cubicBezTo>
                <a:cubicBezTo>
                  <a:pt x="112" y="8"/>
                  <a:pt x="112" y="8"/>
                  <a:pt x="112" y="8"/>
                </a:cubicBezTo>
                <a:cubicBezTo>
                  <a:pt x="103" y="8"/>
                  <a:pt x="96" y="14"/>
                  <a:pt x="96" y="23"/>
                </a:cubicBezTo>
                <a:cubicBezTo>
                  <a:pt x="96" y="61"/>
                  <a:pt x="96" y="61"/>
                  <a:pt x="96" y="61"/>
                </a:cubicBezTo>
                <a:cubicBezTo>
                  <a:pt x="96" y="69"/>
                  <a:pt x="103" y="76"/>
                  <a:pt x="112" y="76"/>
                </a:cubicBezTo>
                <a:cubicBezTo>
                  <a:pt x="134" y="76"/>
                  <a:pt x="134" y="76"/>
                  <a:pt x="134" y="76"/>
                </a:cubicBezTo>
                <a:cubicBezTo>
                  <a:pt x="141" y="76"/>
                  <a:pt x="147" y="82"/>
                  <a:pt x="147" y="89"/>
                </a:cubicBezTo>
                <a:cubicBezTo>
                  <a:pt x="147" y="93"/>
                  <a:pt x="147" y="93"/>
                  <a:pt x="147" y="93"/>
                </a:cubicBezTo>
                <a:cubicBezTo>
                  <a:pt x="147" y="109"/>
                  <a:pt x="134" y="122"/>
                  <a:pt x="118" y="122"/>
                </a:cubicBezTo>
                <a:lnTo>
                  <a:pt x="112" y="122"/>
                </a:lnTo>
                <a:close/>
                <a:moveTo>
                  <a:pt x="29" y="147"/>
                </a:moveTo>
                <a:cubicBezTo>
                  <a:pt x="23" y="147"/>
                  <a:pt x="23" y="147"/>
                  <a:pt x="23" y="147"/>
                </a:cubicBezTo>
                <a:cubicBezTo>
                  <a:pt x="17" y="147"/>
                  <a:pt x="12" y="143"/>
                  <a:pt x="12" y="137"/>
                </a:cubicBezTo>
                <a:cubicBezTo>
                  <a:pt x="12" y="124"/>
                  <a:pt x="12" y="124"/>
                  <a:pt x="12" y="124"/>
                </a:cubicBezTo>
                <a:cubicBezTo>
                  <a:pt x="12" y="119"/>
                  <a:pt x="17" y="114"/>
                  <a:pt x="23" y="114"/>
                </a:cubicBezTo>
                <a:cubicBezTo>
                  <a:pt x="29" y="114"/>
                  <a:pt x="29" y="114"/>
                  <a:pt x="29" y="114"/>
                </a:cubicBezTo>
                <a:cubicBezTo>
                  <a:pt x="41" y="114"/>
                  <a:pt x="50" y="104"/>
                  <a:pt x="50" y="93"/>
                </a:cubicBezTo>
                <a:cubicBezTo>
                  <a:pt x="50" y="89"/>
                  <a:pt x="50" y="89"/>
                  <a:pt x="50" y="89"/>
                </a:cubicBezTo>
                <a:cubicBezTo>
                  <a:pt x="50" y="86"/>
                  <a:pt x="48" y="84"/>
                  <a:pt x="45" y="84"/>
                </a:cubicBezTo>
                <a:cubicBezTo>
                  <a:pt x="23" y="84"/>
                  <a:pt x="23" y="84"/>
                  <a:pt x="23" y="84"/>
                </a:cubicBezTo>
                <a:cubicBezTo>
                  <a:pt x="10" y="84"/>
                  <a:pt x="0" y="74"/>
                  <a:pt x="0" y="61"/>
                </a:cubicBezTo>
                <a:cubicBezTo>
                  <a:pt x="0" y="23"/>
                  <a:pt x="0" y="23"/>
                  <a:pt x="0" y="23"/>
                </a:cubicBezTo>
                <a:cubicBezTo>
                  <a:pt x="0" y="10"/>
                  <a:pt x="10" y="0"/>
                  <a:pt x="23" y="0"/>
                </a:cubicBezTo>
                <a:cubicBezTo>
                  <a:pt x="61" y="0"/>
                  <a:pt x="61" y="0"/>
                  <a:pt x="61" y="0"/>
                </a:cubicBezTo>
                <a:cubicBezTo>
                  <a:pt x="73" y="0"/>
                  <a:pt x="84" y="10"/>
                  <a:pt x="84" y="23"/>
                </a:cubicBezTo>
                <a:cubicBezTo>
                  <a:pt x="84" y="93"/>
                  <a:pt x="84" y="93"/>
                  <a:pt x="84" y="93"/>
                </a:cubicBezTo>
                <a:cubicBezTo>
                  <a:pt x="84" y="123"/>
                  <a:pt x="59" y="147"/>
                  <a:pt x="29" y="147"/>
                </a:cubicBezTo>
                <a:close/>
                <a:moveTo>
                  <a:pt x="23" y="122"/>
                </a:moveTo>
                <a:cubicBezTo>
                  <a:pt x="21" y="122"/>
                  <a:pt x="20" y="123"/>
                  <a:pt x="20" y="124"/>
                </a:cubicBezTo>
                <a:cubicBezTo>
                  <a:pt x="20" y="137"/>
                  <a:pt x="20" y="137"/>
                  <a:pt x="20" y="137"/>
                </a:cubicBezTo>
                <a:cubicBezTo>
                  <a:pt x="20" y="138"/>
                  <a:pt x="21" y="139"/>
                  <a:pt x="23" y="139"/>
                </a:cubicBezTo>
                <a:cubicBezTo>
                  <a:pt x="29" y="139"/>
                  <a:pt x="29" y="139"/>
                  <a:pt x="29" y="139"/>
                </a:cubicBezTo>
                <a:cubicBezTo>
                  <a:pt x="55" y="139"/>
                  <a:pt x="76" y="118"/>
                  <a:pt x="76" y="93"/>
                </a:cubicBezTo>
                <a:cubicBezTo>
                  <a:pt x="76" y="23"/>
                  <a:pt x="76" y="23"/>
                  <a:pt x="76" y="23"/>
                </a:cubicBezTo>
                <a:cubicBezTo>
                  <a:pt x="76" y="14"/>
                  <a:pt x="69" y="8"/>
                  <a:pt x="61" y="8"/>
                </a:cubicBezTo>
                <a:cubicBezTo>
                  <a:pt x="23" y="8"/>
                  <a:pt x="23" y="8"/>
                  <a:pt x="23" y="8"/>
                </a:cubicBezTo>
                <a:cubicBezTo>
                  <a:pt x="14" y="8"/>
                  <a:pt x="8" y="14"/>
                  <a:pt x="8" y="23"/>
                </a:cubicBezTo>
                <a:cubicBezTo>
                  <a:pt x="8" y="61"/>
                  <a:pt x="8" y="61"/>
                  <a:pt x="8" y="61"/>
                </a:cubicBezTo>
                <a:cubicBezTo>
                  <a:pt x="8" y="69"/>
                  <a:pt x="14" y="76"/>
                  <a:pt x="23" y="76"/>
                </a:cubicBezTo>
                <a:cubicBezTo>
                  <a:pt x="45" y="76"/>
                  <a:pt x="45" y="76"/>
                  <a:pt x="45" y="76"/>
                </a:cubicBezTo>
                <a:cubicBezTo>
                  <a:pt x="52" y="76"/>
                  <a:pt x="58" y="82"/>
                  <a:pt x="58" y="89"/>
                </a:cubicBezTo>
                <a:cubicBezTo>
                  <a:pt x="58" y="93"/>
                  <a:pt x="58" y="93"/>
                  <a:pt x="58" y="93"/>
                </a:cubicBezTo>
                <a:cubicBezTo>
                  <a:pt x="58" y="109"/>
                  <a:pt x="45" y="122"/>
                  <a:pt x="29" y="122"/>
                </a:cubicBezTo>
                <a:lnTo>
                  <a:pt x="23" y="122"/>
                </a:lnTo>
                <a:close/>
              </a:path>
            </a:pathLst>
          </a:custGeom>
          <a:solidFill>
            <a:srgbClr val="346290"/>
          </a:solidFill>
          <a:ln w="9525">
            <a:solidFill>
              <a:srgbClr val="346290"/>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微软雅黑" panose="020B0503020204020204" pitchFamily="34" charset="-122"/>
              <a:cs typeface="+mn-cs"/>
            </a:endParaRPr>
          </a:p>
        </p:txBody>
      </p:sp>
      <p:sp>
        <p:nvSpPr>
          <p:cNvPr id="8" name="Freeform 1181"/>
          <p:cNvSpPr>
            <a:spLocks noEditPoints="1"/>
          </p:cNvSpPr>
          <p:nvPr/>
        </p:nvSpPr>
        <p:spPr bwMode="auto">
          <a:xfrm>
            <a:off x="5062702" y="1276349"/>
            <a:ext cx="425761" cy="361774"/>
          </a:xfrm>
          <a:custGeom>
            <a:avLst/>
            <a:gdLst>
              <a:gd name="T0" fmla="*/ 112 w 173"/>
              <a:gd name="T1" fmla="*/ 147 h 147"/>
              <a:gd name="T2" fmla="*/ 88 w 173"/>
              <a:gd name="T3" fmla="*/ 54 h 147"/>
              <a:gd name="T4" fmla="*/ 150 w 173"/>
              <a:gd name="T5" fmla="*/ 0 h 147"/>
              <a:gd name="T6" fmla="*/ 160 w 173"/>
              <a:gd name="T7" fmla="*/ 23 h 147"/>
              <a:gd name="T8" fmla="*/ 143 w 173"/>
              <a:gd name="T9" fmla="*/ 33 h 147"/>
              <a:gd name="T10" fmla="*/ 122 w 173"/>
              <a:gd name="T11" fmla="*/ 58 h 147"/>
              <a:gd name="T12" fmla="*/ 150 w 173"/>
              <a:gd name="T13" fmla="*/ 63 h 147"/>
              <a:gd name="T14" fmla="*/ 173 w 173"/>
              <a:gd name="T15" fmla="*/ 124 h 147"/>
              <a:gd name="T16" fmla="*/ 143 w 173"/>
              <a:gd name="T17" fmla="*/ 8 h 147"/>
              <a:gd name="T18" fmla="*/ 96 w 173"/>
              <a:gd name="T19" fmla="*/ 124 h 147"/>
              <a:gd name="T20" fmla="*/ 150 w 173"/>
              <a:gd name="T21" fmla="*/ 139 h 147"/>
              <a:gd name="T22" fmla="*/ 165 w 173"/>
              <a:gd name="T23" fmla="*/ 86 h 147"/>
              <a:gd name="T24" fmla="*/ 127 w 173"/>
              <a:gd name="T25" fmla="*/ 71 h 147"/>
              <a:gd name="T26" fmla="*/ 114 w 173"/>
              <a:gd name="T27" fmla="*/ 54 h 147"/>
              <a:gd name="T28" fmla="*/ 150 w 173"/>
              <a:gd name="T29" fmla="*/ 25 h 147"/>
              <a:gd name="T30" fmla="*/ 152 w 173"/>
              <a:gd name="T31" fmla="*/ 10 h 147"/>
              <a:gd name="T32" fmla="*/ 143 w 173"/>
              <a:gd name="T33" fmla="*/ 8 h 147"/>
              <a:gd name="T34" fmla="*/ 23 w 173"/>
              <a:gd name="T35" fmla="*/ 147 h 147"/>
              <a:gd name="T36" fmla="*/ 0 w 173"/>
              <a:gd name="T37" fmla="*/ 54 h 147"/>
              <a:gd name="T38" fmla="*/ 61 w 173"/>
              <a:gd name="T39" fmla="*/ 0 h 147"/>
              <a:gd name="T40" fmla="*/ 71 w 173"/>
              <a:gd name="T41" fmla="*/ 23 h 147"/>
              <a:gd name="T42" fmla="*/ 54 w 173"/>
              <a:gd name="T43" fmla="*/ 33 h 147"/>
              <a:gd name="T44" fmla="*/ 33 w 173"/>
              <a:gd name="T45" fmla="*/ 58 h 147"/>
              <a:gd name="T46" fmla="*/ 61 w 173"/>
              <a:gd name="T47" fmla="*/ 63 h 147"/>
              <a:gd name="T48" fmla="*/ 84 w 173"/>
              <a:gd name="T49" fmla="*/ 124 h 147"/>
              <a:gd name="T50" fmla="*/ 54 w 173"/>
              <a:gd name="T51" fmla="*/ 8 h 147"/>
              <a:gd name="T52" fmla="*/ 8 w 173"/>
              <a:gd name="T53" fmla="*/ 124 h 147"/>
              <a:gd name="T54" fmla="*/ 61 w 173"/>
              <a:gd name="T55" fmla="*/ 139 h 147"/>
              <a:gd name="T56" fmla="*/ 76 w 173"/>
              <a:gd name="T57" fmla="*/ 86 h 147"/>
              <a:gd name="T58" fmla="*/ 38 w 173"/>
              <a:gd name="T59" fmla="*/ 71 h 147"/>
              <a:gd name="T60" fmla="*/ 25 w 173"/>
              <a:gd name="T61" fmla="*/ 54 h 147"/>
              <a:gd name="T62" fmla="*/ 61 w 173"/>
              <a:gd name="T63" fmla="*/ 25 h 147"/>
              <a:gd name="T64" fmla="*/ 63 w 173"/>
              <a:gd name="T65" fmla="*/ 10 h 147"/>
              <a:gd name="T66" fmla="*/ 54 w 173"/>
              <a:gd name="T67" fmla="*/ 8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3" h="147">
                <a:moveTo>
                  <a:pt x="150" y="147"/>
                </a:moveTo>
                <a:cubicBezTo>
                  <a:pt x="112" y="147"/>
                  <a:pt x="112" y="147"/>
                  <a:pt x="112" y="147"/>
                </a:cubicBezTo>
                <a:cubicBezTo>
                  <a:pt x="99" y="147"/>
                  <a:pt x="88" y="137"/>
                  <a:pt x="88" y="124"/>
                </a:cubicBezTo>
                <a:cubicBezTo>
                  <a:pt x="88" y="54"/>
                  <a:pt x="88" y="54"/>
                  <a:pt x="88" y="54"/>
                </a:cubicBezTo>
                <a:cubicBezTo>
                  <a:pt x="88" y="24"/>
                  <a:pt x="113" y="0"/>
                  <a:pt x="143" y="0"/>
                </a:cubicBezTo>
                <a:cubicBezTo>
                  <a:pt x="150" y="0"/>
                  <a:pt x="150" y="0"/>
                  <a:pt x="150" y="0"/>
                </a:cubicBezTo>
                <a:cubicBezTo>
                  <a:pt x="155" y="0"/>
                  <a:pt x="160" y="4"/>
                  <a:pt x="160" y="10"/>
                </a:cubicBezTo>
                <a:cubicBezTo>
                  <a:pt x="160" y="23"/>
                  <a:pt x="160" y="23"/>
                  <a:pt x="160" y="23"/>
                </a:cubicBezTo>
                <a:cubicBezTo>
                  <a:pt x="160" y="28"/>
                  <a:pt x="155" y="33"/>
                  <a:pt x="150" y="33"/>
                </a:cubicBezTo>
                <a:cubicBezTo>
                  <a:pt x="143" y="33"/>
                  <a:pt x="143" y="33"/>
                  <a:pt x="143" y="33"/>
                </a:cubicBezTo>
                <a:cubicBezTo>
                  <a:pt x="132" y="33"/>
                  <a:pt x="122" y="43"/>
                  <a:pt x="122" y="54"/>
                </a:cubicBezTo>
                <a:cubicBezTo>
                  <a:pt x="122" y="58"/>
                  <a:pt x="122" y="58"/>
                  <a:pt x="122" y="58"/>
                </a:cubicBezTo>
                <a:cubicBezTo>
                  <a:pt x="122" y="61"/>
                  <a:pt x="124" y="63"/>
                  <a:pt x="127" y="63"/>
                </a:cubicBezTo>
                <a:cubicBezTo>
                  <a:pt x="150" y="63"/>
                  <a:pt x="150" y="63"/>
                  <a:pt x="150" y="63"/>
                </a:cubicBezTo>
                <a:cubicBezTo>
                  <a:pt x="162" y="63"/>
                  <a:pt x="173" y="73"/>
                  <a:pt x="173" y="86"/>
                </a:cubicBezTo>
                <a:cubicBezTo>
                  <a:pt x="173" y="124"/>
                  <a:pt x="173" y="124"/>
                  <a:pt x="173" y="124"/>
                </a:cubicBezTo>
                <a:cubicBezTo>
                  <a:pt x="173" y="137"/>
                  <a:pt x="162" y="147"/>
                  <a:pt x="150" y="147"/>
                </a:cubicBezTo>
                <a:close/>
                <a:moveTo>
                  <a:pt x="143" y="8"/>
                </a:moveTo>
                <a:cubicBezTo>
                  <a:pt x="118" y="8"/>
                  <a:pt x="96" y="29"/>
                  <a:pt x="96" y="54"/>
                </a:cubicBezTo>
                <a:cubicBezTo>
                  <a:pt x="96" y="124"/>
                  <a:pt x="96" y="124"/>
                  <a:pt x="96" y="124"/>
                </a:cubicBezTo>
                <a:cubicBezTo>
                  <a:pt x="96" y="133"/>
                  <a:pt x="103" y="139"/>
                  <a:pt x="112" y="139"/>
                </a:cubicBezTo>
                <a:cubicBezTo>
                  <a:pt x="150" y="139"/>
                  <a:pt x="150" y="139"/>
                  <a:pt x="150" y="139"/>
                </a:cubicBezTo>
                <a:cubicBezTo>
                  <a:pt x="158" y="139"/>
                  <a:pt x="165" y="133"/>
                  <a:pt x="165" y="124"/>
                </a:cubicBezTo>
                <a:cubicBezTo>
                  <a:pt x="165" y="86"/>
                  <a:pt x="165" y="86"/>
                  <a:pt x="165" y="86"/>
                </a:cubicBezTo>
                <a:cubicBezTo>
                  <a:pt x="165" y="78"/>
                  <a:pt x="158" y="71"/>
                  <a:pt x="150" y="71"/>
                </a:cubicBezTo>
                <a:cubicBezTo>
                  <a:pt x="127" y="71"/>
                  <a:pt x="127" y="71"/>
                  <a:pt x="127" y="71"/>
                </a:cubicBezTo>
                <a:cubicBezTo>
                  <a:pt x="120" y="71"/>
                  <a:pt x="114" y="65"/>
                  <a:pt x="114" y="58"/>
                </a:cubicBezTo>
                <a:cubicBezTo>
                  <a:pt x="114" y="54"/>
                  <a:pt x="114" y="54"/>
                  <a:pt x="114" y="54"/>
                </a:cubicBezTo>
                <a:cubicBezTo>
                  <a:pt x="114" y="38"/>
                  <a:pt x="127" y="25"/>
                  <a:pt x="143" y="25"/>
                </a:cubicBezTo>
                <a:cubicBezTo>
                  <a:pt x="150" y="25"/>
                  <a:pt x="150" y="25"/>
                  <a:pt x="150" y="25"/>
                </a:cubicBezTo>
                <a:cubicBezTo>
                  <a:pt x="151" y="25"/>
                  <a:pt x="152" y="24"/>
                  <a:pt x="152" y="23"/>
                </a:cubicBezTo>
                <a:cubicBezTo>
                  <a:pt x="152" y="10"/>
                  <a:pt x="152" y="10"/>
                  <a:pt x="152" y="10"/>
                </a:cubicBezTo>
                <a:cubicBezTo>
                  <a:pt x="152" y="9"/>
                  <a:pt x="151" y="8"/>
                  <a:pt x="150" y="8"/>
                </a:cubicBezTo>
                <a:lnTo>
                  <a:pt x="143" y="8"/>
                </a:lnTo>
                <a:close/>
                <a:moveTo>
                  <a:pt x="61" y="147"/>
                </a:moveTo>
                <a:cubicBezTo>
                  <a:pt x="23" y="147"/>
                  <a:pt x="23" y="147"/>
                  <a:pt x="23" y="147"/>
                </a:cubicBezTo>
                <a:cubicBezTo>
                  <a:pt x="10" y="147"/>
                  <a:pt x="0" y="137"/>
                  <a:pt x="0" y="124"/>
                </a:cubicBezTo>
                <a:cubicBezTo>
                  <a:pt x="0" y="54"/>
                  <a:pt x="0" y="54"/>
                  <a:pt x="0" y="54"/>
                </a:cubicBezTo>
                <a:cubicBezTo>
                  <a:pt x="0" y="24"/>
                  <a:pt x="24" y="0"/>
                  <a:pt x="54" y="0"/>
                </a:cubicBezTo>
                <a:cubicBezTo>
                  <a:pt x="61" y="0"/>
                  <a:pt x="61" y="0"/>
                  <a:pt x="61" y="0"/>
                </a:cubicBezTo>
                <a:cubicBezTo>
                  <a:pt x="66" y="0"/>
                  <a:pt x="71" y="4"/>
                  <a:pt x="71" y="10"/>
                </a:cubicBezTo>
                <a:cubicBezTo>
                  <a:pt x="71" y="23"/>
                  <a:pt x="71" y="23"/>
                  <a:pt x="71" y="23"/>
                </a:cubicBezTo>
                <a:cubicBezTo>
                  <a:pt x="71" y="28"/>
                  <a:pt x="66" y="33"/>
                  <a:pt x="61" y="33"/>
                </a:cubicBezTo>
                <a:cubicBezTo>
                  <a:pt x="54" y="33"/>
                  <a:pt x="54" y="33"/>
                  <a:pt x="54" y="33"/>
                </a:cubicBezTo>
                <a:cubicBezTo>
                  <a:pt x="43" y="33"/>
                  <a:pt x="33" y="43"/>
                  <a:pt x="33" y="54"/>
                </a:cubicBezTo>
                <a:cubicBezTo>
                  <a:pt x="33" y="58"/>
                  <a:pt x="33" y="58"/>
                  <a:pt x="33" y="58"/>
                </a:cubicBezTo>
                <a:cubicBezTo>
                  <a:pt x="33" y="61"/>
                  <a:pt x="35" y="63"/>
                  <a:pt x="38" y="63"/>
                </a:cubicBezTo>
                <a:cubicBezTo>
                  <a:pt x="61" y="63"/>
                  <a:pt x="61" y="63"/>
                  <a:pt x="61" y="63"/>
                </a:cubicBezTo>
                <a:cubicBezTo>
                  <a:pt x="73" y="63"/>
                  <a:pt x="84" y="73"/>
                  <a:pt x="84" y="86"/>
                </a:cubicBezTo>
                <a:cubicBezTo>
                  <a:pt x="84" y="124"/>
                  <a:pt x="84" y="124"/>
                  <a:pt x="84" y="124"/>
                </a:cubicBezTo>
                <a:cubicBezTo>
                  <a:pt x="84" y="137"/>
                  <a:pt x="73" y="147"/>
                  <a:pt x="61" y="147"/>
                </a:cubicBezTo>
                <a:close/>
                <a:moveTo>
                  <a:pt x="54" y="8"/>
                </a:moveTo>
                <a:cubicBezTo>
                  <a:pt x="29" y="8"/>
                  <a:pt x="8" y="29"/>
                  <a:pt x="8" y="54"/>
                </a:cubicBezTo>
                <a:cubicBezTo>
                  <a:pt x="8" y="124"/>
                  <a:pt x="8" y="124"/>
                  <a:pt x="8" y="124"/>
                </a:cubicBezTo>
                <a:cubicBezTo>
                  <a:pt x="8" y="133"/>
                  <a:pt x="14" y="139"/>
                  <a:pt x="23" y="139"/>
                </a:cubicBezTo>
                <a:cubicBezTo>
                  <a:pt x="61" y="139"/>
                  <a:pt x="61" y="139"/>
                  <a:pt x="61" y="139"/>
                </a:cubicBezTo>
                <a:cubicBezTo>
                  <a:pt x="69" y="139"/>
                  <a:pt x="76" y="133"/>
                  <a:pt x="76" y="124"/>
                </a:cubicBezTo>
                <a:cubicBezTo>
                  <a:pt x="76" y="86"/>
                  <a:pt x="76" y="86"/>
                  <a:pt x="76" y="86"/>
                </a:cubicBezTo>
                <a:cubicBezTo>
                  <a:pt x="76" y="78"/>
                  <a:pt x="69" y="71"/>
                  <a:pt x="61" y="71"/>
                </a:cubicBezTo>
                <a:cubicBezTo>
                  <a:pt x="38" y="71"/>
                  <a:pt x="38" y="71"/>
                  <a:pt x="38" y="71"/>
                </a:cubicBezTo>
                <a:cubicBezTo>
                  <a:pt x="31" y="71"/>
                  <a:pt x="25" y="65"/>
                  <a:pt x="25" y="58"/>
                </a:cubicBezTo>
                <a:cubicBezTo>
                  <a:pt x="25" y="54"/>
                  <a:pt x="25" y="54"/>
                  <a:pt x="25" y="54"/>
                </a:cubicBezTo>
                <a:cubicBezTo>
                  <a:pt x="25" y="38"/>
                  <a:pt x="38" y="25"/>
                  <a:pt x="54" y="25"/>
                </a:cubicBezTo>
                <a:cubicBezTo>
                  <a:pt x="61" y="25"/>
                  <a:pt x="61" y="25"/>
                  <a:pt x="61" y="25"/>
                </a:cubicBezTo>
                <a:cubicBezTo>
                  <a:pt x="62" y="25"/>
                  <a:pt x="63" y="24"/>
                  <a:pt x="63" y="23"/>
                </a:cubicBezTo>
                <a:cubicBezTo>
                  <a:pt x="63" y="10"/>
                  <a:pt x="63" y="10"/>
                  <a:pt x="63" y="10"/>
                </a:cubicBezTo>
                <a:cubicBezTo>
                  <a:pt x="63" y="9"/>
                  <a:pt x="62" y="8"/>
                  <a:pt x="61" y="8"/>
                </a:cubicBezTo>
                <a:lnTo>
                  <a:pt x="54" y="8"/>
                </a:lnTo>
                <a:close/>
              </a:path>
            </a:pathLst>
          </a:custGeom>
          <a:solidFill>
            <a:srgbClr val="346290"/>
          </a:solidFill>
          <a:ln w="9525">
            <a:solidFill>
              <a:srgbClr val="346290"/>
            </a:solid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pitchFamily="2" charset="-122"/>
              <a:ea typeface="微软雅黑" panose="020B0503020204020204" pitchFamily="34" charset="-122"/>
              <a:cs typeface="+mn-cs"/>
            </a:endParaRPr>
          </a:p>
        </p:txBody>
      </p:sp>
      <p:grpSp>
        <p:nvGrpSpPr>
          <p:cNvPr id="9" name="组合 8"/>
          <p:cNvGrpSpPr/>
          <p:nvPr/>
        </p:nvGrpSpPr>
        <p:grpSpPr>
          <a:xfrm>
            <a:off x="5062702" y="4046656"/>
            <a:ext cx="6511886" cy="152400"/>
            <a:chOff x="4951181" y="4252918"/>
            <a:chExt cx="6511886" cy="152400"/>
          </a:xfrm>
          <a:solidFill>
            <a:srgbClr val="346290"/>
          </a:solidFill>
        </p:grpSpPr>
        <p:cxnSp>
          <p:nvCxnSpPr>
            <p:cNvPr id="11" name="直接连接符 10"/>
            <p:cNvCxnSpPr/>
            <p:nvPr/>
          </p:nvCxnSpPr>
          <p:spPr>
            <a:xfrm>
              <a:off x="4951181" y="4354518"/>
              <a:ext cx="2540000" cy="0"/>
            </a:xfrm>
            <a:prstGeom prst="line">
              <a:avLst/>
            </a:prstGeom>
            <a:grpFill/>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23067" y="4329118"/>
              <a:ext cx="2540000" cy="0"/>
            </a:xfrm>
            <a:prstGeom prst="line">
              <a:avLst/>
            </a:prstGeom>
            <a:grpFill/>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7834081" y="4252918"/>
              <a:ext cx="746086" cy="152400"/>
              <a:chOff x="7594600" y="3429000"/>
              <a:chExt cx="746086" cy="152400"/>
            </a:xfrm>
            <a:grpFill/>
          </p:grpSpPr>
          <p:sp>
            <p:nvSpPr>
              <p:cNvPr id="14" name="椭圆 13"/>
              <p:cNvSpPr/>
              <p:nvPr/>
            </p:nvSpPr>
            <p:spPr>
              <a:xfrm>
                <a:off x="7594600" y="3429000"/>
                <a:ext cx="152400" cy="152400"/>
              </a:xfrm>
              <a:prstGeom prst="ellipse">
                <a:avLst/>
              </a:prstGeom>
              <a:grpFill/>
              <a:ln>
                <a:solidFill>
                  <a:srgbClr val="34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15" name="椭圆 14"/>
              <p:cNvSpPr/>
              <p:nvPr/>
            </p:nvSpPr>
            <p:spPr>
              <a:xfrm>
                <a:off x="7891443" y="3429000"/>
                <a:ext cx="152400" cy="152400"/>
              </a:xfrm>
              <a:prstGeom prst="ellipse">
                <a:avLst/>
              </a:prstGeom>
              <a:grpFill/>
              <a:ln>
                <a:solidFill>
                  <a:srgbClr val="34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16" name="椭圆 15"/>
              <p:cNvSpPr/>
              <p:nvPr/>
            </p:nvSpPr>
            <p:spPr>
              <a:xfrm>
                <a:off x="8188286" y="3429000"/>
                <a:ext cx="152400" cy="152400"/>
              </a:xfrm>
              <a:prstGeom prst="ellipse">
                <a:avLst/>
              </a:prstGeom>
              <a:grpFill/>
              <a:ln>
                <a:solidFill>
                  <a:srgbClr val="3462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grpSp>
      </p:grpSp>
      <p:grpSp>
        <p:nvGrpSpPr>
          <p:cNvPr id="17" name="组合 16"/>
          <p:cNvGrpSpPr/>
          <p:nvPr/>
        </p:nvGrpSpPr>
        <p:grpSpPr>
          <a:xfrm>
            <a:off x="5696095" y="4789685"/>
            <a:ext cx="1079500" cy="1079500"/>
            <a:chOff x="5584574" y="4995947"/>
            <a:chExt cx="1079500" cy="1079500"/>
          </a:xfrm>
        </p:grpSpPr>
        <p:sp>
          <p:nvSpPr>
            <p:cNvPr id="19" name="椭圆 18"/>
            <p:cNvSpPr/>
            <p:nvPr/>
          </p:nvSpPr>
          <p:spPr>
            <a:xfrm>
              <a:off x="5584574" y="4995947"/>
              <a:ext cx="1079500" cy="1079500"/>
            </a:xfrm>
            <a:prstGeom prst="ellipse">
              <a:avLst/>
            </a:prstGeom>
            <a:solidFill>
              <a:srgbClr val="34629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0" name="Freeform 54"/>
            <p:cNvSpPr>
              <a:spLocks noEditPoints="1"/>
            </p:cNvSpPr>
            <p:nvPr/>
          </p:nvSpPr>
          <p:spPr bwMode="auto">
            <a:xfrm>
              <a:off x="5814892" y="5198750"/>
              <a:ext cx="618864" cy="673894"/>
            </a:xfrm>
            <a:custGeom>
              <a:avLst/>
              <a:gdLst>
                <a:gd name="T0" fmla="*/ 174 w 271"/>
                <a:gd name="T1" fmla="*/ 156 h 295"/>
                <a:gd name="T2" fmla="*/ 171 w 271"/>
                <a:gd name="T3" fmla="*/ 142 h 295"/>
                <a:gd name="T4" fmla="*/ 123 w 271"/>
                <a:gd name="T5" fmla="*/ 37 h 295"/>
                <a:gd name="T6" fmla="*/ 208 w 271"/>
                <a:gd name="T7" fmla="*/ 65 h 295"/>
                <a:gd name="T8" fmla="*/ 4 w 271"/>
                <a:gd name="T9" fmla="*/ 93 h 295"/>
                <a:gd name="T10" fmla="*/ 67 w 271"/>
                <a:gd name="T11" fmla="*/ 60 h 295"/>
                <a:gd name="T12" fmla="*/ 163 w 271"/>
                <a:gd name="T13" fmla="*/ 103 h 295"/>
                <a:gd name="T14" fmla="*/ 170 w 271"/>
                <a:gd name="T15" fmla="*/ 129 h 295"/>
                <a:gd name="T16" fmla="*/ 91 w 271"/>
                <a:gd name="T17" fmla="*/ 146 h 295"/>
                <a:gd name="T18" fmla="*/ 158 w 271"/>
                <a:gd name="T19" fmla="*/ 90 h 295"/>
                <a:gd name="T20" fmla="*/ 188 w 271"/>
                <a:gd name="T21" fmla="*/ 146 h 295"/>
                <a:gd name="T22" fmla="*/ 114 w 271"/>
                <a:gd name="T23" fmla="*/ 70 h 295"/>
                <a:gd name="T24" fmla="*/ 218 w 271"/>
                <a:gd name="T25" fmla="*/ 234 h 295"/>
                <a:gd name="T26" fmla="*/ 37 w 271"/>
                <a:gd name="T27" fmla="*/ 177 h 295"/>
                <a:gd name="T28" fmla="*/ 111 w 271"/>
                <a:gd name="T29" fmla="*/ 3 h 295"/>
                <a:gd name="T30" fmla="*/ 247 w 271"/>
                <a:gd name="T31" fmla="*/ 73 h 295"/>
                <a:gd name="T32" fmla="*/ 194 w 271"/>
                <a:gd name="T33" fmla="*/ 220 h 295"/>
                <a:gd name="T34" fmla="*/ 102 w 271"/>
                <a:gd name="T35" fmla="*/ 180 h 295"/>
                <a:gd name="T36" fmla="*/ 61 w 271"/>
                <a:gd name="T37" fmla="*/ 202 h 295"/>
                <a:gd name="T38" fmla="*/ 203 w 271"/>
                <a:gd name="T39" fmla="*/ 180 h 295"/>
                <a:gd name="T40" fmla="*/ 102 w 271"/>
                <a:gd name="T41" fmla="*/ 14 h 295"/>
                <a:gd name="T42" fmla="*/ 203 w 271"/>
                <a:gd name="T43" fmla="*/ 180 h 295"/>
                <a:gd name="T44" fmla="*/ 222 w 271"/>
                <a:gd name="T45" fmla="*/ 146 h 295"/>
                <a:gd name="T46" fmla="*/ 207 w 271"/>
                <a:gd name="T47" fmla="*/ 219 h 295"/>
                <a:gd name="T48" fmla="*/ 267 w 271"/>
                <a:gd name="T49" fmla="*/ 190 h 295"/>
                <a:gd name="T50" fmla="*/ 229 w 271"/>
                <a:gd name="T51" fmla="*/ 212 h 295"/>
                <a:gd name="T52" fmla="*/ 253 w 271"/>
                <a:gd name="T53" fmla="*/ 223 h 295"/>
                <a:gd name="T54" fmla="*/ 115 w 271"/>
                <a:gd name="T55" fmla="*/ 260 h 295"/>
                <a:gd name="T56" fmla="*/ 66 w 271"/>
                <a:gd name="T57" fmla="*/ 222 h 295"/>
                <a:gd name="T58" fmla="*/ 128 w 271"/>
                <a:gd name="T59" fmla="*/ 287 h 295"/>
                <a:gd name="T60" fmla="*/ 258 w 271"/>
                <a:gd name="T61" fmla="*/ 208 h 295"/>
                <a:gd name="T62" fmla="*/ 120 w 271"/>
                <a:gd name="T63" fmla="*/ 65 h 295"/>
                <a:gd name="T64" fmla="*/ 198 w 271"/>
                <a:gd name="T65" fmla="*/ 68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95">
                  <a:moveTo>
                    <a:pt x="171" y="142"/>
                  </a:moveTo>
                  <a:cubicBezTo>
                    <a:pt x="171" y="145"/>
                    <a:pt x="173" y="152"/>
                    <a:pt x="174" y="156"/>
                  </a:cubicBezTo>
                  <a:cubicBezTo>
                    <a:pt x="159" y="154"/>
                    <a:pt x="145" y="152"/>
                    <a:pt x="130" y="150"/>
                  </a:cubicBezTo>
                  <a:cubicBezTo>
                    <a:pt x="138" y="133"/>
                    <a:pt x="156" y="138"/>
                    <a:pt x="171" y="142"/>
                  </a:cubicBezTo>
                  <a:close/>
                  <a:moveTo>
                    <a:pt x="210" y="48"/>
                  </a:moveTo>
                  <a:cubicBezTo>
                    <a:pt x="181" y="44"/>
                    <a:pt x="152" y="40"/>
                    <a:pt x="123" y="37"/>
                  </a:cubicBezTo>
                  <a:cubicBezTo>
                    <a:pt x="122" y="42"/>
                    <a:pt x="121" y="50"/>
                    <a:pt x="120" y="54"/>
                  </a:cubicBezTo>
                  <a:cubicBezTo>
                    <a:pt x="149" y="57"/>
                    <a:pt x="178" y="62"/>
                    <a:pt x="208" y="65"/>
                  </a:cubicBezTo>
                  <a:cubicBezTo>
                    <a:pt x="208" y="61"/>
                    <a:pt x="209" y="52"/>
                    <a:pt x="210" y="48"/>
                  </a:cubicBezTo>
                  <a:close/>
                  <a:moveTo>
                    <a:pt x="4" y="93"/>
                  </a:moveTo>
                  <a:cubicBezTo>
                    <a:pt x="0" y="119"/>
                    <a:pt x="23" y="140"/>
                    <a:pt x="33" y="163"/>
                  </a:cubicBezTo>
                  <a:cubicBezTo>
                    <a:pt x="45" y="129"/>
                    <a:pt x="56" y="94"/>
                    <a:pt x="67" y="60"/>
                  </a:cubicBezTo>
                  <a:cubicBezTo>
                    <a:pt x="46" y="69"/>
                    <a:pt x="14" y="68"/>
                    <a:pt x="4" y="93"/>
                  </a:cubicBezTo>
                  <a:close/>
                  <a:moveTo>
                    <a:pt x="163" y="103"/>
                  </a:moveTo>
                  <a:cubicBezTo>
                    <a:pt x="158" y="111"/>
                    <a:pt x="153" y="118"/>
                    <a:pt x="148" y="126"/>
                  </a:cubicBezTo>
                  <a:cubicBezTo>
                    <a:pt x="155" y="127"/>
                    <a:pt x="162" y="128"/>
                    <a:pt x="170" y="129"/>
                  </a:cubicBezTo>
                  <a:cubicBezTo>
                    <a:pt x="167" y="120"/>
                    <a:pt x="165" y="112"/>
                    <a:pt x="163" y="103"/>
                  </a:cubicBezTo>
                  <a:close/>
                  <a:moveTo>
                    <a:pt x="91" y="146"/>
                  </a:moveTo>
                  <a:cubicBezTo>
                    <a:pt x="100" y="145"/>
                    <a:pt x="112" y="152"/>
                    <a:pt x="118" y="143"/>
                  </a:cubicBezTo>
                  <a:cubicBezTo>
                    <a:pt x="132" y="126"/>
                    <a:pt x="144" y="107"/>
                    <a:pt x="158" y="90"/>
                  </a:cubicBezTo>
                  <a:cubicBezTo>
                    <a:pt x="164" y="89"/>
                    <a:pt x="169" y="87"/>
                    <a:pt x="175" y="86"/>
                  </a:cubicBezTo>
                  <a:cubicBezTo>
                    <a:pt x="180" y="106"/>
                    <a:pt x="183" y="126"/>
                    <a:pt x="188" y="146"/>
                  </a:cubicBezTo>
                  <a:cubicBezTo>
                    <a:pt x="194" y="125"/>
                    <a:pt x="198" y="103"/>
                    <a:pt x="203" y="81"/>
                  </a:cubicBezTo>
                  <a:cubicBezTo>
                    <a:pt x="173" y="78"/>
                    <a:pt x="144" y="74"/>
                    <a:pt x="114" y="70"/>
                  </a:cubicBezTo>
                  <a:cubicBezTo>
                    <a:pt x="107" y="95"/>
                    <a:pt x="99" y="121"/>
                    <a:pt x="91" y="146"/>
                  </a:cubicBezTo>
                  <a:close/>
                  <a:moveTo>
                    <a:pt x="218" y="234"/>
                  </a:moveTo>
                  <a:cubicBezTo>
                    <a:pt x="165" y="229"/>
                    <a:pt x="112" y="220"/>
                    <a:pt x="59" y="213"/>
                  </a:cubicBezTo>
                  <a:cubicBezTo>
                    <a:pt x="43" y="211"/>
                    <a:pt x="29" y="193"/>
                    <a:pt x="37" y="177"/>
                  </a:cubicBezTo>
                  <a:cubicBezTo>
                    <a:pt x="54" y="125"/>
                    <a:pt x="71" y="73"/>
                    <a:pt x="88" y="20"/>
                  </a:cubicBezTo>
                  <a:cubicBezTo>
                    <a:pt x="90" y="10"/>
                    <a:pt x="100" y="0"/>
                    <a:pt x="111" y="3"/>
                  </a:cubicBezTo>
                  <a:cubicBezTo>
                    <a:pt x="157" y="8"/>
                    <a:pt x="203" y="14"/>
                    <a:pt x="248" y="20"/>
                  </a:cubicBezTo>
                  <a:cubicBezTo>
                    <a:pt x="244" y="38"/>
                    <a:pt x="244" y="55"/>
                    <a:pt x="247" y="73"/>
                  </a:cubicBezTo>
                  <a:cubicBezTo>
                    <a:pt x="238" y="127"/>
                    <a:pt x="227" y="180"/>
                    <a:pt x="218" y="234"/>
                  </a:cubicBezTo>
                  <a:close/>
                  <a:moveTo>
                    <a:pt x="194" y="220"/>
                  </a:moveTo>
                  <a:cubicBezTo>
                    <a:pt x="193" y="210"/>
                    <a:pt x="192" y="200"/>
                    <a:pt x="192" y="190"/>
                  </a:cubicBezTo>
                  <a:cubicBezTo>
                    <a:pt x="162" y="188"/>
                    <a:pt x="132" y="183"/>
                    <a:pt x="102" y="180"/>
                  </a:cubicBezTo>
                  <a:cubicBezTo>
                    <a:pt x="83" y="178"/>
                    <a:pt x="64" y="173"/>
                    <a:pt x="46" y="178"/>
                  </a:cubicBezTo>
                  <a:cubicBezTo>
                    <a:pt x="45" y="188"/>
                    <a:pt x="48" y="200"/>
                    <a:pt x="61" y="202"/>
                  </a:cubicBezTo>
                  <a:cubicBezTo>
                    <a:pt x="105" y="209"/>
                    <a:pt x="149" y="215"/>
                    <a:pt x="194" y="220"/>
                  </a:cubicBezTo>
                  <a:close/>
                  <a:moveTo>
                    <a:pt x="203" y="180"/>
                  </a:moveTo>
                  <a:cubicBezTo>
                    <a:pt x="214" y="130"/>
                    <a:pt x="225" y="80"/>
                    <a:pt x="236" y="30"/>
                  </a:cubicBezTo>
                  <a:cubicBezTo>
                    <a:pt x="191" y="24"/>
                    <a:pt x="147" y="17"/>
                    <a:pt x="102" y="14"/>
                  </a:cubicBezTo>
                  <a:cubicBezTo>
                    <a:pt x="84" y="63"/>
                    <a:pt x="69" y="114"/>
                    <a:pt x="52" y="164"/>
                  </a:cubicBezTo>
                  <a:cubicBezTo>
                    <a:pt x="103" y="167"/>
                    <a:pt x="153" y="176"/>
                    <a:pt x="203" y="180"/>
                  </a:cubicBezTo>
                  <a:close/>
                  <a:moveTo>
                    <a:pt x="207" y="219"/>
                  </a:moveTo>
                  <a:cubicBezTo>
                    <a:pt x="216" y="196"/>
                    <a:pt x="218" y="170"/>
                    <a:pt x="222" y="146"/>
                  </a:cubicBezTo>
                  <a:cubicBezTo>
                    <a:pt x="217" y="162"/>
                    <a:pt x="217" y="179"/>
                    <a:pt x="207" y="193"/>
                  </a:cubicBezTo>
                  <a:cubicBezTo>
                    <a:pt x="200" y="200"/>
                    <a:pt x="206" y="210"/>
                    <a:pt x="207" y="219"/>
                  </a:cubicBezTo>
                  <a:close/>
                  <a:moveTo>
                    <a:pt x="258" y="208"/>
                  </a:moveTo>
                  <a:cubicBezTo>
                    <a:pt x="261" y="202"/>
                    <a:pt x="265" y="196"/>
                    <a:pt x="267" y="190"/>
                  </a:cubicBezTo>
                  <a:cubicBezTo>
                    <a:pt x="259" y="176"/>
                    <a:pt x="250" y="162"/>
                    <a:pt x="240" y="149"/>
                  </a:cubicBezTo>
                  <a:cubicBezTo>
                    <a:pt x="237" y="170"/>
                    <a:pt x="233" y="191"/>
                    <a:pt x="229" y="212"/>
                  </a:cubicBezTo>
                  <a:cubicBezTo>
                    <a:pt x="235" y="210"/>
                    <a:pt x="241" y="208"/>
                    <a:pt x="247" y="205"/>
                  </a:cubicBezTo>
                  <a:cubicBezTo>
                    <a:pt x="249" y="211"/>
                    <a:pt x="251" y="217"/>
                    <a:pt x="253" y="223"/>
                  </a:cubicBezTo>
                  <a:cubicBezTo>
                    <a:pt x="205" y="243"/>
                    <a:pt x="158" y="263"/>
                    <a:pt x="110" y="282"/>
                  </a:cubicBezTo>
                  <a:cubicBezTo>
                    <a:pt x="109" y="274"/>
                    <a:pt x="105" y="264"/>
                    <a:pt x="115" y="260"/>
                  </a:cubicBezTo>
                  <a:cubicBezTo>
                    <a:pt x="132" y="250"/>
                    <a:pt x="151" y="245"/>
                    <a:pt x="168" y="236"/>
                  </a:cubicBezTo>
                  <a:cubicBezTo>
                    <a:pt x="134" y="231"/>
                    <a:pt x="100" y="226"/>
                    <a:pt x="66" y="222"/>
                  </a:cubicBezTo>
                  <a:cubicBezTo>
                    <a:pt x="78" y="243"/>
                    <a:pt x="89" y="265"/>
                    <a:pt x="102" y="286"/>
                  </a:cubicBezTo>
                  <a:cubicBezTo>
                    <a:pt x="108" y="295"/>
                    <a:pt x="120" y="291"/>
                    <a:pt x="128" y="287"/>
                  </a:cubicBezTo>
                  <a:cubicBezTo>
                    <a:pt x="176" y="267"/>
                    <a:pt x="224" y="248"/>
                    <a:pt x="271" y="226"/>
                  </a:cubicBezTo>
                  <a:cubicBezTo>
                    <a:pt x="267" y="220"/>
                    <a:pt x="263" y="214"/>
                    <a:pt x="258" y="208"/>
                  </a:cubicBezTo>
                  <a:close/>
                  <a:moveTo>
                    <a:pt x="114" y="59"/>
                  </a:moveTo>
                  <a:cubicBezTo>
                    <a:pt x="115" y="61"/>
                    <a:pt x="119" y="64"/>
                    <a:pt x="120" y="65"/>
                  </a:cubicBezTo>
                  <a:cubicBezTo>
                    <a:pt x="149" y="70"/>
                    <a:pt x="179" y="76"/>
                    <a:pt x="208" y="75"/>
                  </a:cubicBezTo>
                  <a:cubicBezTo>
                    <a:pt x="206" y="73"/>
                    <a:pt x="201" y="70"/>
                    <a:pt x="198" y="68"/>
                  </a:cubicBezTo>
                  <a:cubicBezTo>
                    <a:pt x="170" y="65"/>
                    <a:pt x="142" y="59"/>
                    <a:pt x="114" y="5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1" name="组合 20"/>
          <p:cNvGrpSpPr/>
          <p:nvPr/>
        </p:nvGrpSpPr>
        <p:grpSpPr>
          <a:xfrm>
            <a:off x="7702695" y="4789685"/>
            <a:ext cx="1079500" cy="1079500"/>
            <a:chOff x="7591174" y="4995947"/>
            <a:chExt cx="1079500" cy="1079500"/>
          </a:xfrm>
        </p:grpSpPr>
        <p:sp>
          <p:nvSpPr>
            <p:cNvPr id="22" name="椭圆 21"/>
            <p:cNvSpPr/>
            <p:nvPr/>
          </p:nvSpPr>
          <p:spPr>
            <a:xfrm>
              <a:off x="7591174" y="4995947"/>
              <a:ext cx="1079500" cy="1079500"/>
            </a:xfrm>
            <a:prstGeom prst="ellipse">
              <a:avLst/>
            </a:prstGeom>
            <a:solidFill>
              <a:srgbClr val="34629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3" name="Freeform 69"/>
            <p:cNvSpPr>
              <a:spLocks noEditPoints="1"/>
            </p:cNvSpPr>
            <p:nvPr/>
          </p:nvSpPr>
          <p:spPr bwMode="auto">
            <a:xfrm>
              <a:off x="7854924" y="5242364"/>
              <a:ext cx="552000" cy="586666"/>
            </a:xfrm>
            <a:custGeom>
              <a:avLst/>
              <a:gdLst>
                <a:gd name="T0" fmla="*/ 105 w 263"/>
                <a:gd name="T1" fmla="*/ 172 h 279"/>
                <a:gd name="T2" fmla="*/ 160 w 263"/>
                <a:gd name="T3" fmla="*/ 236 h 279"/>
                <a:gd name="T4" fmla="*/ 210 w 263"/>
                <a:gd name="T5" fmla="*/ 246 h 279"/>
                <a:gd name="T6" fmla="*/ 160 w 263"/>
                <a:gd name="T7" fmla="*/ 236 h 279"/>
                <a:gd name="T8" fmla="*/ 109 w 263"/>
                <a:gd name="T9" fmla="*/ 185 h 279"/>
                <a:gd name="T10" fmla="*/ 93 w 263"/>
                <a:gd name="T11" fmla="*/ 43 h 279"/>
                <a:gd name="T12" fmla="*/ 92 w 263"/>
                <a:gd name="T13" fmla="*/ 20 h 279"/>
                <a:gd name="T14" fmla="*/ 93 w 263"/>
                <a:gd name="T15" fmla="*/ 43 h 279"/>
                <a:gd name="T16" fmla="*/ 245 w 263"/>
                <a:gd name="T17" fmla="*/ 156 h 279"/>
                <a:gd name="T18" fmla="*/ 194 w 263"/>
                <a:gd name="T19" fmla="*/ 162 h 279"/>
                <a:gd name="T20" fmla="*/ 228 w 263"/>
                <a:gd name="T21" fmla="*/ 180 h 279"/>
                <a:gd name="T22" fmla="*/ 187 w 263"/>
                <a:gd name="T23" fmla="*/ 175 h 279"/>
                <a:gd name="T24" fmla="*/ 249 w 263"/>
                <a:gd name="T25" fmla="*/ 194 h 279"/>
                <a:gd name="T26" fmla="*/ 194 w 263"/>
                <a:gd name="T27" fmla="*/ 199 h 279"/>
                <a:gd name="T28" fmla="*/ 59 w 263"/>
                <a:gd name="T29" fmla="*/ 225 h 279"/>
                <a:gd name="T30" fmla="*/ 117 w 263"/>
                <a:gd name="T31" fmla="*/ 230 h 279"/>
                <a:gd name="T32" fmla="*/ 253 w 263"/>
                <a:gd name="T33" fmla="*/ 220 h 279"/>
                <a:gd name="T34" fmla="*/ 39 w 263"/>
                <a:gd name="T35" fmla="*/ 276 h 279"/>
                <a:gd name="T36" fmla="*/ 115 w 263"/>
                <a:gd name="T37" fmla="*/ 263 h 279"/>
                <a:gd name="T38" fmla="*/ 16 w 263"/>
                <a:gd name="T39" fmla="*/ 216 h 279"/>
                <a:gd name="T40" fmla="*/ 22 w 263"/>
                <a:gd name="T41" fmla="*/ 136 h 279"/>
                <a:gd name="T42" fmla="*/ 47 w 263"/>
                <a:gd name="T43" fmla="*/ 57 h 279"/>
                <a:gd name="T44" fmla="*/ 65 w 263"/>
                <a:gd name="T45" fmla="*/ 78 h 279"/>
                <a:gd name="T46" fmla="*/ 59 w 263"/>
                <a:gd name="T47" fmla="*/ 64 h 279"/>
                <a:gd name="T48" fmla="*/ 77 w 263"/>
                <a:gd name="T49" fmla="*/ 45 h 279"/>
                <a:gd name="T50" fmla="*/ 120 w 263"/>
                <a:gd name="T51" fmla="*/ 136 h 279"/>
                <a:gd name="T52" fmla="*/ 257 w 263"/>
                <a:gd name="T53" fmla="*/ 148 h 279"/>
                <a:gd name="T54" fmla="*/ 191 w 263"/>
                <a:gd name="T55" fmla="*/ 205 h 279"/>
                <a:gd name="T56" fmla="*/ 253 w 263"/>
                <a:gd name="T57" fmla="*/ 220 h 279"/>
                <a:gd name="T58" fmla="*/ 35 w 263"/>
                <a:gd name="T59" fmla="*/ 148 h 279"/>
                <a:gd name="T60" fmla="*/ 21 w 263"/>
                <a:gd name="T61" fmla="*/ 205 h 279"/>
                <a:gd name="T62" fmla="*/ 52 w 263"/>
                <a:gd name="T63" fmla="*/ 146 h 279"/>
                <a:gd name="T64" fmla="*/ 52 w 263"/>
                <a:gd name="T65" fmla="*/ 146 h 279"/>
                <a:gd name="T66" fmla="*/ 176 w 263"/>
                <a:gd name="T67" fmla="*/ 149 h 279"/>
                <a:gd name="T68" fmla="*/ 68 w 263"/>
                <a:gd name="T69" fmla="*/ 206 h 279"/>
                <a:gd name="T70" fmla="*/ 213 w 263"/>
                <a:gd name="T71" fmla="*/ 218 h 279"/>
                <a:gd name="T72" fmla="*/ 129 w 263"/>
                <a:gd name="T73" fmla="*/ 264 h 279"/>
                <a:gd name="T74" fmla="*/ 213 w 263"/>
                <a:gd name="T75" fmla="*/ 218 h 279"/>
                <a:gd name="T76" fmla="*/ 226 w 263"/>
                <a:gd name="T77" fmla="*/ 264 h 279"/>
                <a:gd name="T78" fmla="*/ 227 w 263"/>
                <a:gd name="T79" fmla="*/ 216 h 279"/>
                <a:gd name="T80" fmla="*/ 26 w 263"/>
                <a:gd name="T81" fmla="*/ 244 h 279"/>
                <a:gd name="T82" fmla="*/ 27 w 263"/>
                <a:gd name="T83" fmla="*/ 237 h 279"/>
                <a:gd name="T84" fmla="*/ 108 w 263"/>
                <a:gd name="T85" fmla="*/ 256 h 279"/>
                <a:gd name="T86" fmla="*/ 18 w 263"/>
                <a:gd name="T87" fmla="*/ 252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279">
                  <a:moveTo>
                    <a:pt x="80" y="170"/>
                  </a:moveTo>
                  <a:cubicBezTo>
                    <a:pt x="87" y="167"/>
                    <a:pt x="101" y="165"/>
                    <a:pt x="105" y="172"/>
                  </a:cubicBezTo>
                  <a:cubicBezTo>
                    <a:pt x="99" y="175"/>
                    <a:pt x="84" y="178"/>
                    <a:pt x="80" y="170"/>
                  </a:cubicBezTo>
                  <a:close/>
                  <a:moveTo>
                    <a:pt x="160" y="236"/>
                  </a:moveTo>
                  <a:cubicBezTo>
                    <a:pt x="161" y="238"/>
                    <a:pt x="161" y="243"/>
                    <a:pt x="161" y="246"/>
                  </a:cubicBezTo>
                  <a:cubicBezTo>
                    <a:pt x="177" y="248"/>
                    <a:pt x="194" y="247"/>
                    <a:pt x="210" y="246"/>
                  </a:cubicBezTo>
                  <a:cubicBezTo>
                    <a:pt x="210" y="243"/>
                    <a:pt x="208" y="238"/>
                    <a:pt x="207" y="236"/>
                  </a:cubicBezTo>
                  <a:cubicBezTo>
                    <a:pt x="192" y="233"/>
                    <a:pt x="176" y="234"/>
                    <a:pt x="160" y="236"/>
                  </a:cubicBezTo>
                  <a:close/>
                  <a:moveTo>
                    <a:pt x="77" y="180"/>
                  </a:moveTo>
                  <a:cubicBezTo>
                    <a:pt x="85" y="190"/>
                    <a:pt x="98" y="185"/>
                    <a:pt x="109" y="185"/>
                  </a:cubicBezTo>
                  <a:cubicBezTo>
                    <a:pt x="100" y="176"/>
                    <a:pt x="87" y="180"/>
                    <a:pt x="77" y="180"/>
                  </a:cubicBezTo>
                  <a:close/>
                  <a:moveTo>
                    <a:pt x="93" y="43"/>
                  </a:moveTo>
                  <a:cubicBezTo>
                    <a:pt x="96" y="27"/>
                    <a:pt x="105" y="13"/>
                    <a:pt x="113" y="0"/>
                  </a:cubicBezTo>
                  <a:cubicBezTo>
                    <a:pt x="104" y="4"/>
                    <a:pt x="97" y="12"/>
                    <a:pt x="92" y="20"/>
                  </a:cubicBezTo>
                  <a:cubicBezTo>
                    <a:pt x="84" y="8"/>
                    <a:pt x="71" y="4"/>
                    <a:pt x="57" y="2"/>
                  </a:cubicBezTo>
                  <a:cubicBezTo>
                    <a:pt x="60" y="23"/>
                    <a:pt x="76" y="35"/>
                    <a:pt x="93" y="43"/>
                  </a:cubicBezTo>
                  <a:close/>
                  <a:moveTo>
                    <a:pt x="245" y="161"/>
                  </a:moveTo>
                  <a:cubicBezTo>
                    <a:pt x="245" y="160"/>
                    <a:pt x="245" y="157"/>
                    <a:pt x="245" y="156"/>
                  </a:cubicBezTo>
                  <a:cubicBezTo>
                    <a:pt x="228" y="154"/>
                    <a:pt x="211" y="155"/>
                    <a:pt x="194" y="155"/>
                  </a:cubicBezTo>
                  <a:cubicBezTo>
                    <a:pt x="194" y="157"/>
                    <a:pt x="194" y="160"/>
                    <a:pt x="194" y="162"/>
                  </a:cubicBezTo>
                  <a:cubicBezTo>
                    <a:pt x="211" y="162"/>
                    <a:pt x="228" y="163"/>
                    <a:pt x="245" y="161"/>
                  </a:cubicBezTo>
                  <a:close/>
                  <a:moveTo>
                    <a:pt x="228" y="180"/>
                  </a:moveTo>
                  <a:cubicBezTo>
                    <a:pt x="234" y="179"/>
                    <a:pt x="244" y="183"/>
                    <a:pt x="246" y="175"/>
                  </a:cubicBezTo>
                  <a:cubicBezTo>
                    <a:pt x="227" y="172"/>
                    <a:pt x="206" y="173"/>
                    <a:pt x="187" y="175"/>
                  </a:cubicBezTo>
                  <a:cubicBezTo>
                    <a:pt x="199" y="184"/>
                    <a:pt x="214" y="179"/>
                    <a:pt x="228" y="180"/>
                  </a:cubicBezTo>
                  <a:close/>
                  <a:moveTo>
                    <a:pt x="249" y="194"/>
                  </a:moveTo>
                  <a:cubicBezTo>
                    <a:pt x="230" y="191"/>
                    <a:pt x="212" y="192"/>
                    <a:pt x="193" y="192"/>
                  </a:cubicBezTo>
                  <a:cubicBezTo>
                    <a:pt x="194" y="199"/>
                    <a:pt x="194" y="199"/>
                    <a:pt x="194" y="199"/>
                  </a:cubicBezTo>
                  <a:cubicBezTo>
                    <a:pt x="212" y="197"/>
                    <a:pt x="232" y="203"/>
                    <a:pt x="249" y="194"/>
                  </a:cubicBezTo>
                  <a:close/>
                  <a:moveTo>
                    <a:pt x="59" y="225"/>
                  </a:moveTo>
                  <a:cubicBezTo>
                    <a:pt x="46" y="227"/>
                    <a:pt x="30" y="220"/>
                    <a:pt x="20" y="230"/>
                  </a:cubicBezTo>
                  <a:cubicBezTo>
                    <a:pt x="52" y="232"/>
                    <a:pt x="85" y="231"/>
                    <a:pt x="117" y="230"/>
                  </a:cubicBezTo>
                  <a:cubicBezTo>
                    <a:pt x="100" y="219"/>
                    <a:pt x="78" y="227"/>
                    <a:pt x="59" y="225"/>
                  </a:cubicBezTo>
                  <a:close/>
                  <a:moveTo>
                    <a:pt x="253" y="220"/>
                  </a:moveTo>
                  <a:cubicBezTo>
                    <a:pt x="257" y="239"/>
                    <a:pt x="258" y="262"/>
                    <a:pt x="242" y="275"/>
                  </a:cubicBezTo>
                  <a:cubicBezTo>
                    <a:pt x="175" y="277"/>
                    <a:pt x="107" y="275"/>
                    <a:pt x="39" y="276"/>
                  </a:cubicBezTo>
                  <a:cubicBezTo>
                    <a:pt x="29" y="275"/>
                    <a:pt x="15" y="279"/>
                    <a:pt x="14" y="265"/>
                  </a:cubicBezTo>
                  <a:cubicBezTo>
                    <a:pt x="48" y="262"/>
                    <a:pt x="82" y="264"/>
                    <a:pt x="115" y="263"/>
                  </a:cubicBezTo>
                  <a:cubicBezTo>
                    <a:pt x="122" y="249"/>
                    <a:pt x="122" y="233"/>
                    <a:pt x="116" y="218"/>
                  </a:cubicBezTo>
                  <a:cubicBezTo>
                    <a:pt x="83" y="217"/>
                    <a:pt x="49" y="221"/>
                    <a:pt x="16" y="216"/>
                  </a:cubicBezTo>
                  <a:cubicBezTo>
                    <a:pt x="3" y="202"/>
                    <a:pt x="0" y="181"/>
                    <a:pt x="4" y="162"/>
                  </a:cubicBezTo>
                  <a:cubicBezTo>
                    <a:pt x="7" y="152"/>
                    <a:pt x="10" y="139"/>
                    <a:pt x="22" y="136"/>
                  </a:cubicBezTo>
                  <a:cubicBezTo>
                    <a:pt x="37" y="135"/>
                    <a:pt x="52" y="136"/>
                    <a:pt x="68" y="136"/>
                  </a:cubicBezTo>
                  <a:cubicBezTo>
                    <a:pt x="44" y="119"/>
                    <a:pt x="29" y="83"/>
                    <a:pt x="47" y="57"/>
                  </a:cubicBezTo>
                  <a:cubicBezTo>
                    <a:pt x="50" y="64"/>
                    <a:pt x="56" y="70"/>
                    <a:pt x="53" y="79"/>
                  </a:cubicBezTo>
                  <a:cubicBezTo>
                    <a:pt x="57" y="79"/>
                    <a:pt x="61" y="78"/>
                    <a:pt x="65" y="78"/>
                  </a:cubicBezTo>
                  <a:cubicBezTo>
                    <a:pt x="66" y="71"/>
                    <a:pt x="77" y="58"/>
                    <a:pt x="64" y="59"/>
                  </a:cubicBezTo>
                  <a:cubicBezTo>
                    <a:pt x="59" y="64"/>
                    <a:pt x="59" y="64"/>
                    <a:pt x="59" y="64"/>
                  </a:cubicBezTo>
                  <a:cubicBezTo>
                    <a:pt x="55" y="61"/>
                    <a:pt x="52" y="59"/>
                    <a:pt x="48" y="56"/>
                  </a:cubicBezTo>
                  <a:cubicBezTo>
                    <a:pt x="56" y="49"/>
                    <a:pt x="66" y="41"/>
                    <a:pt x="77" y="45"/>
                  </a:cubicBezTo>
                  <a:cubicBezTo>
                    <a:pt x="97" y="53"/>
                    <a:pt x="120" y="34"/>
                    <a:pt x="137" y="51"/>
                  </a:cubicBezTo>
                  <a:cubicBezTo>
                    <a:pt x="160" y="77"/>
                    <a:pt x="146" y="118"/>
                    <a:pt x="120" y="136"/>
                  </a:cubicBezTo>
                  <a:cubicBezTo>
                    <a:pt x="167" y="136"/>
                    <a:pt x="214" y="134"/>
                    <a:pt x="261" y="137"/>
                  </a:cubicBezTo>
                  <a:cubicBezTo>
                    <a:pt x="260" y="140"/>
                    <a:pt x="258" y="145"/>
                    <a:pt x="257" y="148"/>
                  </a:cubicBezTo>
                  <a:cubicBezTo>
                    <a:pt x="234" y="150"/>
                    <a:pt x="212" y="148"/>
                    <a:pt x="189" y="149"/>
                  </a:cubicBezTo>
                  <a:cubicBezTo>
                    <a:pt x="184" y="167"/>
                    <a:pt x="179" y="188"/>
                    <a:pt x="191" y="205"/>
                  </a:cubicBezTo>
                  <a:cubicBezTo>
                    <a:pt x="213" y="208"/>
                    <a:pt x="235" y="204"/>
                    <a:pt x="257" y="206"/>
                  </a:cubicBezTo>
                  <a:cubicBezTo>
                    <a:pt x="263" y="211"/>
                    <a:pt x="256" y="216"/>
                    <a:pt x="253" y="220"/>
                  </a:cubicBezTo>
                  <a:close/>
                  <a:moveTo>
                    <a:pt x="35" y="207"/>
                  </a:moveTo>
                  <a:cubicBezTo>
                    <a:pt x="28" y="188"/>
                    <a:pt x="28" y="167"/>
                    <a:pt x="35" y="148"/>
                  </a:cubicBezTo>
                  <a:cubicBezTo>
                    <a:pt x="31" y="149"/>
                    <a:pt x="24" y="149"/>
                    <a:pt x="21" y="150"/>
                  </a:cubicBezTo>
                  <a:cubicBezTo>
                    <a:pt x="13" y="167"/>
                    <a:pt x="14" y="187"/>
                    <a:pt x="21" y="205"/>
                  </a:cubicBezTo>
                  <a:cubicBezTo>
                    <a:pt x="25" y="205"/>
                    <a:pt x="31" y="206"/>
                    <a:pt x="35" y="207"/>
                  </a:cubicBezTo>
                  <a:close/>
                  <a:moveTo>
                    <a:pt x="52" y="146"/>
                  </a:moveTo>
                  <a:cubicBezTo>
                    <a:pt x="39" y="164"/>
                    <a:pt x="39" y="191"/>
                    <a:pt x="52" y="209"/>
                  </a:cubicBezTo>
                  <a:cubicBezTo>
                    <a:pt x="47" y="188"/>
                    <a:pt x="47" y="167"/>
                    <a:pt x="52" y="146"/>
                  </a:cubicBezTo>
                  <a:close/>
                  <a:moveTo>
                    <a:pt x="176" y="206"/>
                  </a:moveTo>
                  <a:cubicBezTo>
                    <a:pt x="170" y="187"/>
                    <a:pt x="169" y="167"/>
                    <a:pt x="176" y="149"/>
                  </a:cubicBezTo>
                  <a:cubicBezTo>
                    <a:pt x="140" y="149"/>
                    <a:pt x="105" y="148"/>
                    <a:pt x="69" y="150"/>
                  </a:cubicBezTo>
                  <a:cubicBezTo>
                    <a:pt x="56" y="165"/>
                    <a:pt x="59" y="189"/>
                    <a:pt x="68" y="206"/>
                  </a:cubicBezTo>
                  <a:cubicBezTo>
                    <a:pt x="104" y="206"/>
                    <a:pt x="140" y="206"/>
                    <a:pt x="176" y="206"/>
                  </a:cubicBezTo>
                  <a:close/>
                  <a:moveTo>
                    <a:pt x="213" y="218"/>
                  </a:moveTo>
                  <a:cubicBezTo>
                    <a:pt x="186" y="218"/>
                    <a:pt x="158" y="218"/>
                    <a:pt x="131" y="218"/>
                  </a:cubicBezTo>
                  <a:cubicBezTo>
                    <a:pt x="133" y="233"/>
                    <a:pt x="134" y="249"/>
                    <a:pt x="129" y="264"/>
                  </a:cubicBezTo>
                  <a:cubicBezTo>
                    <a:pt x="157" y="263"/>
                    <a:pt x="185" y="264"/>
                    <a:pt x="213" y="263"/>
                  </a:cubicBezTo>
                  <a:cubicBezTo>
                    <a:pt x="218" y="248"/>
                    <a:pt x="219" y="233"/>
                    <a:pt x="213" y="218"/>
                  </a:cubicBezTo>
                  <a:close/>
                  <a:moveTo>
                    <a:pt x="227" y="216"/>
                  </a:moveTo>
                  <a:cubicBezTo>
                    <a:pt x="230" y="232"/>
                    <a:pt x="231" y="248"/>
                    <a:pt x="226" y="264"/>
                  </a:cubicBezTo>
                  <a:cubicBezTo>
                    <a:pt x="229" y="264"/>
                    <a:pt x="235" y="263"/>
                    <a:pt x="237" y="263"/>
                  </a:cubicBezTo>
                  <a:cubicBezTo>
                    <a:pt x="244" y="249"/>
                    <a:pt x="249" y="219"/>
                    <a:pt x="227" y="216"/>
                  </a:cubicBezTo>
                  <a:close/>
                  <a:moveTo>
                    <a:pt x="27" y="237"/>
                  </a:moveTo>
                  <a:cubicBezTo>
                    <a:pt x="27" y="239"/>
                    <a:pt x="26" y="242"/>
                    <a:pt x="26" y="244"/>
                  </a:cubicBezTo>
                  <a:cubicBezTo>
                    <a:pt x="57" y="242"/>
                    <a:pt x="89" y="248"/>
                    <a:pt x="118" y="240"/>
                  </a:cubicBezTo>
                  <a:cubicBezTo>
                    <a:pt x="88" y="234"/>
                    <a:pt x="57" y="239"/>
                    <a:pt x="27" y="237"/>
                  </a:cubicBezTo>
                  <a:close/>
                  <a:moveTo>
                    <a:pt x="39" y="257"/>
                  </a:moveTo>
                  <a:cubicBezTo>
                    <a:pt x="62" y="256"/>
                    <a:pt x="85" y="257"/>
                    <a:pt x="108" y="256"/>
                  </a:cubicBezTo>
                  <a:cubicBezTo>
                    <a:pt x="110" y="255"/>
                    <a:pt x="115" y="252"/>
                    <a:pt x="117" y="251"/>
                  </a:cubicBezTo>
                  <a:cubicBezTo>
                    <a:pt x="84" y="250"/>
                    <a:pt x="51" y="249"/>
                    <a:pt x="18" y="252"/>
                  </a:cubicBezTo>
                  <a:cubicBezTo>
                    <a:pt x="25" y="255"/>
                    <a:pt x="32" y="257"/>
                    <a:pt x="39" y="25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9709295" y="4789685"/>
            <a:ext cx="1079500" cy="1079500"/>
            <a:chOff x="9597774" y="4995947"/>
            <a:chExt cx="1079500" cy="1079500"/>
          </a:xfrm>
        </p:grpSpPr>
        <p:sp>
          <p:nvSpPr>
            <p:cNvPr id="25" name="椭圆 24"/>
            <p:cNvSpPr/>
            <p:nvPr/>
          </p:nvSpPr>
          <p:spPr>
            <a:xfrm>
              <a:off x="9597774" y="4995947"/>
              <a:ext cx="1079500" cy="1079500"/>
            </a:xfrm>
            <a:prstGeom prst="ellipse">
              <a:avLst/>
            </a:prstGeom>
            <a:solidFill>
              <a:srgbClr val="34629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6" name="Freeform 60"/>
            <p:cNvSpPr>
              <a:spLocks noEditPoints="1"/>
            </p:cNvSpPr>
            <p:nvPr/>
          </p:nvSpPr>
          <p:spPr bwMode="auto">
            <a:xfrm>
              <a:off x="9878446" y="5292527"/>
              <a:ext cx="518156" cy="486340"/>
            </a:xfrm>
            <a:custGeom>
              <a:avLst/>
              <a:gdLst>
                <a:gd name="T0" fmla="*/ 149 w 241"/>
                <a:gd name="T1" fmla="*/ 5 h 226"/>
                <a:gd name="T2" fmla="*/ 35 w 241"/>
                <a:gd name="T3" fmla="*/ 0 h 226"/>
                <a:gd name="T4" fmla="*/ 59 w 241"/>
                <a:gd name="T5" fmla="*/ 222 h 226"/>
                <a:gd name="T6" fmla="*/ 92 w 241"/>
                <a:gd name="T7" fmla="*/ 220 h 226"/>
                <a:gd name="T8" fmla="*/ 153 w 241"/>
                <a:gd name="T9" fmla="*/ 29 h 226"/>
                <a:gd name="T10" fmla="*/ 11 w 241"/>
                <a:gd name="T11" fmla="*/ 205 h 226"/>
                <a:gd name="T12" fmla="*/ 84 w 241"/>
                <a:gd name="T13" fmla="*/ 16 h 226"/>
                <a:gd name="T14" fmla="*/ 142 w 241"/>
                <a:gd name="T15" fmla="*/ 15 h 226"/>
                <a:gd name="T16" fmla="*/ 102 w 241"/>
                <a:gd name="T17" fmla="*/ 173 h 226"/>
                <a:gd name="T18" fmla="*/ 142 w 241"/>
                <a:gd name="T19" fmla="*/ 15 h 226"/>
                <a:gd name="T20" fmla="*/ 102 w 241"/>
                <a:gd name="T21" fmla="*/ 213 h 226"/>
                <a:gd name="T22" fmla="*/ 143 w 241"/>
                <a:gd name="T23" fmla="*/ 204 h 226"/>
                <a:gd name="T24" fmla="*/ 128 w 241"/>
                <a:gd name="T25" fmla="*/ 77 h 226"/>
                <a:gd name="T26" fmla="*/ 118 w 241"/>
                <a:gd name="T27" fmla="*/ 147 h 226"/>
                <a:gd name="T28" fmla="*/ 128 w 241"/>
                <a:gd name="T29" fmla="*/ 77 h 226"/>
                <a:gd name="T30" fmla="*/ 202 w 241"/>
                <a:gd name="T31" fmla="*/ 136 h 226"/>
                <a:gd name="T32" fmla="*/ 43 w 241"/>
                <a:gd name="T33" fmla="*/ 178 h 226"/>
                <a:gd name="T34" fmla="*/ 29 w 241"/>
                <a:gd name="T35" fmla="*/ 179 h 226"/>
                <a:gd name="T36" fmla="*/ 40 w 241"/>
                <a:gd name="T37" fmla="*/ 125 h 226"/>
                <a:gd name="T38" fmla="*/ 66 w 241"/>
                <a:gd name="T39" fmla="*/ 29 h 226"/>
                <a:gd name="T40" fmla="*/ 40 w 241"/>
                <a:gd name="T41" fmla="*/ 125 h 226"/>
                <a:gd name="T42" fmla="*/ 196 w 241"/>
                <a:gd name="T43" fmla="*/ 137 h 226"/>
                <a:gd name="T44" fmla="*/ 112 w 241"/>
                <a:gd name="T45" fmla="*/ 36 h 226"/>
                <a:gd name="T46" fmla="*/ 109 w 241"/>
                <a:gd name="T47" fmla="*/ 48 h 226"/>
                <a:gd name="T48" fmla="*/ 240 w 241"/>
                <a:gd name="T49" fmla="*/ 198 h 226"/>
                <a:gd name="T50" fmla="*/ 207 w 241"/>
                <a:gd name="T51" fmla="*/ 3 h 226"/>
                <a:gd name="T52" fmla="*/ 157 w 241"/>
                <a:gd name="T53" fmla="*/ 28 h 226"/>
                <a:gd name="T54" fmla="*/ 173 w 241"/>
                <a:gd name="T55" fmla="*/ 224 h 226"/>
                <a:gd name="T56" fmla="*/ 240 w 241"/>
                <a:gd name="T57" fmla="*/ 198 h 226"/>
                <a:gd name="T58" fmla="*/ 170 w 241"/>
                <a:gd name="T59" fmla="*/ 16 h 226"/>
                <a:gd name="T60" fmla="*/ 227 w 241"/>
                <a:gd name="T61" fmla="*/ 41 h 226"/>
                <a:gd name="T62" fmla="*/ 180 w 241"/>
                <a:gd name="T63" fmla="*/ 53 h 226"/>
                <a:gd name="T64" fmla="*/ 184 w 241"/>
                <a:gd name="T65" fmla="*/ 73 h 226"/>
                <a:gd name="T66" fmla="*/ 226 w 241"/>
                <a:gd name="T67" fmla="*/ 101 h 226"/>
                <a:gd name="T68" fmla="*/ 184 w 241"/>
                <a:gd name="T69" fmla="*/ 178 h 226"/>
                <a:gd name="T70" fmla="*/ 229 w 241"/>
                <a:gd name="T71" fmla="*/ 21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1" h="226">
                  <a:moveTo>
                    <a:pt x="153" y="29"/>
                  </a:moveTo>
                  <a:cubicBezTo>
                    <a:pt x="152" y="21"/>
                    <a:pt x="155" y="11"/>
                    <a:pt x="149" y="5"/>
                  </a:cubicBezTo>
                  <a:cubicBezTo>
                    <a:pt x="129" y="3"/>
                    <a:pt x="110" y="4"/>
                    <a:pt x="91" y="6"/>
                  </a:cubicBezTo>
                  <a:cubicBezTo>
                    <a:pt x="72" y="6"/>
                    <a:pt x="54" y="0"/>
                    <a:pt x="35" y="0"/>
                  </a:cubicBezTo>
                  <a:cubicBezTo>
                    <a:pt x="24" y="71"/>
                    <a:pt x="11" y="141"/>
                    <a:pt x="0" y="212"/>
                  </a:cubicBezTo>
                  <a:cubicBezTo>
                    <a:pt x="19" y="218"/>
                    <a:pt x="39" y="221"/>
                    <a:pt x="59" y="222"/>
                  </a:cubicBezTo>
                  <a:cubicBezTo>
                    <a:pt x="70" y="163"/>
                    <a:pt x="78" y="104"/>
                    <a:pt x="89" y="46"/>
                  </a:cubicBezTo>
                  <a:cubicBezTo>
                    <a:pt x="94" y="104"/>
                    <a:pt x="89" y="162"/>
                    <a:pt x="92" y="220"/>
                  </a:cubicBezTo>
                  <a:cubicBezTo>
                    <a:pt x="111" y="226"/>
                    <a:pt x="132" y="222"/>
                    <a:pt x="152" y="222"/>
                  </a:cubicBezTo>
                  <a:cubicBezTo>
                    <a:pt x="154" y="157"/>
                    <a:pt x="152" y="93"/>
                    <a:pt x="153" y="29"/>
                  </a:cubicBezTo>
                  <a:close/>
                  <a:moveTo>
                    <a:pt x="51" y="212"/>
                  </a:moveTo>
                  <a:cubicBezTo>
                    <a:pt x="38" y="209"/>
                    <a:pt x="24" y="207"/>
                    <a:pt x="11" y="205"/>
                  </a:cubicBezTo>
                  <a:cubicBezTo>
                    <a:pt x="22" y="140"/>
                    <a:pt x="33" y="75"/>
                    <a:pt x="43" y="10"/>
                  </a:cubicBezTo>
                  <a:cubicBezTo>
                    <a:pt x="57" y="12"/>
                    <a:pt x="70" y="14"/>
                    <a:pt x="84" y="16"/>
                  </a:cubicBezTo>
                  <a:cubicBezTo>
                    <a:pt x="73" y="82"/>
                    <a:pt x="62" y="147"/>
                    <a:pt x="51" y="212"/>
                  </a:cubicBezTo>
                  <a:close/>
                  <a:moveTo>
                    <a:pt x="142" y="15"/>
                  </a:moveTo>
                  <a:cubicBezTo>
                    <a:pt x="143" y="67"/>
                    <a:pt x="142" y="120"/>
                    <a:pt x="143" y="173"/>
                  </a:cubicBezTo>
                  <a:cubicBezTo>
                    <a:pt x="129" y="173"/>
                    <a:pt x="115" y="173"/>
                    <a:pt x="102" y="173"/>
                  </a:cubicBezTo>
                  <a:cubicBezTo>
                    <a:pt x="102" y="120"/>
                    <a:pt x="102" y="68"/>
                    <a:pt x="102" y="15"/>
                  </a:cubicBezTo>
                  <a:cubicBezTo>
                    <a:pt x="115" y="15"/>
                    <a:pt x="129" y="15"/>
                    <a:pt x="142" y="15"/>
                  </a:cubicBezTo>
                  <a:close/>
                  <a:moveTo>
                    <a:pt x="142" y="213"/>
                  </a:moveTo>
                  <a:cubicBezTo>
                    <a:pt x="129" y="213"/>
                    <a:pt x="115" y="213"/>
                    <a:pt x="102" y="213"/>
                  </a:cubicBezTo>
                  <a:cubicBezTo>
                    <a:pt x="102" y="210"/>
                    <a:pt x="101" y="206"/>
                    <a:pt x="101" y="204"/>
                  </a:cubicBezTo>
                  <a:cubicBezTo>
                    <a:pt x="115" y="204"/>
                    <a:pt x="129" y="204"/>
                    <a:pt x="143" y="204"/>
                  </a:cubicBezTo>
                  <a:cubicBezTo>
                    <a:pt x="143" y="206"/>
                    <a:pt x="142" y="211"/>
                    <a:pt x="142" y="213"/>
                  </a:cubicBezTo>
                  <a:close/>
                  <a:moveTo>
                    <a:pt x="128" y="77"/>
                  </a:moveTo>
                  <a:cubicBezTo>
                    <a:pt x="129" y="100"/>
                    <a:pt x="130" y="122"/>
                    <a:pt x="127" y="144"/>
                  </a:cubicBezTo>
                  <a:cubicBezTo>
                    <a:pt x="125" y="145"/>
                    <a:pt x="120" y="146"/>
                    <a:pt x="118" y="147"/>
                  </a:cubicBezTo>
                  <a:cubicBezTo>
                    <a:pt x="113" y="124"/>
                    <a:pt x="116" y="101"/>
                    <a:pt x="116" y="78"/>
                  </a:cubicBezTo>
                  <a:cubicBezTo>
                    <a:pt x="119" y="78"/>
                    <a:pt x="125" y="78"/>
                    <a:pt x="128" y="77"/>
                  </a:cubicBezTo>
                  <a:close/>
                  <a:moveTo>
                    <a:pt x="202" y="169"/>
                  </a:moveTo>
                  <a:cubicBezTo>
                    <a:pt x="201" y="158"/>
                    <a:pt x="201" y="147"/>
                    <a:pt x="202" y="136"/>
                  </a:cubicBezTo>
                  <a:cubicBezTo>
                    <a:pt x="210" y="145"/>
                    <a:pt x="209" y="159"/>
                    <a:pt x="202" y="169"/>
                  </a:cubicBezTo>
                  <a:close/>
                  <a:moveTo>
                    <a:pt x="43" y="178"/>
                  </a:moveTo>
                  <a:cubicBezTo>
                    <a:pt x="43" y="185"/>
                    <a:pt x="37" y="189"/>
                    <a:pt x="32" y="193"/>
                  </a:cubicBezTo>
                  <a:cubicBezTo>
                    <a:pt x="31" y="188"/>
                    <a:pt x="30" y="184"/>
                    <a:pt x="29" y="179"/>
                  </a:cubicBezTo>
                  <a:cubicBezTo>
                    <a:pt x="33" y="175"/>
                    <a:pt x="38" y="175"/>
                    <a:pt x="43" y="178"/>
                  </a:cubicBezTo>
                  <a:close/>
                  <a:moveTo>
                    <a:pt x="40" y="125"/>
                  </a:moveTo>
                  <a:cubicBezTo>
                    <a:pt x="42" y="96"/>
                    <a:pt x="49" y="67"/>
                    <a:pt x="53" y="37"/>
                  </a:cubicBezTo>
                  <a:cubicBezTo>
                    <a:pt x="53" y="30"/>
                    <a:pt x="59" y="28"/>
                    <a:pt x="66" y="29"/>
                  </a:cubicBezTo>
                  <a:cubicBezTo>
                    <a:pt x="64" y="60"/>
                    <a:pt x="57" y="91"/>
                    <a:pt x="51" y="122"/>
                  </a:cubicBezTo>
                  <a:cubicBezTo>
                    <a:pt x="49" y="122"/>
                    <a:pt x="43" y="124"/>
                    <a:pt x="40" y="125"/>
                  </a:cubicBezTo>
                  <a:close/>
                  <a:moveTo>
                    <a:pt x="195" y="168"/>
                  </a:moveTo>
                  <a:cubicBezTo>
                    <a:pt x="187" y="160"/>
                    <a:pt x="186" y="144"/>
                    <a:pt x="196" y="137"/>
                  </a:cubicBezTo>
                  <a:cubicBezTo>
                    <a:pt x="196" y="147"/>
                    <a:pt x="196" y="158"/>
                    <a:pt x="195" y="168"/>
                  </a:cubicBezTo>
                  <a:close/>
                  <a:moveTo>
                    <a:pt x="112" y="36"/>
                  </a:moveTo>
                  <a:cubicBezTo>
                    <a:pt x="121" y="37"/>
                    <a:pt x="143" y="31"/>
                    <a:pt x="138" y="47"/>
                  </a:cubicBezTo>
                  <a:cubicBezTo>
                    <a:pt x="129" y="49"/>
                    <a:pt x="119" y="50"/>
                    <a:pt x="109" y="48"/>
                  </a:cubicBezTo>
                  <a:cubicBezTo>
                    <a:pt x="101" y="49"/>
                    <a:pt x="106" y="34"/>
                    <a:pt x="112" y="36"/>
                  </a:cubicBezTo>
                  <a:close/>
                  <a:moveTo>
                    <a:pt x="240" y="198"/>
                  </a:moveTo>
                  <a:cubicBezTo>
                    <a:pt x="239" y="137"/>
                    <a:pt x="241" y="76"/>
                    <a:pt x="239" y="15"/>
                  </a:cubicBezTo>
                  <a:cubicBezTo>
                    <a:pt x="236" y="0"/>
                    <a:pt x="218" y="4"/>
                    <a:pt x="207" y="3"/>
                  </a:cubicBezTo>
                  <a:cubicBezTo>
                    <a:pt x="192" y="4"/>
                    <a:pt x="178" y="1"/>
                    <a:pt x="164" y="6"/>
                  </a:cubicBezTo>
                  <a:cubicBezTo>
                    <a:pt x="155" y="10"/>
                    <a:pt x="158" y="21"/>
                    <a:pt x="157" y="28"/>
                  </a:cubicBezTo>
                  <a:cubicBezTo>
                    <a:pt x="158" y="88"/>
                    <a:pt x="157" y="148"/>
                    <a:pt x="158" y="207"/>
                  </a:cubicBezTo>
                  <a:cubicBezTo>
                    <a:pt x="156" y="217"/>
                    <a:pt x="164" y="224"/>
                    <a:pt x="173" y="224"/>
                  </a:cubicBezTo>
                  <a:cubicBezTo>
                    <a:pt x="192" y="224"/>
                    <a:pt x="210" y="225"/>
                    <a:pt x="228" y="223"/>
                  </a:cubicBezTo>
                  <a:cubicBezTo>
                    <a:pt x="241" y="222"/>
                    <a:pt x="240" y="207"/>
                    <a:pt x="240" y="198"/>
                  </a:cubicBezTo>
                  <a:close/>
                  <a:moveTo>
                    <a:pt x="170" y="212"/>
                  </a:moveTo>
                  <a:cubicBezTo>
                    <a:pt x="169" y="146"/>
                    <a:pt x="170" y="81"/>
                    <a:pt x="170" y="16"/>
                  </a:cubicBezTo>
                  <a:cubicBezTo>
                    <a:pt x="189" y="16"/>
                    <a:pt x="208" y="16"/>
                    <a:pt x="227" y="16"/>
                  </a:cubicBezTo>
                  <a:cubicBezTo>
                    <a:pt x="227" y="24"/>
                    <a:pt x="227" y="33"/>
                    <a:pt x="227" y="41"/>
                  </a:cubicBezTo>
                  <a:cubicBezTo>
                    <a:pt x="213" y="41"/>
                    <a:pt x="198" y="40"/>
                    <a:pt x="184" y="42"/>
                  </a:cubicBezTo>
                  <a:cubicBezTo>
                    <a:pt x="183" y="45"/>
                    <a:pt x="181" y="50"/>
                    <a:pt x="180" y="53"/>
                  </a:cubicBezTo>
                  <a:cubicBezTo>
                    <a:pt x="198" y="53"/>
                    <a:pt x="218" y="56"/>
                    <a:pt x="229" y="72"/>
                  </a:cubicBezTo>
                  <a:cubicBezTo>
                    <a:pt x="214" y="73"/>
                    <a:pt x="199" y="73"/>
                    <a:pt x="184" y="73"/>
                  </a:cubicBezTo>
                  <a:cubicBezTo>
                    <a:pt x="183" y="76"/>
                    <a:pt x="182" y="82"/>
                    <a:pt x="181" y="85"/>
                  </a:cubicBezTo>
                  <a:cubicBezTo>
                    <a:pt x="196" y="86"/>
                    <a:pt x="216" y="86"/>
                    <a:pt x="226" y="101"/>
                  </a:cubicBezTo>
                  <a:cubicBezTo>
                    <a:pt x="228" y="126"/>
                    <a:pt x="226" y="152"/>
                    <a:pt x="227" y="177"/>
                  </a:cubicBezTo>
                  <a:cubicBezTo>
                    <a:pt x="213" y="178"/>
                    <a:pt x="198" y="176"/>
                    <a:pt x="184" y="178"/>
                  </a:cubicBezTo>
                  <a:cubicBezTo>
                    <a:pt x="183" y="181"/>
                    <a:pt x="181" y="186"/>
                    <a:pt x="179" y="189"/>
                  </a:cubicBezTo>
                  <a:cubicBezTo>
                    <a:pt x="198" y="190"/>
                    <a:pt x="221" y="191"/>
                    <a:pt x="229" y="211"/>
                  </a:cubicBezTo>
                  <a:cubicBezTo>
                    <a:pt x="209" y="212"/>
                    <a:pt x="190" y="212"/>
                    <a:pt x="170" y="21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30" name="矩形 29"/>
          <p:cNvSpPr/>
          <p:nvPr/>
        </p:nvSpPr>
        <p:spPr>
          <a:xfrm>
            <a:off x="5549806" y="1964281"/>
            <a:ext cx="5238989" cy="1497013"/>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点击文本框即可进行编辑输入相关内容点击文本框即可进行编辑输入相关内容点击文本框即可点击文本框即可进行编辑输入相关内容点击文本框即可进行编辑输入相关内容点击文本框即可</a:t>
            </a:r>
            <a:r>
              <a:rPr lang="en-US" altLang="zh-CN"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sp>
        <p:nvSpPr>
          <p:cNvPr id="33" name="矩形 32"/>
          <p:cNvSpPr/>
          <p:nvPr/>
        </p:nvSpPr>
        <p:spPr>
          <a:xfrm>
            <a:off x="6974943" y="1481864"/>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2405" y="1964281"/>
            <a:ext cx="3590471" cy="2393647"/>
          </a:xfrm>
          <a:prstGeom prst="rect">
            <a:avLst/>
          </a:prstGeom>
          <a:ln>
            <a:solidFill>
              <a:schemeClr val="bg1">
                <a:lumMod val="75000"/>
              </a:schemeClr>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a:spLocks noChangeAspect="1"/>
          </p:cNvSpPr>
          <p:nvPr/>
        </p:nvSpPr>
        <p:spPr>
          <a:xfrm>
            <a:off x="10251074" y="-1581593"/>
            <a:ext cx="3285207" cy="2879611"/>
          </a:xfrm>
          <a:prstGeom prst="parallelogram">
            <a:avLst>
              <a:gd name="adj" fmla="val 98271"/>
            </a:avLst>
          </a:prstGeom>
          <a:solidFill>
            <a:srgbClr val="34629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平行四边形 4"/>
          <p:cNvSpPr>
            <a:spLocks noChangeAspect="1"/>
          </p:cNvSpPr>
          <p:nvPr/>
        </p:nvSpPr>
        <p:spPr>
          <a:xfrm>
            <a:off x="10239549" y="-1601174"/>
            <a:ext cx="2463898" cy="2159709"/>
          </a:xfrm>
          <a:prstGeom prst="parallelogram">
            <a:avLst>
              <a:gd name="adj" fmla="val 98271"/>
            </a:avLst>
          </a:prstGeom>
          <a:solidFill>
            <a:srgbClr val="34629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平行四边形 5"/>
          <p:cNvSpPr>
            <a:spLocks noChangeAspect="1"/>
          </p:cNvSpPr>
          <p:nvPr/>
        </p:nvSpPr>
        <p:spPr>
          <a:xfrm>
            <a:off x="11394118" y="-796497"/>
            <a:ext cx="2053255" cy="1799757"/>
          </a:xfrm>
          <a:prstGeom prst="parallelogram">
            <a:avLst>
              <a:gd name="adj" fmla="val 98271"/>
            </a:avLst>
          </a:prstGeom>
          <a:solidFill>
            <a:srgbClr val="34629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平行四边形 6"/>
          <p:cNvSpPr>
            <a:spLocks noChangeAspect="1"/>
          </p:cNvSpPr>
          <p:nvPr/>
        </p:nvSpPr>
        <p:spPr>
          <a:xfrm>
            <a:off x="-1333913" y="5670027"/>
            <a:ext cx="3285207" cy="2879611"/>
          </a:xfrm>
          <a:prstGeom prst="parallelogram">
            <a:avLst>
              <a:gd name="adj" fmla="val 98271"/>
            </a:avLst>
          </a:prstGeom>
          <a:solidFill>
            <a:srgbClr val="34629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平行四边形 7"/>
          <p:cNvSpPr>
            <a:spLocks noChangeAspect="1"/>
          </p:cNvSpPr>
          <p:nvPr/>
        </p:nvSpPr>
        <p:spPr>
          <a:xfrm>
            <a:off x="-1613627" y="5911667"/>
            <a:ext cx="2463898" cy="2159709"/>
          </a:xfrm>
          <a:prstGeom prst="parallelogram">
            <a:avLst>
              <a:gd name="adj" fmla="val 98271"/>
            </a:avLst>
          </a:prstGeom>
          <a:solidFill>
            <a:srgbClr val="34629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dirty="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平行四边形 8"/>
          <p:cNvSpPr>
            <a:spLocks noChangeAspect="1"/>
          </p:cNvSpPr>
          <p:nvPr/>
        </p:nvSpPr>
        <p:spPr>
          <a:xfrm>
            <a:off x="-190869" y="6455122"/>
            <a:ext cx="2053255" cy="1799757"/>
          </a:xfrm>
          <a:prstGeom prst="parallelogram">
            <a:avLst>
              <a:gd name="adj" fmla="val 98271"/>
            </a:avLst>
          </a:prstGeom>
          <a:solidFill>
            <a:srgbClr val="34629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pPr>
            <a:endParaRPr lang="zh-CN" altLang="en-US">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文本框 11"/>
          <p:cNvSpPr txBox="1"/>
          <p:nvPr/>
        </p:nvSpPr>
        <p:spPr>
          <a:xfrm>
            <a:off x="1472324" y="3671818"/>
            <a:ext cx="9254142" cy="1093697"/>
          </a:xfrm>
          <a:prstGeom prst="rect">
            <a:avLst/>
          </a:prstGeom>
          <a:noFill/>
        </p:spPr>
        <p:txBody>
          <a:bodyPr wrap="square" rtlCol="0">
            <a:spAutoFit/>
          </a:bodyPr>
          <a:lstStyle/>
          <a:p>
            <a:pPr algn="ctr">
              <a:lnSpc>
                <a:spcPct val="150000"/>
              </a:lnSpc>
            </a:pPr>
            <a:r>
              <a:rPr lang="zh-CN" altLang="en-US" sz="5400" dirty="0">
                <a:solidFill>
                  <a:schemeClr val="tx1">
                    <a:lumMod val="65000"/>
                    <a:lumOff val="35000"/>
                  </a:schemeClr>
                </a:solidFill>
                <a:latin typeface="Source Han Sans K Bold" panose="020B0800000000000000" pitchFamily="34" charset="-128"/>
                <a:ea typeface="Source Han Sans K Bold" panose="020B0800000000000000" pitchFamily="34" charset="-128"/>
              </a:rPr>
              <a:t>感谢您的聆听</a:t>
            </a:r>
          </a:p>
        </p:txBody>
      </p:sp>
      <p:sp>
        <p:nvSpPr>
          <p:cNvPr id="14" name="矩形 13"/>
          <p:cNvSpPr/>
          <p:nvPr/>
        </p:nvSpPr>
        <p:spPr>
          <a:xfrm>
            <a:off x="4398893" y="4811873"/>
            <a:ext cx="3422732" cy="338554"/>
          </a:xfrm>
          <a:prstGeom prst="rect">
            <a:avLst/>
          </a:prstGeom>
        </p:spPr>
        <p:txBody>
          <a:bodyPr wrap="none">
            <a:spAutoFit/>
          </a:bodyPr>
          <a:lstStyle/>
          <a:p>
            <a:r>
              <a:rPr lang="en-US" altLang="zh-CN" sz="1600" spc="3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Thanks for your listening</a:t>
            </a:r>
            <a:endParaRPr lang="zh-CN" altLang="en-US" sz="1600" spc="300" dirty="0">
              <a:solidFill>
                <a:schemeClr val="tx1">
                  <a:lumMod val="65000"/>
                  <a:lumOff val="35000"/>
                </a:schemeClr>
              </a:solidFill>
              <a:latin typeface="Source Han Sans K Light" panose="020B0300000000000000" pitchFamily="34" charset="-128"/>
              <a:ea typeface="Source Han Sans K Light" panose="020B0300000000000000" pitchFamily="34" charset="-128"/>
            </a:endParaRPr>
          </a:p>
        </p:txBody>
      </p:sp>
      <p:pic>
        <p:nvPicPr>
          <p:cNvPr id="17" name="图片 16"/>
          <p:cNvPicPr>
            <a:picLocks noChangeAspect="1"/>
          </p:cNvPicPr>
          <p:nvPr/>
        </p:nvPicPr>
        <p:blipFill rotWithShape="1">
          <a:blip r:embed="rId2"/>
          <a:srcRect l="9019" r="9019"/>
          <a:stretch>
            <a:fillRect/>
          </a:stretch>
        </p:blipFill>
        <p:spPr>
          <a:xfrm>
            <a:off x="4862667" y="1148997"/>
            <a:ext cx="2466667" cy="2466667"/>
          </a:xfrm>
          <a:prstGeom prst="ellipse">
            <a:avLst/>
          </a:prstGeom>
          <a:ln w="38100">
            <a:solidFill>
              <a:srgbClr val="346290"/>
            </a:solidFill>
          </a:ln>
          <a:effectLst>
            <a:outerShdw blurRad="50800" algn="ctr" rotWithShape="0">
              <a:prstClr val="black">
                <a:alpha val="40000"/>
              </a:prstClr>
            </a:outerShdw>
          </a:effectLst>
        </p:spPr>
      </p:pic>
      <p:sp>
        <p:nvSpPr>
          <p:cNvPr id="15" name="文本框 14">
            <a:extLst>
              <a:ext uri="{FF2B5EF4-FFF2-40B4-BE49-F238E27FC236}">
                <a16:creationId xmlns:a16="http://schemas.microsoft.com/office/drawing/2014/main" xmlns="" id="{39519287-3992-4FA4-93CA-7A0E25A2CBF4}"/>
              </a:ext>
            </a:extLst>
          </p:cNvPr>
          <p:cNvSpPr txBox="1"/>
          <p:nvPr/>
        </p:nvSpPr>
        <p:spPr>
          <a:xfrm>
            <a:off x="4904287" y="5331337"/>
            <a:ext cx="2383426" cy="400110"/>
          </a:xfrm>
          <a:prstGeom prst="rect">
            <a:avLst/>
          </a:prstGeom>
          <a:noFill/>
        </p:spPr>
        <p:txBody>
          <a:bodyPr wrap="square" rtlCol="0">
            <a:spAutoFit/>
          </a:bodyPr>
          <a:lstStyle/>
          <a:p>
            <a:pPr algn="ctr"/>
            <a:r>
              <a:rPr lang="zh-CN" altLang="en-US" sz="2000" dirty="0">
                <a:solidFill>
                  <a:schemeClr val="tx1">
                    <a:lumMod val="65000"/>
                    <a:lumOff val="35000"/>
                  </a:schemeClr>
                </a:solidFill>
                <a:latin typeface="Source Han Sans K Light" panose="020B0300000000000000" pitchFamily="34" charset="-128"/>
                <a:ea typeface="Source Han Sans K Light" panose="020B0300000000000000" pitchFamily="34" charset="-128"/>
              </a:rPr>
              <a:t>姓名：某某某</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763EA997-9670-4872-BCB6-772660C7822D}"/>
              </a:ext>
            </a:extLst>
          </p:cNvPr>
          <p:cNvSpPr/>
          <p:nvPr/>
        </p:nvSpPr>
        <p:spPr>
          <a:xfrm>
            <a:off x="1588" y="893"/>
            <a:ext cx="12188825" cy="6856214"/>
          </a:xfrm>
          <a:prstGeom prst="rect">
            <a:avLst/>
          </a:prstGeom>
          <a:solidFill>
            <a:srgbClr val="4F4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a:extLst>
              <a:ext uri="{FF2B5EF4-FFF2-40B4-BE49-F238E27FC236}">
                <a16:creationId xmlns:a16="http://schemas.microsoft.com/office/drawing/2014/main" xmlns="" id="{61052443-C228-4248-A8D5-04286301BEFB}"/>
              </a:ext>
            </a:extLst>
          </p:cNvPr>
          <p:cNvSpPr/>
          <p:nvPr/>
        </p:nvSpPr>
        <p:spPr>
          <a:xfrm>
            <a:off x="849508" y="984611"/>
            <a:ext cx="10492988" cy="488878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9" name="图片 8">
            <a:extLst>
              <a:ext uri="{FF2B5EF4-FFF2-40B4-BE49-F238E27FC236}">
                <a16:creationId xmlns:a16="http://schemas.microsoft.com/office/drawing/2014/main" xmlns="" id="{82105380-B5CF-42BE-9BAF-ADF9B4CA13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25413" y="1906779"/>
            <a:ext cx="3044446" cy="3044446"/>
          </a:xfrm>
          <a:prstGeom prst="rect">
            <a:avLst/>
          </a:prstGeom>
          <a:effectLst>
            <a:outerShdw blurRad="63500" sx="102000" sy="102000" algn="ctr" rotWithShape="0">
              <a:prstClr val="black">
                <a:alpha val="40000"/>
              </a:prstClr>
            </a:outerShdw>
          </a:effectLst>
        </p:spPr>
      </p:pic>
      <p:pic>
        <p:nvPicPr>
          <p:cNvPr id="7" name="图片 6">
            <a:extLst>
              <a:ext uri="{FF2B5EF4-FFF2-40B4-BE49-F238E27FC236}">
                <a16:creationId xmlns:a16="http://schemas.microsoft.com/office/drawing/2014/main" xmlns="" id="{A520A731-20D0-48DA-853F-89F57F7B57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17777" y="737823"/>
            <a:ext cx="5312739" cy="2507614"/>
          </a:xfrm>
          <a:prstGeom prst="rect">
            <a:avLst/>
          </a:prstGeom>
        </p:spPr>
      </p:pic>
      <p:grpSp>
        <p:nvGrpSpPr>
          <p:cNvPr id="31" name="组合 30">
            <a:extLst>
              <a:ext uri="{FF2B5EF4-FFF2-40B4-BE49-F238E27FC236}">
                <a16:creationId xmlns:a16="http://schemas.microsoft.com/office/drawing/2014/main" xmlns="" id="{43E1E98C-DC63-4585-8CD5-43F94ACB884B}"/>
              </a:ext>
            </a:extLst>
          </p:cNvPr>
          <p:cNvGrpSpPr/>
          <p:nvPr/>
        </p:nvGrpSpPr>
        <p:grpSpPr>
          <a:xfrm>
            <a:off x="6397963" y="3036523"/>
            <a:ext cx="4491317" cy="2114896"/>
            <a:chOff x="4979505" y="2582534"/>
            <a:chExt cx="3369365" cy="1586585"/>
          </a:xfrm>
        </p:grpSpPr>
        <p:grpSp>
          <p:nvGrpSpPr>
            <p:cNvPr id="12" name="组合 11">
              <a:extLst>
                <a:ext uri="{FF2B5EF4-FFF2-40B4-BE49-F238E27FC236}">
                  <a16:creationId xmlns:a16="http://schemas.microsoft.com/office/drawing/2014/main" xmlns="" id="{2A22C75A-21C0-4090-A60A-D136E3D666F2}"/>
                </a:ext>
              </a:extLst>
            </p:cNvPr>
            <p:cNvGrpSpPr/>
            <p:nvPr/>
          </p:nvGrpSpPr>
          <p:grpSpPr>
            <a:xfrm>
              <a:off x="4979505" y="2582534"/>
              <a:ext cx="2822713" cy="315505"/>
              <a:chOff x="4979504" y="2794317"/>
              <a:chExt cx="2822713" cy="315505"/>
            </a:xfrm>
          </p:grpSpPr>
          <p:sp>
            <p:nvSpPr>
              <p:cNvPr id="10" name="文本框 9">
                <a:extLst>
                  <a:ext uri="{FF2B5EF4-FFF2-40B4-BE49-F238E27FC236}">
                    <a16:creationId xmlns:a16="http://schemas.microsoft.com/office/drawing/2014/main" xmlns="" id="{6DB26955-520A-493B-B5B2-8D7F57E09FB7}"/>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如需</a:t>
                </a:r>
                <a:r>
                  <a:rPr lang="en-US" altLang="zh-CN" sz="2133" dirty="0">
                    <a:latin typeface="方正俊黑简体" panose="02000000000000000000" pitchFamily="2" charset="-122"/>
                    <a:ea typeface="方正俊黑简体" panose="02000000000000000000" pitchFamily="2" charset="-122"/>
                  </a:rPr>
                  <a:t>PPT</a:t>
                </a:r>
                <a:r>
                  <a:rPr lang="zh-CN" altLang="en-US" sz="2133" dirty="0">
                    <a:latin typeface="方正俊黑简体" panose="02000000000000000000" pitchFamily="2" charset="-122"/>
                    <a:ea typeface="方正俊黑简体" panose="02000000000000000000" pitchFamily="2" charset="-122"/>
                  </a:rPr>
                  <a:t>定制，请联系阿豆</a:t>
                </a:r>
              </a:p>
            </p:txBody>
          </p:sp>
          <p:sp>
            <p:nvSpPr>
              <p:cNvPr id="11" name="椭圆 10">
                <a:extLst>
                  <a:ext uri="{FF2B5EF4-FFF2-40B4-BE49-F238E27FC236}">
                    <a16:creationId xmlns:a16="http://schemas.microsoft.com/office/drawing/2014/main" xmlns="" id="{0E28AF03-2D7F-426D-B6C6-239A6C06C0A7}"/>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3" name="组合 12">
              <a:extLst>
                <a:ext uri="{FF2B5EF4-FFF2-40B4-BE49-F238E27FC236}">
                  <a16:creationId xmlns:a16="http://schemas.microsoft.com/office/drawing/2014/main" xmlns="" id="{DFE7D038-E424-4EC4-A874-0BC3474EA702}"/>
                </a:ext>
              </a:extLst>
            </p:cNvPr>
            <p:cNvGrpSpPr/>
            <p:nvPr/>
          </p:nvGrpSpPr>
          <p:grpSpPr>
            <a:xfrm>
              <a:off x="4979505" y="2900304"/>
              <a:ext cx="3369365" cy="315505"/>
              <a:chOff x="4979504" y="2794317"/>
              <a:chExt cx="3369365" cy="315505"/>
            </a:xfrm>
          </p:grpSpPr>
          <p:sp>
            <p:nvSpPr>
              <p:cNvPr id="14" name="文本框 13">
                <a:extLst>
                  <a:ext uri="{FF2B5EF4-FFF2-40B4-BE49-F238E27FC236}">
                    <a16:creationId xmlns:a16="http://schemas.microsoft.com/office/drawing/2014/main" xmlns="" id="{D3818BBB-8AF6-44FC-A776-21355F2C666D}"/>
                  </a:ext>
                </a:extLst>
              </p:cNvPr>
              <p:cNvSpPr txBox="1"/>
              <p:nvPr/>
            </p:nvSpPr>
            <p:spPr>
              <a:xfrm>
                <a:off x="5108712" y="2794317"/>
                <a:ext cx="3240157"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多年定制经验，服务好每一位客户</a:t>
                </a:r>
              </a:p>
            </p:txBody>
          </p:sp>
          <p:sp>
            <p:nvSpPr>
              <p:cNvPr id="15" name="椭圆 14">
                <a:extLst>
                  <a:ext uri="{FF2B5EF4-FFF2-40B4-BE49-F238E27FC236}">
                    <a16:creationId xmlns:a16="http://schemas.microsoft.com/office/drawing/2014/main" xmlns="" id="{0E7363E8-9EF3-4073-BFC1-999654CA1A40}"/>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6" name="组合 15">
              <a:extLst>
                <a:ext uri="{FF2B5EF4-FFF2-40B4-BE49-F238E27FC236}">
                  <a16:creationId xmlns:a16="http://schemas.microsoft.com/office/drawing/2014/main" xmlns="" id="{7EE40214-CF09-4880-9356-281C8EB87765}"/>
                </a:ext>
              </a:extLst>
            </p:cNvPr>
            <p:cNvGrpSpPr/>
            <p:nvPr/>
          </p:nvGrpSpPr>
          <p:grpSpPr>
            <a:xfrm>
              <a:off x="4979505" y="3218074"/>
              <a:ext cx="2822713" cy="315505"/>
              <a:chOff x="4979504" y="2794317"/>
              <a:chExt cx="2822713" cy="315505"/>
            </a:xfrm>
          </p:grpSpPr>
          <p:sp>
            <p:nvSpPr>
              <p:cNvPr id="17" name="文本框 16">
                <a:extLst>
                  <a:ext uri="{FF2B5EF4-FFF2-40B4-BE49-F238E27FC236}">
                    <a16:creationId xmlns:a16="http://schemas.microsoft.com/office/drawing/2014/main" xmlns="" id="{4CCAC67C-DCD6-4E00-87FE-6F64F67C7E83}"/>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价格低，作品质量高</a:t>
                </a:r>
              </a:p>
            </p:txBody>
          </p:sp>
          <p:sp>
            <p:nvSpPr>
              <p:cNvPr id="18" name="椭圆 17">
                <a:extLst>
                  <a:ext uri="{FF2B5EF4-FFF2-40B4-BE49-F238E27FC236}">
                    <a16:creationId xmlns:a16="http://schemas.microsoft.com/office/drawing/2014/main" xmlns="" id="{A46777E9-EAAC-4CB3-849F-4940EDBCB88A}"/>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19" name="组合 18">
              <a:extLst>
                <a:ext uri="{FF2B5EF4-FFF2-40B4-BE49-F238E27FC236}">
                  <a16:creationId xmlns:a16="http://schemas.microsoft.com/office/drawing/2014/main" xmlns="" id="{28D779CD-F011-48CB-B87B-0FD6140FB832}"/>
                </a:ext>
              </a:extLst>
            </p:cNvPr>
            <p:cNvGrpSpPr/>
            <p:nvPr/>
          </p:nvGrpSpPr>
          <p:grpSpPr>
            <a:xfrm>
              <a:off x="4979505" y="3535844"/>
              <a:ext cx="2822713" cy="315505"/>
              <a:chOff x="4979504" y="2794317"/>
              <a:chExt cx="2822713" cy="315505"/>
            </a:xfrm>
          </p:grpSpPr>
          <p:sp>
            <p:nvSpPr>
              <p:cNvPr id="20" name="文本框 19">
                <a:extLst>
                  <a:ext uri="{FF2B5EF4-FFF2-40B4-BE49-F238E27FC236}">
                    <a16:creationId xmlns:a16="http://schemas.microsoft.com/office/drawing/2014/main" xmlns="" id="{2D62D0F6-A970-4DB4-8E99-B51C4D7A0245}"/>
                  </a:ext>
                </a:extLst>
              </p:cNvPr>
              <p:cNvSpPr txBox="1"/>
              <p:nvPr/>
            </p:nvSpPr>
            <p:spPr>
              <a:xfrm>
                <a:off x="5108713" y="2794317"/>
                <a:ext cx="2693504"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一次付费，修改到满意为止</a:t>
                </a:r>
              </a:p>
            </p:txBody>
          </p:sp>
          <p:sp>
            <p:nvSpPr>
              <p:cNvPr id="21" name="椭圆 20">
                <a:extLst>
                  <a:ext uri="{FF2B5EF4-FFF2-40B4-BE49-F238E27FC236}">
                    <a16:creationId xmlns:a16="http://schemas.microsoft.com/office/drawing/2014/main" xmlns="" id="{ECE94E88-710B-476F-B124-81995A5F7DE1}"/>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28" name="组合 27">
              <a:extLst>
                <a:ext uri="{FF2B5EF4-FFF2-40B4-BE49-F238E27FC236}">
                  <a16:creationId xmlns:a16="http://schemas.microsoft.com/office/drawing/2014/main" xmlns="" id="{02213563-BDF3-4437-9FCA-9D90BBE3AB32}"/>
                </a:ext>
              </a:extLst>
            </p:cNvPr>
            <p:cNvGrpSpPr/>
            <p:nvPr/>
          </p:nvGrpSpPr>
          <p:grpSpPr>
            <a:xfrm>
              <a:off x="4979505" y="3853614"/>
              <a:ext cx="3231045" cy="315505"/>
              <a:chOff x="4979504" y="2794317"/>
              <a:chExt cx="3231045" cy="315505"/>
            </a:xfrm>
          </p:grpSpPr>
          <p:sp>
            <p:nvSpPr>
              <p:cNvPr id="29" name="文本框 28">
                <a:extLst>
                  <a:ext uri="{FF2B5EF4-FFF2-40B4-BE49-F238E27FC236}">
                    <a16:creationId xmlns:a16="http://schemas.microsoft.com/office/drawing/2014/main" xmlns="" id="{F264C32A-C54B-4B1C-9F4E-B4EE86B84475}"/>
                  </a:ext>
                </a:extLst>
              </p:cNvPr>
              <p:cNvSpPr txBox="1"/>
              <p:nvPr/>
            </p:nvSpPr>
            <p:spPr>
              <a:xfrm>
                <a:off x="5108713" y="2794317"/>
                <a:ext cx="3101836" cy="315505"/>
              </a:xfrm>
              <a:prstGeom prst="rect">
                <a:avLst/>
              </a:prstGeom>
              <a:noFill/>
            </p:spPr>
            <p:txBody>
              <a:bodyPr wrap="square" rtlCol="0">
                <a:spAutoFit/>
              </a:bodyPr>
              <a:lstStyle/>
              <a:p>
                <a:r>
                  <a:rPr lang="zh-CN" altLang="en-US" sz="2133" dirty="0">
                    <a:latin typeface="方正俊黑简体" panose="02000000000000000000" pitchFamily="2" charset="-122"/>
                    <a:ea typeface="方正俊黑简体" panose="02000000000000000000" pitchFamily="2" charset="-122"/>
                  </a:rPr>
                  <a:t>按时交稿，绝不耽误客户的时间</a:t>
                </a:r>
              </a:p>
            </p:txBody>
          </p:sp>
          <p:sp>
            <p:nvSpPr>
              <p:cNvPr id="30" name="椭圆 29">
                <a:extLst>
                  <a:ext uri="{FF2B5EF4-FFF2-40B4-BE49-F238E27FC236}">
                    <a16:creationId xmlns:a16="http://schemas.microsoft.com/office/drawing/2014/main" xmlns="" id="{07942E08-42E0-4123-A381-75BFC0A35EDD}"/>
                  </a:ext>
                </a:extLst>
              </p:cNvPr>
              <p:cNvSpPr/>
              <p:nvPr/>
            </p:nvSpPr>
            <p:spPr>
              <a:xfrm>
                <a:off x="4979504" y="2914092"/>
                <a:ext cx="99005" cy="9900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spTree>
    <p:extLst>
      <p:ext uri="{BB962C8B-B14F-4D97-AF65-F5344CB8AC3E}">
        <p14:creationId xmlns:p14="http://schemas.microsoft.com/office/powerpoint/2010/main" val="2380164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矩形 3"/>
          <p:cNvSpPr/>
          <p:nvPr/>
        </p:nvSpPr>
        <p:spPr>
          <a:xfrm>
            <a:off x="5586084" y="3244334"/>
            <a:ext cx="5097870" cy="1477328"/>
          </a:xfrm>
          <a:prstGeom prst="rect">
            <a:avLst/>
          </a:prstGeom>
        </p:spPr>
        <p:txBody>
          <a:bodyPr wrap="none">
            <a:spAutoFit/>
          </a:bodyPr>
          <a:lstStyle/>
          <a:p>
            <a:r>
              <a:rPr lang="zh-CN" altLang="en-US" dirty="0">
                <a:hlinkClick r:id="rId2"/>
              </a:rPr>
              <a:t>阿豆</a:t>
            </a:r>
            <a:r>
              <a:rPr lang="en-US" altLang="zh-CN" dirty="0" smtClean="0">
                <a:hlinkClick r:id="rId2"/>
              </a:rPr>
              <a:t>PPT</a:t>
            </a:r>
            <a:r>
              <a:rPr lang="en-US" altLang="zh-CN" dirty="0" smtClean="0"/>
              <a:t>   </a:t>
            </a:r>
            <a:r>
              <a:rPr lang="zh-CN" altLang="en-US" dirty="0" smtClean="0"/>
              <a:t>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712210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grpSp>
        <p:nvGrpSpPr>
          <p:cNvPr id="60" name="组合 59"/>
          <p:cNvGrpSpPr/>
          <p:nvPr/>
        </p:nvGrpSpPr>
        <p:grpSpPr>
          <a:xfrm>
            <a:off x="2146211" y="1774361"/>
            <a:ext cx="7924094" cy="3298526"/>
            <a:chOff x="1478554" y="1774361"/>
            <a:chExt cx="7924094" cy="3298526"/>
          </a:xfrm>
        </p:grpSpPr>
        <p:grpSp>
          <p:nvGrpSpPr>
            <p:cNvPr id="19" name="组合 18"/>
            <p:cNvGrpSpPr/>
            <p:nvPr/>
          </p:nvGrpSpPr>
          <p:grpSpPr>
            <a:xfrm>
              <a:off x="1478554" y="2462642"/>
              <a:ext cx="1213633" cy="1934370"/>
              <a:chOff x="1647726" y="2463708"/>
              <a:chExt cx="1214106" cy="1935126"/>
            </a:xfrm>
          </p:grpSpPr>
          <p:sp>
            <p:nvSpPr>
              <p:cNvPr id="20" name="文本框 18"/>
              <p:cNvSpPr txBox="1">
                <a:spLocks noChangeArrowheads="1"/>
              </p:cNvSpPr>
              <p:nvPr>
                <p:custDataLst>
                  <p:tags r:id="rId1"/>
                </p:custDataLst>
              </p:nvPr>
            </p:nvSpPr>
            <p:spPr bwMode="auto">
              <a:xfrm rot="5400000">
                <a:off x="1098437" y="3174228"/>
                <a:ext cx="1613963" cy="51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l" defTabSz="913765"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0" cap="none" spc="0" normalizeH="0" baseline="0" noProof="0" dirty="0">
                    <a:ln>
                      <a:noFill/>
                    </a:ln>
                    <a:solidFill>
                      <a:schemeClr val="tx1">
                        <a:lumMod val="65000"/>
                        <a:lumOff val="35000"/>
                      </a:schemeClr>
                    </a:solidFill>
                    <a:effectLst/>
                    <a:uLnTx/>
                    <a:uFillTx/>
                    <a:latin typeface="Source Han Sans K Normal" panose="020B0400000000000000" pitchFamily="34" charset="-128"/>
                    <a:ea typeface="Source Han Sans K Normal" panose="020B0400000000000000" pitchFamily="34" charset="-128"/>
                  </a:rPr>
                  <a:t>CONTENTS</a:t>
                </a:r>
                <a:endParaRPr kumimoji="0" lang="zh-CN" altLang="en-US" sz="2000" b="0" i="0" u="none" strike="noStrike" kern="0" cap="none" spc="0" normalizeH="0" baseline="0" noProof="0" dirty="0">
                  <a:ln>
                    <a:noFill/>
                  </a:ln>
                  <a:solidFill>
                    <a:schemeClr val="tx1">
                      <a:lumMod val="65000"/>
                      <a:lumOff val="35000"/>
                    </a:schemeClr>
                  </a:solidFill>
                  <a:effectLst/>
                  <a:uLnTx/>
                  <a:uFillTx/>
                  <a:latin typeface="Source Han Sans K Normal" panose="020B0400000000000000" pitchFamily="34" charset="-128"/>
                  <a:ea typeface="Source Han Sans K Normal" panose="020B0400000000000000" pitchFamily="34" charset="-128"/>
                </a:endParaRPr>
              </a:p>
            </p:txBody>
          </p:sp>
          <p:sp>
            <p:nvSpPr>
              <p:cNvPr id="21" name="文本框 20"/>
              <p:cNvSpPr txBox="1"/>
              <p:nvPr/>
            </p:nvSpPr>
            <p:spPr>
              <a:xfrm>
                <a:off x="1938142" y="2650261"/>
                <a:ext cx="923690" cy="1577330"/>
              </a:xfrm>
              <a:prstGeom prst="rect">
                <a:avLst/>
              </a:prstGeom>
              <a:noFill/>
            </p:spPr>
            <p:txBody>
              <a:bodyPr vert="eaVert" wrap="none" rtlCol="0">
                <a:spAutoFit/>
              </a:bodyPr>
              <a:lstStyle/>
              <a:p>
                <a:pPr marL="0" marR="0" lvl="0" indent="0" algn="l" defTabSz="913765" rtl="0" eaLnBrk="1" fontAlgn="base" latinLnBrk="0" hangingPunct="1">
                  <a:lnSpc>
                    <a:spcPct val="100000"/>
                  </a:lnSpc>
                  <a:spcBef>
                    <a:spcPct val="0"/>
                  </a:spcBef>
                  <a:spcAft>
                    <a:spcPct val="0"/>
                  </a:spcAft>
                  <a:buClrTx/>
                  <a:buSzTx/>
                  <a:buFontTx/>
                  <a:buNone/>
                  <a:defRPr/>
                </a:pPr>
                <a:r>
                  <a:rPr kumimoji="0" lang="zh-CN" altLang="en-US" sz="4800" b="1" i="0" u="none" strike="noStrike" kern="0" cap="none" spc="0" normalizeH="0" baseline="0" noProof="0" dirty="0">
                    <a:ln>
                      <a:noFill/>
                    </a:ln>
                    <a:solidFill>
                      <a:schemeClr val="tx1">
                        <a:lumMod val="65000"/>
                        <a:lumOff val="35000"/>
                      </a:schemeClr>
                    </a:solidFill>
                    <a:effectLst/>
                    <a:uLnTx/>
                    <a:uFillTx/>
                    <a:latin typeface="Source Han Sans K Normal" panose="020B0400000000000000" pitchFamily="34" charset="-128"/>
                    <a:ea typeface="Source Han Sans K Normal" panose="020B0400000000000000" pitchFamily="34" charset="-128"/>
                  </a:rPr>
                  <a:t>目  录</a:t>
                </a:r>
              </a:p>
            </p:txBody>
          </p:sp>
          <p:sp>
            <p:nvSpPr>
              <p:cNvPr id="22" name="任意多边形: 形状 21"/>
              <p:cNvSpPr/>
              <p:nvPr/>
            </p:nvSpPr>
            <p:spPr bwMode="auto">
              <a:xfrm>
                <a:off x="1650977" y="2463708"/>
                <a:ext cx="764768" cy="1935126"/>
              </a:xfrm>
              <a:custGeom>
                <a:avLst/>
                <a:gdLst>
                  <a:gd name="connsiteX0" fmla="*/ 0 w 914399"/>
                  <a:gd name="connsiteY0" fmla="*/ 0 h 2000250"/>
                  <a:gd name="connsiteX1" fmla="*/ 914399 w 914399"/>
                  <a:gd name="connsiteY1" fmla="*/ 0 h 2000250"/>
                  <a:gd name="connsiteX2" fmla="*/ 914399 w 914399"/>
                  <a:gd name="connsiteY2" fmla="*/ 240159 h 2000250"/>
                  <a:gd name="connsiteX3" fmla="*/ 571500 w 914399"/>
                  <a:gd name="connsiteY3" fmla="*/ 240159 h 2000250"/>
                  <a:gd name="connsiteX4" fmla="*/ 571500 w 914399"/>
                  <a:gd name="connsiteY4" fmla="*/ 1771650 h 2000250"/>
                  <a:gd name="connsiteX5" fmla="*/ 914399 w 914399"/>
                  <a:gd name="connsiteY5" fmla="*/ 1771650 h 2000250"/>
                  <a:gd name="connsiteX6" fmla="*/ 914399 w 914399"/>
                  <a:gd name="connsiteY6" fmla="*/ 2000250 h 2000250"/>
                  <a:gd name="connsiteX7" fmla="*/ 0 w 914399"/>
                  <a:gd name="connsiteY7" fmla="*/ 2000250 h 2000250"/>
                  <a:gd name="connsiteX0-1" fmla="*/ 571500 w 914399"/>
                  <a:gd name="connsiteY0-2" fmla="*/ 1771650 h 2000250"/>
                  <a:gd name="connsiteX1-3" fmla="*/ 914399 w 914399"/>
                  <a:gd name="connsiteY1-4" fmla="*/ 1771650 h 2000250"/>
                  <a:gd name="connsiteX2-5" fmla="*/ 914399 w 914399"/>
                  <a:gd name="connsiteY2-6" fmla="*/ 2000250 h 2000250"/>
                  <a:gd name="connsiteX3-7" fmla="*/ 0 w 914399"/>
                  <a:gd name="connsiteY3-8" fmla="*/ 2000250 h 2000250"/>
                  <a:gd name="connsiteX4-9" fmla="*/ 0 w 914399"/>
                  <a:gd name="connsiteY4-10" fmla="*/ 0 h 2000250"/>
                  <a:gd name="connsiteX5-11" fmla="*/ 914399 w 914399"/>
                  <a:gd name="connsiteY5-12" fmla="*/ 0 h 2000250"/>
                  <a:gd name="connsiteX6-13" fmla="*/ 914399 w 914399"/>
                  <a:gd name="connsiteY6-14" fmla="*/ 240159 h 2000250"/>
                  <a:gd name="connsiteX7-15" fmla="*/ 662940 w 914399"/>
                  <a:gd name="connsiteY7-16" fmla="*/ 331599 h 2000250"/>
                  <a:gd name="connsiteX0-17" fmla="*/ 571500 w 914399"/>
                  <a:gd name="connsiteY0-18" fmla="*/ 1771650 h 2000250"/>
                  <a:gd name="connsiteX1-19" fmla="*/ 914399 w 914399"/>
                  <a:gd name="connsiteY1-20" fmla="*/ 1771650 h 2000250"/>
                  <a:gd name="connsiteX2-21" fmla="*/ 914399 w 914399"/>
                  <a:gd name="connsiteY2-22" fmla="*/ 2000250 h 2000250"/>
                  <a:gd name="connsiteX3-23" fmla="*/ 0 w 914399"/>
                  <a:gd name="connsiteY3-24" fmla="*/ 2000250 h 2000250"/>
                  <a:gd name="connsiteX4-25" fmla="*/ 0 w 914399"/>
                  <a:gd name="connsiteY4-26" fmla="*/ 0 h 2000250"/>
                  <a:gd name="connsiteX5-27" fmla="*/ 914399 w 914399"/>
                  <a:gd name="connsiteY5-28" fmla="*/ 0 h 2000250"/>
                  <a:gd name="connsiteX6-29" fmla="*/ 914399 w 914399"/>
                  <a:gd name="connsiteY6-30" fmla="*/ 240159 h 2000250"/>
                  <a:gd name="connsiteX0-31" fmla="*/ 914399 w 914399"/>
                  <a:gd name="connsiteY0-32" fmla="*/ 1771650 h 2000250"/>
                  <a:gd name="connsiteX1-33" fmla="*/ 914399 w 914399"/>
                  <a:gd name="connsiteY1-34" fmla="*/ 2000250 h 2000250"/>
                  <a:gd name="connsiteX2-35" fmla="*/ 0 w 914399"/>
                  <a:gd name="connsiteY2-36" fmla="*/ 2000250 h 2000250"/>
                  <a:gd name="connsiteX3-37" fmla="*/ 0 w 914399"/>
                  <a:gd name="connsiteY3-38" fmla="*/ 0 h 2000250"/>
                  <a:gd name="connsiteX4-39" fmla="*/ 914399 w 914399"/>
                  <a:gd name="connsiteY4-40" fmla="*/ 0 h 2000250"/>
                  <a:gd name="connsiteX5-41" fmla="*/ 914399 w 914399"/>
                  <a:gd name="connsiteY5-42" fmla="*/ 240159 h 20002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14399" h="2000250">
                    <a:moveTo>
                      <a:pt x="914399" y="1771650"/>
                    </a:moveTo>
                    <a:lnTo>
                      <a:pt x="914399" y="2000250"/>
                    </a:lnTo>
                    <a:lnTo>
                      <a:pt x="0" y="2000250"/>
                    </a:lnTo>
                    <a:lnTo>
                      <a:pt x="0" y="0"/>
                    </a:lnTo>
                    <a:lnTo>
                      <a:pt x="914399" y="0"/>
                    </a:lnTo>
                    <a:lnTo>
                      <a:pt x="914399" y="240159"/>
                    </a:lnTo>
                  </a:path>
                </a:pathLst>
              </a:custGeom>
              <a:noFill/>
              <a:ln w="9525" cap="flat" cmpd="sng" algn="ctr">
                <a:solidFill>
                  <a:schemeClr val="bg1">
                    <a:lumMod val="65000"/>
                  </a:schemeClr>
                </a:solidFill>
                <a:prstDash val="solid"/>
                <a:round/>
                <a:headEnd type="none" w="med" len="med"/>
                <a:tailEnd type="none" w="med" len="med"/>
              </a:ln>
              <a:effectLst/>
            </p:spPr>
            <p:txBody>
              <a:bodyPr vert="horz" wrap="square" lIns="91404" tIns="45702" rIns="91404" bIns="45702" numCol="1" rtlCol="0" anchor="t" anchorCtr="0" compatLnSpc="1"/>
              <a:lstStyle/>
              <a:p>
                <a:pPr marL="0" marR="0" lvl="0" indent="0" algn="l"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3D3D3D"/>
                  </a:solidFill>
                  <a:effectLst/>
                  <a:uLnTx/>
                  <a:uFillTx/>
                  <a:latin typeface="Source Han Sans K Normal" panose="020B0400000000000000" pitchFamily="34" charset="-128"/>
                  <a:ea typeface="Source Han Sans K Normal" panose="020B0400000000000000" pitchFamily="34" charset="-128"/>
                </a:endParaRPr>
              </a:p>
            </p:txBody>
          </p:sp>
        </p:grpSp>
        <p:grpSp>
          <p:nvGrpSpPr>
            <p:cNvPr id="59" name="组合 58"/>
            <p:cNvGrpSpPr/>
            <p:nvPr/>
          </p:nvGrpSpPr>
          <p:grpSpPr>
            <a:xfrm>
              <a:off x="2953444" y="1774361"/>
              <a:ext cx="6449204" cy="3298526"/>
              <a:chOff x="2547044" y="1585677"/>
              <a:chExt cx="6449204" cy="3298526"/>
            </a:xfrm>
          </p:grpSpPr>
          <p:sp>
            <p:nvSpPr>
              <p:cNvPr id="23" name="Freeform 10"/>
              <p:cNvSpPr/>
              <p:nvPr/>
            </p:nvSpPr>
            <p:spPr bwMode="auto">
              <a:xfrm>
                <a:off x="2549893" y="1585677"/>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24" name="Freeform 11"/>
              <p:cNvSpPr/>
              <p:nvPr/>
            </p:nvSpPr>
            <p:spPr bwMode="auto">
              <a:xfrm>
                <a:off x="3265576" y="1585677"/>
                <a:ext cx="5730672" cy="668076"/>
              </a:xfrm>
              <a:custGeom>
                <a:avLst/>
                <a:gdLst>
                  <a:gd name="T0" fmla="*/ 84 w 6854"/>
                  <a:gd name="T1" fmla="*/ 0 h 839"/>
                  <a:gd name="T2" fmla="*/ 6770 w 6854"/>
                  <a:gd name="T3" fmla="*/ 0 h 839"/>
                  <a:gd name="T4" fmla="*/ 6854 w 6854"/>
                  <a:gd name="T5" fmla="*/ 84 h 839"/>
                  <a:gd name="T6" fmla="*/ 6854 w 6854"/>
                  <a:gd name="T7" fmla="*/ 755 h 839"/>
                  <a:gd name="T8" fmla="*/ 6770 w 6854"/>
                  <a:gd name="T9" fmla="*/ 839 h 839"/>
                  <a:gd name="T10" fmla="*/ 84 w 6854"/>
                  <a:gd name="T11" fmla="*/ 839 h 839"/>
                  <a:gd name="T12" fmla="*/ 0 w 6854"/>
                  <a:gd name="T13" fmla="*/ 755 h 839"/>
                  <a:gd name="T14" fmla="*/ 0 w 6854"/>
                  <a:gd name="T15" fmla="*/ 84 h 839"/>
                  <a:gd name="T16" fmla="*/ 84 w 6854"/>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54" h="839">
                    <a:moveTo>
                      <a:pt x="84" y="0"/>
                    </a:moveTo>
                    <a:lnTo>
                      <a:pt x="6770" y="0"/>
                    </a:lnTo>
                    <a:cubicBezTo>
                      <a:pt x="6816" y="0"/>
                      <a:pt x="6854" y="38"/>
                      <a:pt x="6854" y="84"/>
                    </a:cubicBezTo>
                    <a:lnTo>
                      <a:pt x="6854" y="755"/>
                    </a:lnTo>
                    <a:cubicBezTo>
                      <a:pt x="6854" y="801"/>
                      <a:pt x="6816" y="839"/>
                      <a:pt x="6770" y="839"/>
                    </a:cubicBezTo>
                    <a:lnTo>
                      <a:pt x="84" y="839"/>
                    </a:lnTo>
                    <a:cubicBezTo>
                      <a:pt x="38" y="839"/>
                      <a:pt x="0" y="801"/>
                      <a:pt x="0" y="755"/>
                    </a:cubicBezTo>
                    <a:lnTo>
                      <a:pt x="0" y="84"/>
                    </a:lnTo>
                    <a:cubicBezTo>
                      <a:pt x="0" y="38"/>
                      <a:pt x="38" y="0"/>
                      <a:pt x="84" y="0"/>
                    </a:cubicBezTo>
                    <a:close/>
                  </a:path>
                </a:pathLst>
              </a:custGeom>
              <a:no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25" name="Freeform 12"/>
              <p:cNvSpPr>
                <a:spLocks noEditPoints="1"/>
              </p:cNvSpPr>
              <p:nvPr/>
            </p:nvSpPr>
            <p:spPr bwMode="auto">
              <a:xfrm>
                <a:off x="8482216" y="1784036"/>
                <a:ext cx="255488" cy="265008"/>
              </a:xfrm>
              <a:custGeom>
                <a:avLst/>
                <a:gdLst>
                  <a:gd name="T0" fmla="*/ 166 w 333"/>
                  <a:gd name="T1" fmla="*/ 10 h 332"/>
                  <a:gd name="T2" fmla="*/ 323 w 333"/>
                  <a:gd name="T3" fmla="*/ 166 h 332"/>
                  <a:gd name="T4" fmla="*/ 166 w 333"/>
                  <a:gd name="T5" fmla="*/ 322 h 332"/>
                  <a:gd name="T6" fmla="*/ 10 w 333"/>
                  <a:gd name="T7" fmla="*/ 166 h 332"/>
                  <a:gd name="T8" fmla="*/ 166 w 333"/>
                  <a:gd name="T9" fmla="*/ 10 h 332"/>
                  <a:gd name="T10" fmla="*/ 187 w 333"/>
                  <a:gd name="T11" fmla="*/ 146 h 332"/>
                  <a:gd name="T12" fmla="*/ 187 w 333"/>
                  <a:gd name="T13" fmla="*/ 146 h 332"/>
                  <a:gd name="T14" fmla="*/ 248 w 333"/>
                  <a:gd name="T15" fmla="*/ 146 h 332"/>
                  <a:gd name="T16" fmla="*/ 248 w 333"/>
                  <a:gd name="T17" fmla="*/ 186 h 332"/>
                  <a:gd name="T18" fmla="*/ 187 w 333"/>
                  <a:gd name="T19" fmla="*/ 186 h 332"/>
                  <a:gd name="T20" fmla="*/ 187 w 333"/>
                  <a:gd name="T21" fmla="*/ 247 h 332"/>
                  <a:gd name="T22" fmla="*/ 146 w 333"/>
                  <a:gd name="T23" fmla="*/ 247 h 332"/>
                  <a:gd name="T24" fmla="*/ 146 w 333"/>
                  <a:gd name="T25" fmla="*/ 186 h 332"/>
                  <a:gd name="T26" fmla="*/ 85 w 333"/>
                  <a:gd name="T27" fmla="*/ 186 h 332"/>
                  <a:gd name="T28" fmla="*/ 85 w 333"/>
                  <a:gd name="T29" fmla="*/ 146 h 332"/>
                  <a:gd name="T30" fmla="*/ 146 w 333"/>
                  <a:gd name="T31" fmla="*/ 146 h 332"/>
                  <a:gd name="T32" fmla="*/ 146 w 333"/>
                  <a:gd name="T33" fmla="*/ 85 h 332"/>
                  <a:gd name="T34" fmla="*/ 187 w 333"/>
                  <a:gd name="T35" fmla="*/ 85 h 332"/>
                  <a:gd name="T36" fmla="*/ 187 w 333"/>
                  <a:gd name="T37" fmla="*/ 146 h 332"/>
                  <a:gd name="T38" fmla="*/ 166 w 333"/>
                  <a:gd name="T39" fmla="*/ 0 h 332"/>
                  <a:gd name="T40" fmla="*/ 333 w 333"/>
                  <a:gd name="T41" fmla="*/ 166 h 332"/>
                  <a:gd name="T42" fmla="*/ 166 w 333"/>
                  <a:gd name="T43" fmla="*/ 332 h 332"/>
                  <a:gd name="T44" fmla="*/ 0 w 333"/>
                  <a:gd name="T45" fmla="*/ 166 h 332"/>
                  <a:gd name="T46" fmla="*/ 166 w 333"/>
                  <a:gd name="T4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3" h="332">
                    <a:moveTo>
                      <a:pt x="166" y="10"/>
                    </a:moveTo>
                    <a:cubicBezTo>
                      <a:pt x="253" y="10"/>
                      <a:pt x="323" y="80"/>
                      <a:pt x="323" y="166"/>
                    </a:cubicBezTo>
                    <a:cubicBezTo>
                      <a:pt x="323" y="252"/>
                      <a:pt x="253" y="322"/>
                      <a:pt x="166" y="322"/>
                    </a:cubicBezTo>
                    <a:cubicBezTo>
                      <a:pt x="80" y="322"/>
                      <a:pt x="10" y="252"/>
                      <a:pt x="10" y="166"/>
                    </a:cubicBezTo>
                    <a:cubicBezTo>
                      <a:pt x="10" y="80"/>
                      <a:pt x="80" y="10"/>
                      <a:pt x="166" y="10"/>
                    </a:cubicBezTo>
                    <a:close/>
                    <a:moveTo>
                      <a:pt x="187" y="146"/>
                    </a:moveTo>
                    <a:lnTo>
                      <a:pt x="187" y="146"/>
                    </a:lnTo>
                    <a:lnTo>
                      <a:pt x="248" y="146"/>
                    </a:lnTo>
                    <a:lnTo>
                      <a:pt x="248" y="186"/>
                    </a:lnTo>
                    <a:lnTo>
                      <a:pt x="187" y="186"/>
                    </a:lnTo>
                    <a:lnTo>
                      <a:pt x="187" y="247"/>
                    </a:lnTo>
                    <a:lnTo>
                      <a:pt x="146" y="247"/>
                    </a:lnTo>
                    <a:lnTo>
                      <a:pt x="146" y="186"/>
                    </a:lnTo>
                    <a:lnTo>
                      <a:pt x="85" y="186"/>
                    </a:lnTo>
                    <a:lnTo>
                      <a:pt x="85" y="146"/>
                    </a:lnTo>
                    <a:lnTo>
                      <a:pt x="146" y="146"/>
                    </a:lnTo>
                    <a:lnTo>
                      <a:pt x="146" y="85"/>
                    </a:lnTo>
                    <a:lnTo>
                      <a:pt x="187" y="85"/>
                    </a:lnTo>
                    <a:lnTo>
                      <a:pt x="187" y="146"/>
                    </a:lnTo>
                    <a:close/>
                    <a:moveTo>
                      <a:pt x="166" y="0"/>
                    </a:moveTo>
                    <a:cubicBezTo>
                      <a:pt x="258" y="0"/>
                      <a:pt x="333" y="74"/>
                      <a:pt x="333" y="166"/>
                    </a:cubicBezTo>
                    <a:cubicBezTo>
                      <a:pt x="333" y="258"/>
                      <a:pt x="258" y="332"/>
                      <a:pt x="166" y="332"/>
                    </a:cubicBezTo>
                    <a:cubicBezTo>
                      <a:pt x="75" y="332"/>
                      <a:pt x="0" y="258"/>
                      <a:pt x="0" y="166"/>
                    </a:cubicBezTo>
                    <a:cubicBezTo>
                      <a:pt x="0" y="74"/>
                      <a:pt x="75" y="0"/>
                      <a:pt x="166" y="0"/>
                    </a:cubicBezTo>
                    <a:close/>
                  </a:path>
                </a:pathLst>
              </a:custGeom>
              <a:solidFill>
                <a:srgbClr val="3D3D3D"/>
              </a:solid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36" name="矩形 35"/>
              <p:cNvSpPr/>
              <p:nvPr/>
            </p:nvSpPr>
            <p:spPr>
              <a:xfrm>
                <a:off x="2609119" y="1638068"/>
                <a:ext cx="526516" cy="523220"/>
              </a:xfrm>
              <a:prstGeom prst="rect">
                <a:avLst/>
              </a:prstGeom>
            </p:spPr>
            <p:txBody>
              <a:bodyPr wrap="square">
                <a:spAutoFit/>
              </a:bodyPr>
              <a:lstStyle/>
              <a:p>
                <a:pPr lvl="0" algn="ctr">
                  <a:defRPr/>
                </a:pPr>
                <a:r>
                  <a:rPr lang="zh-CN" altLang="en-US" sz="2800" b="1" dirty="0">
                    <a:solidFill>
                      <a:schemeClr val="bg1"/>
                    </a:solidFill>
                    <a:latin typeface="Source Han Sans K Normal" panose="020B0400000000000000" pitchFamily="34" charset="-128"/>
                    <a:ea typeface="Source Han Sans K Normal" panose="020B0400000000000000" pitchFamily="34" charset="-128"/>
                    <a:cs typeface="方正四岁半简体" panose="02010600010101010101" charset="-122"/>
                  </a:rPr>
                  <a:t>一</a:t>
                </a:r>
              </a:p>
            </p:txBody>
          </p:sp>
          <p:sp>
            <p:nvSpPr>
              <p:cNvPr id="43" name="文本框 42"/>
              <p:cNvSpPr txBox="1"/>
              <p:nvPr/>
            </p:nvSpPr>
            <p:spPr>
              <a:xfrm>
                <a:off x="3464023" y="1659500"/>
                <a:ext cx="28321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现阶段工作概述</a:t>
                </a:r>
              </a:p>
            </p:txBody>
          </p:sp>
          <p:sp>
            <p:nvSpPr>
              <p:cNvPr id="44" name="Freeform 10"/>
              <p:cNvSpPr/>
              <p:nvPr/>
            </p:nvSpPr>
            <p:spPr bwMode="auto">
              <a:xfrm>
                <a:off x="2549893" y="2471572"/>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45" name="Freeform 11"/>
              <p:cNvSpPr/>
              <p:nvPr/>
            </p:nvSpPr>
            <p:spPr bwMode="auto">
              <a:xfrm>
                <a:off x="3265576" y="2471572"/>
                <a:ext cx="5730672" cy="668076"/>
              </a:xfrm>
              <a:custGeom>
                <a:avLst/>
                <a:gdLst>
                  <a:gd name="T0" fmla="*/ 84 w 6854"/>
                  <a:gd name="T1" fmla="*/ 0 h 839"/>
                  <a:gd name="T2" fmla="*/ 6770 w 6854"/>
                  <a:gd name="T3" fmla="*/ 0 h 839"/>
                  <a:gd name="T4" fmla="*/ 6854 w 6854"/>
                  <a:gd name="T5" fmla="*/ 84 h 839"/>
                  <a:gd name="T6" fmla="*/ 6854 w 6854"/>
                  <a:gd name="T7" fmla="*/ 755 h 839"/>
                  <a:gd name="T8" fmla="*/ 6770 w 6854"/>
                  <a:gd name="T9" fmla="*/ 839 h 839"/>
                  <a:gd name="T10" fmla="*/ 84 w 6854"/>
                  <a:gd name="T11" fmla="*/ 839 h 839"/>
                  <a:gd name="T12" fmla="*/ 0 w 6854"/>
                  <a:gd name="T13" fmla="*/ 755 h 839"/>
                  <a:gd name="T14" fmla="*/ 0 w 6854"/>
                  <a:gd name="T15" fmla="*/ 84 h 839"/>
                  <a:gd name="T16" fmla="*/ 84 w 6854"/>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54" h="839">
                    <a:moveTo>
                      <a:pt x="84" y="0"/>
                    </a:moveTo>
                    <a:lnTo>
                      <a:pt x="6770" y="0"/>
                    </a:lnTo>
                    <a:cubicBezTo>
                      <a:pt x="6816" y="0"/>
                      <a:pt x="6854" y="38"/>
                      <a:pt x="6854" y="84"/>
                    </a:cubicBezTo>
                    <a:lnTo>
                      <a:pt x="6854" y="755"/>
                    </a:lnTo>
                    <a:cubicBezTo>
                      <a:pt x="6854" y="801"/>
                      <a:pt x="6816" y="839"/>
                      <a:pt x="6770" y="839"/>
                    </a:cubicBezTo>
                    <a:lnTo>
                      <a:pt x="84" y="839"/>
                    </a:lnTo>
                    <a:cubicBezTo>
                      <a:pt x="38" y="839"/>
                      <a:pt x="0" y="801"/>
                      <a:pt x="0" y="755"/>
                    </a:cubicBezTo>
                    <a:lnTo>
                      <a:pt x="0" y="84"/>
                    </a:lnTo>
                    <a:cubicBezTo>
                      <a:pt x="0" y="38"/>
                      <a:pt x="38" y="0"/>
                      <a:pt x="84" y="0"/>
                    </a:cubicBezTo>
                    <a:close/>
                  </a:path>
                </a:pathLst>
              </a:custGeom>
              <a:no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46" name="Freeform 12"/>
              <p:cNvSpPr>
                <a:spLocks noEditPoints="1"/>
              </p:cNvSpPr>
              <p:nvPr/>
            </p:nvSpPr>
            <p:spPr bwMode="auto">
              <a:xfrm>
                <a:off x="8482216" y="2669931"/>
                <a:ext cx="255488" cy="265008"/>
              </a:xfrm>
              <a:custGeom>
                <a:avLst/>
                <a:gdLst>
                  <a:gd name="T0" fmla="*/ 166 w 333"/>
                  <a:gd name="T1" fmla="*/ 10 h 332"/>
                  <a:gd name="T2" fmla="*/ 323 w 333"/>
                  <a:gd name="T3" fmla="*/ 166 h 332"/>
                  <a:gd name="T4" fmla="*/ 166 w 333"/>
                  <a:gd name="T5" fmla="*/ 322 h 332"/>
                  <a:gd name="T6" fmla="*/ 10 w 333"/>
                  <a:gd name="T7" fmla="*/ 166 h 332"/>
                  <a:gd name="T8" fmla="*/ 166 w 333"/>
                  <a:gd name="T9" fmla="*/ 10 h 332"/>
                  <a:gd name="T10" fmla="*/ 187 w 333"/>
                  <a:gd name="T11" fmla="*/ 146 h 332"/>
                  <a:gd name="T12" fmla="*/ 187 w 333"/>
                  <a:gd name="T13" fmla="*/ 146 h 332"/>
                  <a:gd name="T14" fmla="*/ 248 w 333"/>
                  <a:gd name="T15" fmla="*/ 146 h 332"/>
                  <a:gd name="T16" fmla="*/ 248 w 333"/>
                  <a:gd name="T17" fmla="*/ 186 h 332"/>
                  <a:gd name="T18" fmla="*/ 187 w 333"/>
                  <a:gd name="T19" fmla="*/ 186 h 332"/>
                  <a:gd name="T20" fmla="*/ 187 w 333"/>
                  <a:gd name="T21" fmla="*/ 247 h 332"/>
                  <a:gd name="T22" fmla="*/ 146 w 333"/>
                  <a:gd name="T23" fmla="*/ 247 h 332"/>
                  <a:gd name="T24" fmla="*/ 146 w 333"/>
                  <a:gd name="T25" fmla="*/ 186 h 332"/>
                  <a:gd name="T26" fmla="*/ 85 w 333"/>
                  <a:gd name="T27" fmla="*/ 186 h 332"/>
                  <a:gd name="T28" fmla="*/ 85 w 333"/>
                  <a:gd name="T29" fmla="*/ 146 h 332"/>
                  <a:gd name="T30" fmla="*/ 146 w 333"/>
                  <a:gd name="T31" fmla="*/ 146 h 332"/>
                  <a:gd name="T32" fmla="*/ 146 w 333"/>
                  <a:gd name="T33" fmla="*/ 85 h 332"/>
                  <a:gd name="T34" fmla="*/ 187 w 333"/>
                  <a:gd name="T35" fmla="*/ 85 h 332"/>
                  <a:gd name="T36" fmla="*/ 187 w 333"/>
                  <a:gd name="T37" fmla="*/ 146 h 332"/>
                  <a:gd name="T38" fmla="*/ 166 w 333"/>
                  <a:gd name="T39" fmla="*/ 0 h 332"/>
                  <a:gd name="T40" fmla="*/ 333 w 333"/>
                  <a:gd name="T41" fmla="*/ 166 h 332"/>
                  <a:gd name="T42" fmla="*/ 166 w 333"/>
                  <a:gd name="T43" fmla="*/ 332 h 332"/>
                  <a:gd name="T44" fmla="*/ 0 w 333"/>
                  <a:gd name="T45" fmla="*/ 166 h 332"/>
                  <a:gd name="T46" fmla="*/ 166 w 333"/>
                  <a:gd name="T4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3" h="332">
                    <a:moveTo>
                      <a:pt x="166" y="10"/>
                    </a:moveTo>
                    <a:cubicBezTo>
                      <a:pt x="253" y="10"/>
                      <a:pt x="323" y="80"/>
                      <a:pt x="323" y="166"/>
                    </a:cubicBezTo>
                    <a:cubicBezTo>
                      <a:pt x="323" y="252"/>
                      <a:pt x="253" y="322"/>
                      <a:pt x="166" y="322"/>
                    </a:cubicBezTo>
                    <a:cubicBezTo>
                      <a:pt x="80" y="322"/>
                      <a:pt x="10" y="252"/>
                      <a:pt x="10" y="166"/>
                    </a:cubicBezTo>
                    <a:cubicBezTo>
                      <a:pt x="10" y="80"/>
                      <a:pt x="80" y="10"/>
                      <a:pt x="166" y="10"/>
                    </a:cubicBezTo>
                    <a:close/>
                    <a:moveTo>
                      <a:pt x="187" y="146"/>
                    </a:moveTo>
                    <a:lnTo>
                      <a:pt x="187" y="146"/>
                    </a:lnTo>
                    <a:lnTo>
                      <a:pt x="248" y="146"/>
                    </a:lnTo>
                    <a:lnTo>
                      <a:pt x="248" y="186"/>
                    </a:lnTo>
                    <a:lnTo>
                      <a:pt x="187" y="186"/>
                    </a:lnTo>
                    <a:lnTo>
                      <a:pt x="187" y="247"/>
                    </a:lnTo>
                    <a:lnTo>
                      <a:pt x="146" y="247"/>
                    </a:lnTo>
                    <a:lnTo>
                      <a:pt x="146" y="186"/>
                    </a:lnTo>
                    <a:lnTo>
                      <a:pt x="85" y="186"/>
                    </a:lnTo>
                    <a:lnTo>
                      <a:pt x="85" y="146"/>
                    </a:lnTo>
                    <a:lnTo>
                      <a:pt x="146" y="146"/>
                    </a:lnTo>
                    <a:lnTo>
                      <a:pt x="146" y="85"/>
                    </a:lnTo>
                    <a:lnTo>
                      <a:pt x="187" y="85"/>
                    </a:lnTo>
                    <a:lnTo>
                      <a:pt x="187" y="146"/>
                    </a:lnTo>
                    <a:close/>
                    <a:moveTo>
                      <a:pt x="166" y="0"/>
                    </a:moveTo>
                    <a:cubicBezTo>
                      <a:pt x="258" y="0"/>
                      <a:pt x="333" y="74"/>
                      <a:pt x="333" y="166"/>
                    </a:cubicBezTo>
                    <a:cubicBezTo>
                      <a:pt x="333" y="258"/>
                      <a:pt x="258" y="332"/>
                      <a:pt x="166" y="332"/>
                    </a:cubicBezTo>
                    <a:cubicBezTo>
                      <a:pt x="75" y="332"/>
                      <a:pt x="0" y="258"/>
                      <a:pt x="0" y="166"/>
                    </a:cubicBezTo>
                    <a:cubicBezTo>
                      <a:pt x="0" y="74"/>
                      <a:pt x="75" y="0"/>
                      <a:pt x="166" y="0"/>
                    </a:cubicBezTo>
                    <a:close/>
                  </a:path>
                </a:pathLst>
              </a:custGeom>
              <a:solidFill>
                <a:srgbClr val="3D3D3D"/>
              </a:solid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47" name="矩形 46"/>
              <p:cNvSpPr/>
              <p:nvPr/>
            </p:nvSpPr>
            <p:spPr>
              <a:xfrm>
                <a:off x="2609119" y="2523963"/>
                <a:ext cx="526516" cy="523220"/>
              </a:xfrm>
              <a:prstGeom prst="rect">
                <a:avLst/>
              </a:prstGeom>
            </p:spPr>
            <p:txBody>
              <a:bodyPr wrap="square">
                <a:spAutoFit/>
              </a:bodyPr>
              <a:lstStyle/>
              <a:p>
                <a:pPr lvl="0" algn="ctr">
                  <a:defRPr/>
                </a:pPr>
                <a:r>
                  <a:rPr lang="zh-CN" altLang="en-US" sz="2800" b="1" dirty="0">
                    <a:solidFill>
                      <a:schemeClr val="bg1"/>
                    </a:solidFill>
                    <a:latin typeface="Source Han Sans K Normal" panose="020B0400000000000000" pitchFamily="34" charset="-128"/>
                    <a:ea typeface="Source Han Sans K Normal" panose="020B0400000000000000" pitchFamily="34" charset="-128"/>
                    <a:cs typeface="方正四岁半简体" panose="02010600010101010101" charset="-122"/>
                  </a:rPr>
                  <a:t>一</a:t>
                </a:r>
              </a:p>
            </p:txBody>
          </p:sp>
          <p:sp>
            <p:nvSpPr>
              <p:cNvPr id="48" name="文本框 47"/>
              <p:cNvSpPr txBox="1"/>
              <p:nvPr/>
            </p:nvSpPr>
            <p:spPr>
              <a:xfrm>
                <a:off x="3464023" y="2545395"/>
                <a:ext cx="28321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工作成果展示</a:t>
                </a:r>
              </a:p>
            </p:txBody>
          </p:sp>
          <p:sp>
            <p:nvSpPr>
              <p:cNvPr id="49" name="Freeform 10"/>
              <p:cNvSpPr/>
              <p:nvPr/>
            </p:nvSpPr>
            <p:spPr bwMode="auto">
              <a:xfrm>
                <a:off x="2547044" y="3330232"/>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50" name="Freeform 11"/>
              <p:cNvSpPr/>
              <p:nvPr/>
            </p:nvSpPr>
            <p:spPr bwMode="auto">
              <a:xfrm>
                <a:off x="3262727" y="3330232"/>
                <a:ext cx="5730672" cy="668076"/>
              </a:xfrm>
              <a:custGeom>
                <a:avLst/>
                <a:gdLst>
                  <a:gd name="T0" fmla="*/ 84 w 6854"/>
                  <a:gd name="T1" fmla="*/ 0 h 839"/>
                  <a:gd name="T2" fmla="*/ 6770 w 6854"/>
                  <a:gd name="T3" fmla="*/ 0 h 839"/>
                  <a:gd name="T4" fmla="*/ 6854 w 6854"/>
                  <a:gd name="T5" fmla="*/ 84 h 839"/>
                  <a:gd name="T6" fmla="*/ 6854 w 6854"/>
                  <a:gd name="T7" fmla="*/ 755 h 839"/>
                  <a:gd name="T8" fmla="*/ 6770 w 6854"/>
                  <a:gd name="T9" fmla="*/ 839 h 839"/>
                  <a:gd name="T10" fmla="*/ 84 w 6854"/>
                  <a:gd name="T11" fmla="*/ 839 h 839"/>
                  <a:gd name="T12" fmla="*/ 0 w 6854"/>
                  <a:gd name="T13" fmla="*/ 755 h 839"/>
                  <a:gd name="T14" fmla="*/ 0 w 6854"/>
                  <a:gd name="T15" fmla="*/ 84 h 839"/>
                  <a:gd name="T16" fmla="*/ 84 w 6854"/>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54" h="839">
                    <a:moveTo>
                      <a:pt x="84" y="0"/>
                    </a:moveTo>
                    <a:lnTo>
                      <a:pt x="6770" y="0"/>
                    </a:lnTo>
                    <a:cubicBezTo>
                      <a:pt x="6816" y="0"/>
                      <a:pt x="6854" y="38"/>
                      <a:pt x="6854" y="84"/>
                    </a:cubicBezTo>
                    <a:lnTo>
                      <a:pt x="6854" y="755"/>
                    </a:lnTo>
                    <a:cubicBezTo>
                      <a:pt x="6854" y="801"/>
                      <a:pt x="6816" y="839"/>
                      <a:pt x="6770" y="839"/>
                    </a:cubicBezTo>
                    <a:lnTo>
                      <a:pt x="84" y="839"/>
                    </a:lnTo>
                    <a:cubicBezTo>
                      <a:pt x="38" y="839"/>
                      <a:pt x="0" y="801"/>
                      <a:pt x="0" y="755"/>
                    </a:cubicBezTo>
                    <a:lnTo>
                      <a:pt x="0" y="84"/>
                    </a:lnTo>
                    <a:cubicBezTo>
                      <a:pt x="0" y="38"/>
                      <a:pt x="38" y="0"/>
                      <a:pt x="84" y="0"/>
                    </a:cubicBezTo>
                    <a:close/>
                  </a:path>
                </a:pathLst>
              </a:custGeom>
              <a:no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51" name="Freeform 12"/>
              <p:cNvSpPr>
                <a:spLocks noEditPoints="1"/>
              </p:cNvSpPr>
              <p:nvPr/>
            </p:nvSpPr>
            <p:spPr bwMode="auto">
              <a:xfrm>
                <a:off x="8479367" y="3528591"/>
                <a:ext cx="255488" cy="265008"/>
              </a:xfrm>
              <a:custGeom>
                <a:avLst/>
                <a:gdLst>
                  <a:gd name="T0" fmla="*/ 166 w 333"/>
                  <a:gd name="T1" fmla="*/ 10 h 332"/>
                  <a:gd name="T2" fmla="*/ 323 w 333"/>
                  <a:gd name="T3" fmla="*/ 166 h 332"/>
                  <a:gd name="T4" fmla="*/ 166 w 333"/>
                  <a:gd name="T5" fmla="*/ 322 h 332"/>
                  <a:gd name="T6" fmla="*/ 10 w 333"/>
                  <a:gd name="T7" fmla="*/ 166 h 332"/>
                  <a:gd name="T8" fmla="*/ 166 w 333"/>
                  <a:gd name="T9" fmla="*/ 10 h 332"/>
                  <a:gd name="T10" fmla="*/ 187 w 333"/>
                  <a:gd name="T11" fmla="*/ 146 h 332"/>
                  <a:gd name="T12" fmla="*/ 187 w 333"/>
                  <a:gd name="T13" fmla="*/ 146 h 332"/>
                  <a:gd name="T14" fmla="*/ 248 w 333"/>
                  <a:gd name="T15" fmla="*/ 146 h 332"/>
                  <a:gd name="T16" fmla="*/ 248 w 333"/>
                  <a:gd name="T17" fmla="*/ 186 h 332"/>
                  <a:gd name="T18" fmla="*/ 187 w 333"/>
                  <a:gd name="T19" fmla="*/ 186 h 332"/>
                  <a:gd name="T20" fmla="*/ 187 w 333"/>
                  <a:gd name="T21" fmla="*/ 247 h 332"/>
                  <a:gd name="T22" fmla="*/ 146 w 333"/>
                  <a:gd name="T23" fmla="*/ 247 h 332"/>
                  <a:gd name="T24" fmla="*/ 146 w 333"/>
                  <a:gd name="T25" fmla="*/ 186 h 332"/>
                  <a:gd name="T26" fmla="*/ 85 w 333"/>
                  <a:gd name="T27" fmla="*/ 186 h 332"/>
                  <a:gd name="T28" fmla="*/ 85 w 333"/>
                  <a:gd name="T29" fmla="*/ 146 h 332"/>
                  <a:gd name="T30" fmla="*/ 146 w 333"/>
                  <a:gd name="T31" fmla="*/ 146 h 332"/>
                  <a:gd name="T32" fmla="*/ 146 w 333"/>
                  <a:gd name="T33" fmla="*/ 85 h 332"/>
                  <a:gd name="T34" fmla="*/ 187 w 333"/>
                  <a:gd name="T35" fmla="*/ 85 h 332"/>
                  <a:gd name="T36" fmla="*/ 187 w 333"/>
                  <a:gd name="T37" fmla="*/ 146 h 332"/>
                  <a:gd name="T38" fmla="*/ 166 w 333"/>
                  <a:gd name="T39" fmla="*/ 0 h 332"/>
                  <a:gd name="T40" fmla="*/ 333 w 333"/>
                  <a:gd name="T41" fmla="*/ 166 h 332"/>
                  <a:gd name="T42" fmla="*/ 166 w 333"/>
                  <a:gd name="T43" fmla="*/ 332 h 332"/>
                  <a:gd name="T44" fmla="*/ 0 w 333"/>
                  <a:gd name="T45" fmla="*/ 166 h 332"/>
                  <a:gd name="T46" fmla="*/ 166 w 333"/>
                  <a:gd name="T4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3" h="332">
                    <a:moveTo>
                      <a:pt x="166" y="10"/>
                    </a:moveTo>
                    <a:cubicBezTo>
                      <a:pt x="253" y="10"/>
                      <a:pt x="323" y="80"/>
                      <a:pt x="323" y="166"/>
                    </a:cubicBezTo>
                    <a:cubicBezTo>
                      <a:pt x="323" y="252"/>
                      <a:pt x="253" y="322"/>
                      <a:pt x="166" y="322"/>
                    </a:cubicBezTo>
                    <a:cubicBezTo>
                      <a:pt x="80" y="322"/>
                      <a:pt x="10" y="252"/>
                      <a:pt x="10" y="166"/>
                    </a:cubicBezTo>
                    <a:cubicBezTo>
                      <a:pt x="10" y="80"/>
                      <a:pt x="80" y="10"/>
                      <a:pt x="166" y="10"/>
                    </a:cubicBezTo>
                    <a:close/>
                    <a:moveTo>
                      <a:pt x="187" y="146"/>
                    </a:moveTo>
                    <a:lnTo>
                      <a:pt x="187" y="146"/>
                    </a:lnTo>
                    <a:lnTo>
                      <a:pt x="248" y="146"/>
                    </a:lnTo>
                    <a:lnTo>
                      <a:pt x="248" y="186"/>
                    </a:lnTo>
                    <a:lnTo>
                      <a:pt x="187" y="186"/>
                    </a:lnTo>
                    <a:lnTo>
                      <a:pt x="187" y="247"/>
                    </a:lnTo>
                    <a:lnTo>
                      <a:pt x="146" y="247"/>
                    </a:lnTo>
                    <a:lnTo>
                      <a:pt x="146" y="186"/>
                    </a:lnTo>
                    <a:lnTo>
                      <a:pt x="85" y="186"/>
                    </a:lnTo>
                    <a:lnTo>
                      <a:pt x="85" y="146"/>
                    </a:lnTo>
                    <a:lnTo>
                      <a:pt x="146" y="146"/>
                    </a:lnTo>
                    <a:lnTo>
                      <a:pt x="146" y="85"/>
                    </a:lnTo>
                    <a:lnTo>
                      <a:pt x="187" y="85"/>
                    </a:lnTo>
                    <a:lnTo>
                      <a:pt x="187" y="146"/>
                    </a:lnTo>
                    <a:close/>
                    <a:moveTo>
                      <a:pt x="166" y="0"/>
                    </a:moveTo>
                    <a:cubicBezTo>
                      <a:pt x="258" y="0"/>
                      <a:pt x="333" y="74"/>
                      <a:pt x="333" y="166"/>
                    </a:cubicBezTo>
                    <a:cubicBezTo>
                      <a:pt x="333" y="258"/>
                      <a:pt x="258" y="332"/>
                      <a:pt x="166" y="332"/>
                    </a:cubicBezTo>
                    <a:cubicBezTo>
                      <a:pt x="75" y="332"/>
                      <a:pt x="0" y="258"/>
                      <a:pt x="0" y="166"/>
                    </a:cubicBezTo>
                    <a:cubicBezTo>
                      <a:pt x="0" y="74"/>
                      <a:pt x="75" y="0"/>
                      <a:pt x="166" y="0"/>
                    </a:cubicBezTo>
                    <a:close/>
                  </a:path>
                </a:pathLst>
              </a:custGeom>
              <a:solidFill>
                <a:srgbClr val="3D3D3D"/>
              </a:solid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52" name="矩形 51"/>
              <p:cNvSpPr/>
              <p:nvPr/>
            </p:nvSpPr>
            <p:spPr>
              <a:xfrm>
                <a:off x="2606270" y="3382623"/>
                <a:ext cx="526516" cy="523220"/>
              </a:xfrm>
              <a:prstGeom prst="rect">
                <a:avLst/>
              </a:prstGeom>
            </p:spPr>
            <p:txBody>
              <a:bodyPr wrap="square">
                <a:spAutoFit/>
              </a:bodyPr>
              <a:lstStyle/>
              <a:p>
                <a:pPr lvl="0" algn="ctr">
                  <a:defRPr/>
                </a:pPr>
                <a:r>
                  <a:rPr lang="zh-CN" altLang="en-US" sz="2800" b="1" dirty="0">
                    <a:solidFill>
                      <a:schemeClr val="bg1"/>
                    </a:solidFill>
                    <a:latin typeface="Source Han Sans K Normal" panose="020B0400000000000000" pitchFamily="34" charset="-128"/>
                    <a:ea typeface="Source Han Sans K Normal" panose="020B0400000000000000" pitchFamily="34" charset="-128"/>
                    <a:cs typeface="方正四岁半简体" panose="02010600010101010101" charset="-122"/>
                  </a:rPr>
                  <a:t>一</a:t>
                </a:r>
              </a:p>
            </p:txBody>
          </p:sp>
          <p:sp>
            <p:nvSpPr>
              <p:cNvPr id="53" name="文本框 52"/>
              <p:cNvSpPr txBox="1"/>
              <p:nvPr/>
            </p:nvSpPr>
            <p:spPr>
              <a:xfrm>
                <a:off x="3461174" y="3404055"/>
                <a:ext cx="28321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下阶段工作目标</a:t>
                </a:r>
              </a:p>
            </p:txBody>
          </p:sp>
          <p:sp>
            <p:nvSpPr>
              <p:cNvPr id="54" name="Freeform 10"/>
              <p:cNvSpPr/>
              <p:nvPr/>
            </p:nvSpPr>
            <p:spPr bwMode="auto">
              <a:xfrm>
                <a:off x="2547044" y="4216127"/>
                <a:ext cx="645861" cy="668076"/>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55" name="Freeform 11"/>
              <p:cNvSpPr/>
              <p:nvPr/>
            </p:nvSpPr>
            <p:spPr bwMode="auto">
              <a:xfrm>
                <a:off x="3262727" y="4216127"/>
                <a:ext cx="5730672" cy="668076"/>
              </a:xfrm>
              <a:custGeom>
                <a:avLst/>
                <a:gdLst>
                  <a:gd name="T0" fmla="*/ 84 w 6854"/>
                  <a:gd name="T1" fmla="*/ 0 h 839"/>
                  <a:gd name="T2" fmla="*/ 6770 w 6854"/>
                  <a:gd name="T3" fmla="*/ 0 h 839"/>
                  <a:gd name="T4" fmla="*/ 6854 w 6854"/>
                  <a:gd name="T5" fmla="*/ 84 h 839"/>
                  <a:gd name="T6" fmla="*/ 6854 w 6854"/>
                  <a:gd name="T7" fmla="*/ 755 h 839"/>
                  <a:gd name="T8" fmla="*/ 6770 w 6854"/>
                  <a:gd name="T9" fmla="*/ 839 h 839"/>
                  <a:gd name="T10" fmla="*/ 84 w 6854"/>
                  <a:gd name="T11" fmla="*/ 839 h 839"/>
                  <a:gd name="T12" fmla="*/ 0 w 6854"/>
                  <a:gd name="T13" fmla="*/ 755 h 839"/>
                  <a:gd name="T14" fmla="*/ 0 w 6854"/>
                  <a:gd name="T15" fmla="*/ 84 h 839"/>
                  <a:gd name="T16" fmla="*/ 84 w 6854"/>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54" h="839">
                    <a:moveTo>
                      <a:pt x="84" y="0"/>
                    </a:moveTo>
                    <a:lnTo>
                      <a:pt x="6770" y="0"/>
                    </a:lnTo>
                    <a:cubicBezTo>
                      <a:pt x="6816" y="0"/>
                      <a:pt x="6854" y="38"/>
                      <a:pt x="6854" y="84"/>
                    </a:cubicBezTo>
                    <a:lnTo>
                      <a:pt x="6854" y="755"/>
                    </a:lnTo>
                    <a:cubicBezTo>
                      <a:pt x="6854" y="801"/>
                      <a:pt x="6816" y="839"/>
                      <a:pt x="6770" y="839"/>
                    </a:cubicBezTo>
                    <a:lnTo>
                      <a:pt x="84" y="839"/>
                    </a:lnTo>
                    <a:cubicBezTo>
                      <a:pt x="38" y="839"/>
                      <a:pt x="0" y="801"/>
                      <a:pt x="0" y="755"/>
                    </a:cubicBezTo>
                    <a:lnTo>
                      <a:pt x="0" y="84"/>
                    </a:lnTo>
                    <a:cubicBezTo>
                      <a:pt x="0" y="38"/>
                      <a:pt x="38" y="0"/>
                      <a:pt x="84" y="0"/>
                    </a:cubicBezTo>
                    <a:close/>
                  </a:path>
                </a:pathLst>
              </a:custGeom>
              <a:no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56" name="Freeform 12"/>
              <p:cNvSpPr>
                <a:spLocks noEditPoints="1"/>
              </p:cNvSpPr>
              <p:nvPr/>
            </p:nvSpPr>
            <p:spPr bwMode="auto">
              <a:xfrm>
                <a:off x="8479367" y="4414486"/>
                <a:ext cx="255488" cy="265008"/>
              </a:xfrm>
              <a:custGeom>
                <a:avLst/>
                <a:gdLst>
                  <a:gd name="T0" fmla="*/ 166 w 333"/>
                  <a:gd name="T1" fmla="*/ 10 h 332"/>
                  <a:gd name="T2" fmla="*/ 323 w 333"/>
                  <a:gd name="T3" fmla="*/ 166 h 332"/>
                  <a:gd name="T4" fmla="*/ 166 w 333"/>
                  <a:gd name="T5" fmla="*/ 322 h 332"/>
                  <a:gd name="T6" fmla="*/ 10 w 333"/>
                  <a:gd name="T7" fmla="*/ 166 h 332"/>
                  <a:gd name="T8" fmla="*/ 166 w 333"/>
                  <a:gd name="T9" fmla="*/ 10 h 332"/>
                  <a:gd name="T10" fmla="*/ 187 w 333"/>
                  <a:gd name="T11" fmla="*/ 146 h 332"/>
                  <a:gd name="T12" fmla="*/ 187 w 333"/>
                  <a:gd name="T13" fmla="*/ 146 h 332"/>
                  <a:gd name="T14" fmla="*/ 248 w 333"/>
                  <a:gd name="T15" fmla="*/ 146 h 332"/>
                  <a:gd name="T16" fmla="*/ 248 w 333"/>
                  <a:gd name="T17" fmla="*/ 186 h 332"/>
                  <a:gd name="T18" fmla="*/ 187 w 333"/>
                  <a:gd name="T19" fmla="*/ 186 h 332"/>
                  <a:gd name="T20" fmla="*/ 187 w 333"/>
                  <a:gd name="T21" fmla="*/ 247 h 332"/>
                  <a:gd name="T22" fmla="*/ 146 w 333"/>
                  <a:gd name="T23" fmla="*/ 247 h 332"/>
                  <a:gd name="T24" fmla="*/ 146 w 333"/>
                  <a:gd name="T25" fmla="*/ 186 h 332"/>
                  <a:gd name="T26" fmla="*/ 85 w 333"/>
                  <a:gd name="T27" fmla="*/ 186 h 332"/>
                  <a:gd name="T28" fmla="*/ 85 w 333"/>
                  <a:gd name="T29" fmla="*/ 146 h 332"/>
                  <a:gd name="T30" fmla="*/ 146 w 333"/>
                  <a:gd name="T31" fmla="*/ 146 h 332"/>
                  <a:gd name="T32" fmla="*/ 146 w 333"/>
                  <a:gd name="T33" fmla="*/ 85 h 332"/>
                  <a:gd name="T34" fmla="*/ 187 w 333"/>
                  <a:gd name="T35" fmla="*/ 85 h 332"/>
                  <a:gd name="T36" fmla="*/ 187 w 333"/>
                  <a:gd name="T37" fmla="*/ 146 h 332"/>
                  <a:gd name="T38" fmla="*/ 166 w 333"/>
                  <a:gd name="T39" fmla="*/ 0 h 332"/>
                  <a:gd name="T40" fmla="*/ 333 w 333"/>
                  <a:gd name="T41" fmla="*/ 166 h 332"/>
                  <a:gd name="T42" fmla="*/ 166 w 333"/>
                  <a:gd name="T43" fmla="*/ 332 h 332"/>
                  <a:gd name="T44" fmla="*/ 0 w 333"/>
                  <a:gd name="T45" fmla="*/ 166 h 332"/>
                  <a:gd name="T46" fmla="*/ 166 w 333"/>
                  <a:gd name="T47"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3" h="332">
                    <a:moveTo>
                      <a:pt x="166" y="10"/>
                    </a:moveTo>
                    <a:cubicBezTo>
                      <a:pt x="253" y="10"/>
                      <a:pt x="323" y="80"/>
                      <a:pt x="323" y="166"/>
                    </a:cubicBezTo>
                    <a:cubicBezTo>
                      <a:pt x="323" y="252"/>
                      <a:pt x="253" y="322"/>
                      <a:pt x="166" y="322"/>
                    </a:cubicBezTo>
                    <a:cubicBezTo>
                      <a:pt x="80" y="322"/>
                      <a:pt x="10" y="252"/>
                      <a:pt x="10" y="166"/>
                    </a:cubicBezTo>
                    <a:cubicBezTo>
                      <a:pt x="10" y="80"/>
                      <a:pt x="80" y="10"/>
                      <a:pt x="166" y="10"/>
                    </a:cubicBezTo>
                    <a:close/>
                    <a:moveTo>
                      <a:pt x="187" y="146"/>
                    </a:moveTo>
                    <a:lnTo>
                      <a:pt x="187" y="146"/>
                    </a:lnTo>
                    <a:lnTo>
                      <a:pt x="248" y="146"/>
                    </a:lnTo>
                    <a:lnTo>
                      <a:pt x="248" y="186"/>
                    </a:lnTo>
                    <a:lnTo>
                      <a:pt x="187" y="186"/>
                    </a:lnTo>
                    <a:lnTo>
                      <a:pt x="187" y="247"/>
                    </a:lnTo>
                    <a:lnTo>
                      <a:pt x="146" y="247"/>
                    </a:lnTo>
                    <a:lnTo>
                      <a:pt x="146" y="186"/>
                    </a:lnTo>
                    <a:lnTo>
                      <a:pt x="85" y="186"/>
                    </a:lnTo>
                    <a:lnTo>
                      <a:pt x="85" y="146"/>
                    </a:lnTo>
                    <a:lnTo>
                      <a:pt x="146" y="146"/>
                    </a:lnTo>
                    <a:lnTo>
                      <a:pt x="146" y="85"/>
                    </a:lnTo>
                    <a:lnTo>
                      <a:pt x="187" y="85"/>
                    </a:lnTo>
                    <a:lnTo>
                      <a:pt x="187" y="146"/>
                    </a:lnTo>
                    <a:close/>
                    <a:moveTo>
                      <a:pt x="166" y="0"/>
                    </a:moveTo>
                    <a:cubicBezTo>
                      <a:pt x="258" y="0"/>
                      <a:pt x="333" y="74"/>
                      <a:pt x="333" y="166"/>
                    </a:cubicBezTo>
                    <a:cubicBezTo>
                      <a:pt x="333" y="258"/>
                      <a:pt x="258" y="332"/>
                      <a:pt x="166" y="332"/>
                    </a:cubicBezTo>
                    <a:cubicBezTo>
                      <a:pt x="75" y="332"/>
                      <a:pt x="0" y="258"/>
                      <a:pt x="0" y="166"/>
                    </a:cubicBezTo>
                    <a:cubicBezTo>
                      <a:pt x="0" y="74"/>
                      <a:pt x="75" y="0"/>
                      <a:pt x="166" y="0"/>
                    </a:cubicBezTo>
                    <a:close/>
                  </a:path>
                </a:pathLst>
              </a:custGeom>
              <a:solidFill>
                <a:srgbClr val="3D3D3D"/>
              </a:solidFill>
              <a:ln>
                <a:solidFill>
                  <a:schemeClr val="bg1">
                    <a:lumMod val="65000"/>
                  </a:schemeClr>
                </a:solidFill>
              </a:ln>
            </p:spPr>
            <p:txBody>
              <a:bodyPr vert="horz" wrap="square" lIns="91404" tIns="45702" rIns="91404" bIns="45702" numCol="1" anchor="t" anchorCtr="0" compatLnSpc="1"/>
              <a:lstStyle/>
              <a:p>
                <a:pPr marL="0" marR="0" lvl="0" indent="0" algn="l" defTabSz="913765" rtl="0" eaLnBrk="1" fontAlgn="base" latinLnBrk="0" hangingPunct="1">
                  <a:lnSpc>
                    <a:spcPct val="12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F9300F"/>
                  </a:solidFill>
                  <a:effectLst/>
                  <a:uLnTx/>
                  <a:uFillTx/>
                  <a:latin typeface="Source Han Sans K Normal" panose="020B0400000000000000" pitchFamily="34" charset="-128"/>
                  <a:ea typeface="Source Han Sans K Normal" panose="020B0400000000000000" pitchFamily="34" charset="-128"/>
                  <a:cs typeface="+mn-ea"/>
                  <a:sym typeface="+mn-lt"/>
                </a:endParaRPr>
              </a:p>
            </p:txBody>
          </p:sp>
          <p:sp>
            <p:nvSpPr>
              <p:cNvPr id="57" name="矩形 56"/>
              <p:cNvSpPr/>
              <p:nvPr/>
            </p:nvSpPr>
            <p:spPr>
              <a:xfrm>
                <a:off x="2606270" y="4268518"/>
                <a:ext cx="526516" cy="523220"/>
              </a:xfrm>
              <a:prstGeom prst="rect">
                <a:avLst/>
              </a:prstGeom>
            </p:spPr>
            <p:txBody>
              <a:bodyPr wrap="square">
                <a:spAutoFit/>
              </a:bodyPr>
              <a:lstStyle/>
              <a:p>
                <a:pPr lvl="0" algn="ctr">
                  <a:defRPr/>
                </a:pPr>
                <a:r>
                  <a:rPr lang="zh-CN" altLang="en-US" sz="2800" b="1" dirty="0">
                    <a:solidFill>
                      <a:schemeClr val="bg1"/>
                    </a:solidFill>
                    <a:latin typeface="Source Han Sans K Normal" panose="020B0400000000000000" pitchFamily="34" charset="-128"/>
                    <a:ea typeface="Source Han Sans K Normal" panose="020B0400000000000000" pitchFamily="34" charset="-128"/>
                    <a:cs typeface="方正四岁半简体" panose="02010600010101010101" charset="-122"/>
                  </a:rPr>
                  <a:t>一</a:t>
                </a:r>
              </a:p>
            </p:txBody>
          </p:sp>
          <p:sp>
            <p:nvSpPr>
              <p:cNvPr id="58" name="文本框 57"/>
              <p:cNvSpPr txBox="1"/>
              <p:nvPr/>
            </p:nvSpPr>
            <p:spPr>
              <a:xfrm>
                <a:off x="3461174" y="4289950"/>
                <a:ext cx="2832192"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下阶段执行计划</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4" name="Freeform 10"/>
          <p:cNvSpPr/>
          <p:nvPr/>
        </p:nvSpPr>
        <p:spPr bwMode="auto">
          <a:xfrm>
            <a:off x="5295403" y="2034311"/>
            <a:ext cx="1630221" cy="1686294"/>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35" name="文本框 34"/>
          <p:cNvSpPr txBox="1"/>
          <p:nvPr/>
        </p:nvSpPr>
        <p:spPr>
          <a:xfrm>
            <a:off x="4386453" y="3586841"/>
            <a:ext cx="3436747" cy="1516697"/>
          </a:xfrm>
          <a:prstGeom prst="rect">
            <a:avLst/>
          </a:prstGeom>
          <a:noFill/>
        </p:spPr>
        <p:txBody>
          <a:bodyPr wrap="square" rtlCol="0">
            <a:spAutoFit/>
          </a:bodyPr>
          <a:lstStyle/>
          <a:p>
            <a:pPr algn="ctr">
              <a:lnSpc>
                <a:spcPct val="150000"/>
              </a:lnSpc>
            </a:pPr>
            <a:r>
              <a:rPr lang="en-US" altLang="zh-CN" sz="36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PART ONE </a:t>
            </a:r>
          </a:p>
          <a:p>
            <a:pPr algn="ctr">
              <a:lnSpc>
                <a:spcPct val="150000"/>
              </a:lnSpc>
            </a:pPr>
            <a:r>
              <a:rPr lang="zh-CN" altLang="en-US" sz="32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现阶段工作概述</a:t>
            </a:r>
          </a:p>
        </p:txBody>
      </p:sp>
      <p:grpSp>
        <p:nvGrpSpPr>
          <p:cNvPr id="3" name="组合 2"/>
          <p:cNvGrpSpPr/>
          <p:nvPr/>
        </p:nvGrpSpPr>
        <p:grpSpPr>
          <a:xfrm>
            <a:off x="5659542" y="2379202"/>
            <a:ext cx="1031544" cy="1049798"/>
            <a:chOff x="8780113" y="5298833"/>
            <a:chExt cx="538094" cy="547616"/>
          </a:xfrm>
          <a:solidFill>
            <a:schemeClr val="bg1"/>
          </a:solidFill>
        </p:grpSpPr>
        <p:sp>
          <p:nvSpPr>
            <p:cNvPr id="37" name="Freeform 5"/>
            <p:cNvSpPr>
              <a:spLocks noEditPoints="1"/>
            </p:cNvSpPr>
            <p:nvPr/>
          </p:nvSpPr>
          <p:spPr bwMode="auto">
            <a:xfrm>
              <a:off x="9081700" y="5567086"/>
              <a:ext cx="236507" cy="231745"/>
            </a:xfrm>
            <a:custGeom>
              <a:avLst/>
              <a:gdLst>
                <a:gd name="T0" fmla="*/ 41 w 83"/>
                <a:gd name="T1" fmla="*/ 0 h 81"/>
                <a:gd name="T2" fmla="*/ 0 w 83"/>
                <a:gd name="T3" fmla="*/ 41 h 81"/>
                <a:gd name="T4" fmla="*/ 41 w 83"/>
                <a:gd name="T5" fmla="*/ 81 h 81"/>
                <a:gd name="T6" fmla="*/ 83 w 83"/>
                <a:gd name="T7" fmla="*/ 41 h 81"/>
                <a:gd name="T8" fmla="*/ 41 w 83"/>
                <a:gd name="T9" fmla="*/ 0 h 81"/>
                <a:gd name="T10" fmla="*/ 57 w 83"/>
                <a:gd name="T11" fmla="*/ 44 h 81"/>
                <a:gd name="T12" fmla="*/ 25 w 83"/>
                <a:gd name="T13" fmla="*/ 44 h 81"/>
                <a:gd name="T14" fmla="*/ 21 w 83"/>
                <a:gd name="T15" fmla="*/ 41 h 81"/>
                <a:gd name="T16" fmla="*/ 25 w 83"/>
                <a:gd name="T17" fmla="*/ 37 h 81"/>
                <a:gd name="T18" fmla="*/ 57 w 83"/>
                <a:gd name="T19" fmla="*/ 37 h 81"/>
                <a:gd name="T20" fmla="*/ 61 w 83"/>
                <a:gd name="T21" fmla="*/ 41 h 81"/>
                <a:gd name="T22" fmla="*/ 57 w 83"/>
                <a:gd name="T23" fmla="*/ 4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81">
                  <a:moveTo>
                    <a:pt x="41" y="0"/>
                  </a:moveTo>
                  <a:cubicBezTo>
                    <a:pt x="18" y="0"/>
                    <a:pt x="0" y="18"/>
                    <a:pt x="0" y="41"/>
                  </a:cubicBezTo>
                  <a:cubicBezTo>
                    <a:pt x="0" y="63"/>
                    <a:pt x="18" y="81"/>
                    <a:pt x="41" y="81"/>
                  </a:cubicBezTo>
                  <a:cubicBezTo>
                    <a:pt x="64" y="81"/>
                    <a:pt x="83" y="63"/>
                    <a:pt x="83" y="41"/>
                  </a:cubicBezTo>
                  <a:cubicBezTo>
                    <a:pt x="83" y="18"/>
                    <a:pt x="64" y="0"/>
                    <a:pt x="41" y="0"/>
                  </a:cubicBezTo>
                  <a:close/>
                  <a:moveTo>
                    <a:pt x="57" y="44"/>
                  </a:moveTo>
                  <a:cubicBezTo>
                    <a:pt x="25" y="44"/>
                    <a:pt x="25" y="44"/>
                    <a:pt x="25" y="44"/>
                  </a:cubicBezTo>
                  <a:cubicBezTo>
                    <a:pt x="23" y="44"/>
                    <a:pt x="21" y="43"/>
                    <a:pt x="21" y="41"/>
                  </a:cubicBezTo>
                  <a:cubicBezTo>
                    <a:pt x="21" y="38"/>
                    <a:pt x="23" y="37"/>
                    <a:pt x="25" y="37"/>
                  </a:cubicBezTo>
                  <a:cubicBezTo>
                    <a:pt x="57" y="37"/>
                    <a:pt x="57" y="37"/>
                    <a:pt x="57" y="37"/>
                  </a:cubicBezTo>
                  <a:cubicBezTo>
                    <a:pt x="59" y="37"/>
                    <a:pt x="61" y="38"/>
                    <a:pt x="61" y="41"/>
                  </a:cubicBezTo>
                  <a:cubicBezTo>
                    <a:pt x="61" y="43"/>
                    <a:pt x="59" y="44"/>
                    <a:pt x="5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38" name="Freeform 6"/>
            <p:cNvSpPr>
              <a:spLocks noEditPoints="1"/>
            </p:cNvSpPr>
            <p:nvPr/>
          </p:nvSpPr>
          <p:spPr bwMode="auto">
            <a:xfrm>
              <a:off x="8780113" y="5298833"/>
              <a:ext cx="439680" cy="547616"/>
            </a:xfrm>
            <a:custGeom>
              <a:avLst/>
              <a:gdLst>
                <a:gd name="T0" fmla="*/ 147 w 154"/>
                <a:gd name="T1" fmla="*/ 87 h 192"/>
                <a:gd name="T2" fmla="*/ 154 w 154"/>
                <a:gd name="T3" fmla="*/ 56 h 192"/>
                <a:gd name="T4" fmla="*/ 153 w 154"/>
                <a:gd name="T5" fmla="*/ 55 h 192"/>
                <a:gd name="T6" fmla="*/ 153 w 154"/>
                <a:gd name="T7" fmla="*/ 53 h 192"/>
                <a:gd name="T8" fmla="*/ 152 w 154"/>
                <a:gd name="T9" fmla="*/ 53 h 192"/>
                <a:gd name="T10" fmla="*/ 92 w 154"/>
                <a:gd name="T11" fmla="*/ 1 h 192"/>
                <a:gd name="T12" fmla="*/ 0 w 154"/>
                <a:gd name="T13" fmla="*/ 23 h 192"/>
                <a:gd name="T14" fmla="*/ 22 w 154"/>
                <a:gd name="T15" fmla="*/ 192 h 192"/>
                <a:gd name="T16" fmla="*/ 150 w 154"/>
                <a:gd name="T17" fmla="*/ 182 h 192"/>
                <a:gd name="T18" fmla="*/ 98 w 154"/>
                <a:gd name="T19" fmla="*/ 135 h 192"/>
                <a:gd name="T20" fmla="*/ 140 w 154"/>
                <a:gd name="T21" fmla="*/ 52 h 192"/>
                <a:gd name="T22" fmla="*/ 97 w 154"/>
                <a:gd name="T23" fmla="*/ 13 h 192"/>
                <a:gd name="T24" fmla="*/ 71 w 154"/>
                <a:gd name="T25" fmla="*/ 35 h 192"/>
                <a:gd name="T26" fmla="*/ 71 w 154"/>
                <a:gd name="T27" fmla="*/ 43 h 192"/>
                <a:gd name="T28" fmla="*/ 30 w 154"/>
                <a:gd name="T29" fmla="*/ 39 h 192"/>
                <a:gd name="T30" fmla="*/ 34 w 154"/>
                <a:gd name="T31" fmla="*/ 58 h 192"/>
                <a:gd name="T32" fmla="*/ 75 w 154"/>
                <a:gd name="T33" fmla="*/ 62 h 192"/>
                <a:gd name="T34" fmla="*/ 34 w 154"/>
                <a:gd name="T35" fmla="*/ 66 h 192"/>
                <a:gd name="T36" fmla="*/ 34 w 154"/>
                <a:gd name="T37" fmla="*/ 58 h 192"/>
                <a:gd name="T38" fmla="*/ 117 w 154"/>
                <a:gd name="T39" fmla="*/ 81 h 192"/>
                <a:gd name="T40" fmla="*/ 117 w 154"/>
                <a:gd name="T41" fmla="*/ 89 h 192"/>
                <a:gd name="T42" fmla="*/ 30 w 154"/>
                <a:gd name="T43" fmla="*/ 85 h 192"/>
                <a:gd name="T44" fmla="*/ 34 w 154"/>
                <a:gd name="T45" fmla="*/ 104 h 192"/>
                <a:gd name="T46" fmla="*/ 99 w 154"/>
                <a:gd name="T47" fmla="*/ 108 h 192"/>
                <a:gd name="T48" fmla="*/ 34 w 154"/>
                <a:gd name="T49" fmla="*/ 111 h 192"/>
                <a:gd name="T50" fmla="*/ 34 w 154"/>
                <a:gd name="T51" fmla="*/ 104 h 192"/>
                <a:gd name="T52" fmla="*/ 91 w 154"/>
                <a:gd name="T53" fmla="*/ 127 h 192"/>
                <a:gd name="T54" fmla="*/ 91 w 154"/>
                <a:gd name="T55" fmla="*/ 134 h 192"/>
                <a:gd name="T56" fmla="*/ 30 w 154"/>
                <a:gd name="T57" fmla="*/ 130 h 192"/>
                <a:gd name="T58" fmla="*/ 95 w 154"/>
                <a:gd name="T59" fmla="*/ 157 h 192"/>
                <a:gd name="T60" fmla="*/ 30 w 154"/>
                <a:gd name="T61" fmla="*/ 153 h 192"/>
                <a:gd name="T62" fmla="*/ 95 w 154"/>
                <a:gd name="T63" fmla="*/ 149 h 192"/>
                <a:gd name="T64" fmla="*/ 95 w 154"/>
                <a:gd name="T65" fmla="*/ 157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4" h="192">
                  <a:moveTo>
                    <a:pt x="98" y="135"/>
                  </a:moveTo>
                  <a:cubicBezTo>
                    <a:pt x="98" y="108"/>
                    <a:pt x="120" y="87"/>
                    <a:pt x="147" y="87"/>
                  </a:cubicBezTo>
                  <a:cubicBezTo>
                    <a:pt x="149" y="87"/>
                    <a:pt x="152" y="87"/>
                    <a:pt x="154" y="87"/>
                  </a:cubicBezTo>
                  <a:cubicBezTo>
                    <a:pt x="154" y="56"/>
                    <a:pt x="154" y="56"/>
                    <a:pt x="154" y="56"/>
                  </a:cubicBezTo>
                  <a:cubicBezTo>
                    <a:pt x="154" y="56"/>
                    <a:pt x="154" y="55"/>
                    <a:pt x="154" y="55"/>
                  </a:cubicBezTo>
                  <a:cubicBezTo>
                    <a:pt x="154" y="55"/>
                    <a:pt x="154" y="55"/>
                    <a:pt x="153" y="55"/>
                  </a:cubicBezTo>
                  <a:cubicBezTo>
                    <a:pt x="153" y="54"/>
                    <a:pt x="153" y="54"/>
                    <a:pt x="153" y="54"/>
                  </a:cubicBezTo>
                  <a:cubicBezTo>
                    <a:pt x="153" y="54"/>
                    <a:pt x="153" y="54"/>
                    <a:pt x="153" y="53"/>
                  </a:cubicBezTo>
                  <a:cubicBezTo>
                    <a:pt x="153" y="53"/>
                    <a:pt x="153" y="53"/>
                    <a:pt x="152" y="53"/>
                  </a:cubicBezTo>
                  <a:cubicBezTo>
                    <a:pt x="152" y="53"/>
                    <a:pt x="152" y="53"/>
                    <a:pt x="152" y="53"/>
                  </a:cubicBezTo>
                  <a:cubicBezTo>
                    <a:pt x="95" y="1"/>
                    <a:pt x="95" y="1"/>
                    <a:pt x="95" y="1"/>
                  </a:cubicBezTo>
                  <a:cubicBezTo>
                    <a:pt x="94" y="1"/>
                    <a:pt x="93" y="0"/>
                    <a:pt x="92" y="1"/>
                  </a:cubicBezTo>
                  <a:cubicBezTo>
                    <a:pt x="22" y="1"/>
                    <a:pt x="22" y="1"/>
                    <a:pt x="22" y="1"/>
                  </a:cubicBezTo>
                  <a:cubicBezTo>
                    <a:pt x="10" y="1"/>
                    <a:pt x="0" y="10"/>
                    <a:pt x="0" y="23"/>
                  </a:cubicBezTo>
                  <a:cubicBezTo>
                    <a:pt x="0" y="170"/>
                    <a:pt x="0" y="170"/>
                    <a:pt x="0" y="170"/>
                  </a:cubicBezTo>
                  <a:cubicBezTo>
                    <a:pt x="0" y="183"/>
                    <a:pt x="10" y="192"/>
                    <a:pt x="22" y="192"/>
                  </a:cubicBezTo>
                  <a:cubicBezTo>
                    <a:pt x="131" y="192"/>
                    <a:pt x="131" y="192"/>
                    <a:pt x="131" y="192"/>
                  </a:cubicBezTo>
                  <a:cubicBezTo>
                    <a:pt x="139" y="192"/>
                    <a:pt x="146" y="188"/>
                    <a:pt x="150" y="182"/>
                  </a:cubicBezTo>
                  <a:cubicBezTo>
                    <a:pt x="149" y="182"/>
                    <a:pt x="148" y="182"/>
                    <a:pt x="147" y="182"/>
                  </a:cubicBezTo>
                  <a:cubicBezTo>
                    <a:pt x="120" y="182"/>
                    <a:pt x="98" y="161"/>
                    <a:pt x="98" y="135"/>
                  </a:cubicBezTo>
                  <a:close/>
                  <a:moveTo>
                    <a:pt x="97" y="13"/>
                  </a:moveTo>
                  <a:cubicBezTo>
                    <a:pt x="140" y="52"/>
                    <a:pt x="140" y="52"/>
                    <a:pt x="140" y="52"/>
                  </a:cubicBezTo>
                  <a:cubicBezTo>
                    <a:pt x="97" y="52"/>
                    <a:pt x="97" y="52"/>
                    <a:pt x="97" y="52"/>
                  </a:cubicBezTo>
                  <a:lnTo>
                    <a:pt x="97" y="13"/>
                  </a:lnTo>
                  <a:close/>
                  <a:moveTo>
                    <a:pt x="34" y="35"/>
                  </a:moveTo>
                  <a:cubicBezTo>
                    <a:pt x="71" y="35"/>
                    <a:pt x="71" y="35"/>
                    <a:pt x="71" y="35"/>
                  </a:cubicBezTo>
                  <a:cubicBezTo>
                    <a:pt x="73" y="35"/>
                    <a:pt x="75" y="37"/>
                    <a:pt x="75" y="39"/>
                  </a:cubicBezTo>
                  <a:cubicBezTo>
                    <a:pt x="75" y="41"/>
                    <a:pt x="73" y="43"/>
                    <a:pt x="71" y="43"/>
                  </a:cubicBezTo>
                  <a:cubicBezTo>
                    <a:pt x="34" y="43"/>
                    <a:pt x="34" y="43"/>
                    <a:pt x="34" y="43"/>
                  </a:cubicBezTo>
                  <a:cubicBezTo>
                    <a:pt x="32" y="43"/>
                    <a:pt x="30" y="41"/>
                    <a:pt x="30" y="39"/>
                  </a:cubicBezTo>
                  <a:cubicBezTo>
                    <a:pt x="30" y="37"/>
                    <a:pt x="32" y="35"/>
                    <a:pt x="34" y="35"/>
                  </a:cubicBezTo>
                  <a:close/>
                  <a:moveTo>
                    <a:pt x="34" y="58"/>
                  </a:moveTo>
                  <a:cubicBezTo>
                    <a:pt x="71" y="58"/>
                    <a:pt x="71" y="58"/>
                    <a:pt x="71" y="58"/>
                  </a:cubicBezTo>
                  <a:cubicBezTo>
                    <a:pt x="73" y="58"/>
                    <a:pt x="75" y="60"/>
                    <a:pt x="75" y="62"/>
                  </a:cubicBezTo>
                  <a:cubicBezTo>
                    <a:pt x="75" y="64"/>
                    <a:pt x="73" y="66"/>
                    <a:pt x="71" y="66"/>
                  </a:cubicBezTo>
                  <a:cubicBezTo>
                    <a:pt x="34" y="66"/>
                    <a:pt x="34" y="66"/>
                    <a:pt x="34" y="66"/>
                  </a:cubicBezTo>
                  <a:cubicBezTo>
                    <a:pt x="32" y="66"/>
                    <a:pt x="30" y="64"/>
                    <a:pt x="30" y="62"/>
                  </a:cubicBezTo>
                  <a:cubicBezTo>
                    <a:pt x="30" y="60"/>
                    <a:pt x="32" y="58"/>
                    <a:pt x="34" y="58"/>
                  </a:cubicBezTo>
                  <a:close/>
                  <a:moveTo>
                    <a:pt x="34" y="81"/>
                  </a:moveTo>
                  <a:cubicBezTo>
                    <a:pt x="117" y="81"/>
                    <a:pt x="117" y="81"/>
                    <a:pt x="117" y="81"/>
                  </a:cubicBezTo>
                  <a:cubicBezTo>
                    <a:pt x="119" y="81"/>
                    <a:pt x="121" y="83"/>
                    <a:pt x="121" y="85"/>
                  </a:cubicBezTo>
                  <a:cubicBezTo>
                    <a:pt x="121" y="87"/>
                    <a:pt x="119" y="89"/>
                    <a:pt x="117" y="89"/>
                  </a:cubicBezTo>
                  <a:cubicBezTo>
                    <a:pt x="34" y="89"/>
                    <a:pt x="34" y="89"/>
                    <a:pt x="34" y="89"/>
                  </a:cubicBezTo>
                  <a:cubicBezTo>
                    <a:pt x="32" y="89"/>
                    <a:pt x="30" y="87"/>
                    <a:pt x="30" y="85"/>
                  </a:cubicBezTo>
                  <a:cubicBezTo>
                    <a:pt x="30" y="83"/>
                    <a:pt x="32" y="81"/>
                    <a:pt x="34" y="81"/>
                  </a:cubicBezTo>
                  <a:close/>
                  <a:moveTo>
                    <a:pt x="34" y="104"/>
                  </a:moveTo>
                  <a:cubicBezTo>
                    <a:pt x="95" y="104"/>
                    <a:pt x="95" y="104"/>
                    <a:pt x="95" y="104"/>
                  </a:cubicBezTo>
                  <a:cubicBezTo>
                    <a:pt x="97" y="104"/>
                    <a:pt x="99" y="105"/>
                    <a:pt x="99" y="108"/>
                  </a:cubicBezTo>
                  <a:cubicBezTo>
                    <a:pt x="99" y="110"/>
                    <a:pt x="97" y="111"/>
                    <a:pt x="95" y="111"/>
                  </a:cubicBezTo>
                  <a:cubicBezTo>
                    <a:pt x="34" y="111"/>
                    <a:pt x="34" y="111"/>
                    <a:pt x="34" y="111"/>
                  </a:cubicBezTo>
                  <a:cubicBezTo>
                    <a:pt x="32" y="111"/>
                    <a:pt x="30" y="110"/>
                    <a:pt x="30" y="108"/>
                  </a:cubicBezTo>
                  <a:cubicBezTo>
                    <a:pt x="30" y="105"/>
                    <a:pt x="32" y="104"/>
                    <a:pt x="34" y="104"/>
                  </a:cubicBezTo>
                  <a:close/>
                  <a:moveTo>
                    <a:pt x="34" y="127"/>
                  </a:moveTo>
                  <a:cubicBezTo>
                    <a:pt x="91" y="127"/>
                    <a:pt x="91" y="127"/>
                    <a:pt x="91" y="127"/>
                  </a:cubicBezTo>
                  <a:cubicBezTo>
                    <a:pt x="93" y="127"/>
                    <a:pt x="95" y="128"/>
                    <a:pt x="95" y="130"/>
                  </a:cubicBezTo>
                  <a:cubicBezTo>
                    <a:pt x="95" y="133"/>
                    <a:pt x="93" y="134"/>
                    <a:pt x="91" y="134"/>
                  </a:cubicBezTo>
                  <a:cubicBezTo>
                    <a:pt x="34" y="134"/>
                    <a:pt x="34" y="134"/>
                    <a:pt x="34" y="134"/>
                  </a:cubicBezTo>
                  <a:cubicBezTo>
                    <a:pt x="32" y="134"/>
                    <a:pt x="30" y="133"/>
                    <a:pt x="30" y="130"/>
                  </a:cubicBezTo>
                  <a:cubicBezTo>
                    <a:pt x="30" y="128"/>
                    <a:pt x="32" y="127"/>
                    <a:pt x="34" y="127"/>
                  </a:cubicBezTo>
                  <a:close/>
                  <a:moveTo>
                    <a:pt x="95" y="157"/>
                  </a:moveTo>
                  <a:cubicBezTo>
                    <a:pt x="34" y="157"/>
                    <a:pt x="34" y="157"/>
                    <a:pt x="34" y="157"/>
                  </a:cubicBezTo>
                  <a:cubicBezTo>
                    <a:pt x="32" y="157"/>
                    <a:pt x="30" y="155"/>
                    <a:pt x="30" y="153"/>
                  </a:cubicBezTo>
                  <a:cubicBezTo>
                    <a:pt x="30" y="151"/>
                    <a:pt x="32" y="149"/>
                    <a:pt x="34" y="149"/>
                  </a:cubicBezTo>
                  <a:cubicBezTo>
                    <a:pt x="95" y="149"/>
                    <a:pt x="95" y="149"/>
                    <a:pt x="95" y="149"/>
                  </a:cubicBezTo>
                  <a:cubicBezTo>
                    <a:pt x="97" y="149"/>
                    <a:pt x="99" y="151"/>
                    <a:pt x="99" y="153"/>
                  </a:cubicBezTo>
                  <a:cubicBezTo>
                    <a:pt x="99" y="155"/>
                    <a:pt x="97" y="157"/>
                    <a:pt x="95" y="1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一、现阶段工作概述</a:t>
            </a:r>
          </a:p>
        </p:txBody>
      </p:sp>
      <p:sp>
        <p:nvSpPr>
          <p:cNvPr id="7" name="圆角矩形 1"/>
          <p:cNvSpPr/>
          <p:nvPr/>
        </p:nvSpPr>
        <p:spPr bwMode="auto">
          <a:xfrm>
            <a:off x="1088701" y="1859003"/>
            <a:ext cx="10014598" cy="4006468"/>
          </a:xfrm>
          <a:prstGeom prst="roundRect">
            <a:avLst>
              <a:gd name="adj" fmla="val 3926"/>
            </a:avLst>
          </a:prstGeom>
          <a:noFill/>
          <a:ln w="25400" cap="flat" cmpd="sng" algn="ctr">
            <a:solidFill>
              <a:srgbClr val="346290"/>
            </a:solidFill>
            <a:prstDash val="solid"/>
            <a:round/>
            <a:headEnd type="none" w="med" len="med"/>
            <a:tailEnd type="none" w="med" len="med"/>
          </a:ln>
          <a:effectLst/>
        </p:spPr>
        <p:txBody>
          <a:bodyPr vert="horz" wrap="square" lIns="91390" tIns="45695" rIns="91390" bIns="45695" numCol="1" rtlCol="0" anchor="t" anchorCtr="0" compatLnSpc="1"/>
          <a:lstStyle/>
          <a:p>
            <a:pPr defTabSz="815340"/>
            <a:endParaRPr lang="zh-CN" altLang="en-US" sz="1800">
              <a:ea typeface="微软雅黑" panose="020B0503020204020204" pitchFamily="34" charset="-122"/>
            </a:endParaRPr>
          </a:p>
        </p:txBody>
      </p:sp>
      <p:grpSp>
        <p:nvGrpSpPr>
          <p:cNvPr id="14" name="组合 13"/>
          <p:cNvGrpSpPr/>
          <p:nvPr/>
        </p:nvGrpSpPr>
        <p:grpSpPr>
          <a:xfrm>
            <a:off x="4641813" y="5602506"/>
            <a:ext cx="552688" cy="552688"/>
            <a:chOff x="3543574" y="4265651"/>
            <a:chExt cx="414516" cy="414516"/>
          </a:xfrm>
        </p:grpSpPr>
        <p:sp>
          <p:nvSpPr>
            <p:cNvPr id="15" name="椭圆 14"/>
            <p:cNvSpPr/>
            <p:nvPr/>
          </p:nvSpPr>
          <p:spPr>
            <a:xfrm>
              <a:off x="3543574" y="4265651"/>
              <a:ext cx="414516" cy="414516"/>
            </a:xfrm>
            <a:prstGeom prst="ellipse">
              <a:avLst/>
            </a:prstGeom>
            <a:solidFill>
              <a:srgbClr val="34629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6" name="组合 15"/>
            <p:cNvGrpSpPr/>
            <p:nvPr/>
          </p:nvGrpSpPr>
          <p:grpSpPr>
            <a:xfrm>
              <a:off x="3629640" y="4325788"/>
              <a:ext cx="259976" cy="261734"/>
              <a:chOff x="5042691" y="2273922"/>
              <a:chExt cx="702937" cy="707690"/>
            </a:xfrm>
            <a:solidFill>
              <a:schemeClr val="bg1"/>
            </a:solidFill>
          </p:grpSpPr>
          <p:sp>
            <p:nvSpPr>
              <p:cNvPr id="17"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19"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grpSp>
      </p:grpSp>
      <p:grpSp>
        <p:nvGrpSpPr>
          <p:cNvPr id="20" name="组合 19"/>
          <p:cNvGrpSpPr/>
          <p:nvPr/>
        </p:nvGrpSpPr>
        <p:grpSpPr>
          <a:xfrm>
            <a:off x="5386548" y="5602506"/>
            <a:ext cx="552688" cy="552688"/>
            <a:chOff x="4102125" y="4265651"/>
            <a:chExt cx="414516" cy="414516"/>
          </a:xfrm>
        </p:grpSpPr>
        <p:sp>
          <p:nvSpPr>
            <p:cNvPr id="21" name="椭圆 20"/>
            <p:cNvSpPr/>
            <p:nvPr/>
          </p:nvSpPr>
          <p:spPr>
            <a:xfrm>
              <a:off x="4102125" y="4265651"/>
              <a:ext cx="414516" cy="414516"/>
            </a:xfrm>
            <a:prstGeom prst="ellipse">
              <a:avLst/>
            </a:prstGeom>
            <a:solidFill>
              <a:srgbClr val="34629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dirty="0">
                <a:ln>
                  <a:noFill/>
                </a:ln>
                <a:solidFill>
                  <a:srgbClr val="FFFFFF"/>
                </a:solidFill>
                <a:effectLst/>
                <a:uLnTx/>
                <a:uFillTx/>
                <a:latin typeface="Calibri" panose="020F0502020204030204"/>
                <a:ea typeface="宋体" panose="02010600030101010101" pitchFamily="2" charset="-122"/>
                <a:cs typeface="+mn-cs"/>
              </a:endParaRPr>
            </a:p>
          </p:txBody>
        </p:sp>
        <p:grpSp>
          <p:nvGrpSpPr>
            <p:cNvPr id="22" name="组合 21"/>
            <p:cNvGrpSpPr/>
            <p:nvPr/>
          </p:nvGrpSpPr>
          <p:grpSpPr>
            <a:xfrm>
              <a:off x="4199233" y="4358783"/>
              <a:ext cx="238761" cy="198211"/>
              <a:chOff x="3132963" y="3140191"/>
              <a:chExt cx="645573" cy="535933"/>
            </a:xfrm>
            <a:solidFill>
              <a:schemeClr val="bg1"/>
            </a:solidFill>
          </p:grpSpPr>
          <p:sp>
            <p:nvSpPr>
              <p:cNvPr id="23" name="Freeform 226"/>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4" name="Freeform 227"/>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5" name="Freeform 228"/>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6" name="Freeform 229"/>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7" name="Freeform 230"/>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2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grpSp>
      </p:grpSp>
      <p:grpSp>
        <p:nvGrpSpPr>
          <p:cNvPr id="29" name="组合 28"/>
          <p:cNvGrpSpPr/>
          <p:nvPr/>
        </p:nvGrpSpPr>
        <p:grpSpPr>
          <a:xfrm>
            <a:off x="6825696" y="5602506"/>
            <a:ext cx="552688" cy="552688"/>
            <a:chOff x="5181486" y="4265651"/>
            <a:chExt cx="414516" cy="414516"/>
          </a:xfrm>
        </p:grpSpPr>
        <p:sp>
          <p:nvSpPr>
            <p:cNvPr id="30" name="椭圆 29"/>
            <p:cNvSpPr/>
            <p:nvPr/>
          </p:nvSpPr>
          <p:spPr>
            <a:xfrm>
              <a:off x="5181486" y="4265651"/>
              <a:ext cx="414516" cy="414516"/>
            </a:xfrm>
            <a:prstGeom prst="ellipse">
              <a:avLst/>
            </a:prstGeom>
            <a:solidFill>
              <a:srgbClr val="34629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33" name="组合 32"/>
            <p:cNvGrpSpPr/>
            <p:nvPr/>
          </p:nvGrpSpPr>
          <p:grpSpPr>
            <a:xfrm>
              <a:off x="5287222" y="4375239"/>
              <a:ext cx="253419" cy="172633"/>
              <a:chOff x="4895160" y="4287159"/>
              <a:chExt cx="571418" cy="389258"/>
            </a:xfrm>
            <a:solidFill>
              <a:schemeClr val="bg1"/>
            </a:solidFill>
          </p:grpSpPr>
          <p:sp>
            <p:nvSpPr>
              <p:cNvPr id="3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3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3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3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3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3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40"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41"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sp>
            <p:nvSpPr>
              <p:cNvPr id="42"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等线" panose="02010600030101010101" pitchFamily="2" charset="-122"/>
                  <a:ea typeface="微软雅黑" panose="020B0503020204020204" pitchFamily="34" charset="-122"/>
                  <a:cs typeface="+mn-cs"/>
                </a:endParaRPr>
              </a:p>
            </p:txBody>
          </p:sp>
        </p:grpSp>
      </p:grpSp>
      <p:grpSp>
        <p:nvGrpSpPr>
          <p:cNvPr id="43" name="组合 42"/>
          <p:cNvGrpSpPr/>
          <p:nvPr/>
        </p:nvGrpSpPr>
        <p:grpSpPr>
          <a:xfrm>
            <a:off x="6085631" y="5602506"/>
            <a:ext cx="552688" cy="552688"/>
            <a:chOff x="4626437" y="4265651"/>
            <a:chExt cx="414516" cy="414516"/>
          </a:xfrm>
        </p:grpSpPr>
        <p:sp>
          <p:nvSpPr>
            <p:cNvPr id="44" name="椭圆 43"/>
            <p:cNvSpPr/>
            <p:nvPr/>
          </p:nvSpPr>
          <p:spPr>
            <a:xfrm>
              <a:off x="4626437" y="4265651"/>
              <a:ext cx="414516" cy="414516"/>
            </a:xfrm>
            <a:prstGeom prst="ellipse">
              <a:avLst/>
            </a:prstGeom>
            <a:solidFill>
              <a:srgbClr val="34629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grpSp>
          <p:nvGrpSpPr>
            <p:cNvPr id="45" name="组合 44"/>
            <p:cNvGrpSpPr/>
            <p:nvPr/>
          </p:nvGrpSpPr>
          <p:grpSpPr>
            <a:xfrm>
              <a:off x="4710891" y="4356960"/>
              <a:ext cx="232896" cy="199705"/>
              <a:chOff x="3546346" y="2339026"/>
              <a:chExt cx="897787" cy="769842"/>
            </a:xfrm>
            <a:solidFill>
              <a:schemeClr val="bg1"/>
            </a:solidFill>
          </p:grpSpPr>
          <p:sp>
            <p:nvSpPr>
              <p:cNvPr id="46"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等线" panose="02010600030101010101" pitchFamily="2" charset="-122"/>
                  <a:ea typeface="微软雅黑" panose="020B0503020204020204" pitchFamily="34" charset="-122"/>
                  <a:cs typeface="+mn-cs"/>
                </a:endParaRPr>
              </a:p>
            </p:txBody>
          </p:sp>
          <p:sp>
            <p:nvSpPr>
              <p:cNvPr id="47" name="Freeform 228"/>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等线" panose="02010600030101010101" pitchFamily="2" charset="-122"/>
                  <a:ea typeface="微软雅黑" panose="020B0503020204020204" pitchFamily="34" charset="-122"/>
                  <a:cs typeface="+mn-cs"/>
                </a:endParaRPr>
              </a:p>
            </p:txBody>
          </p:sp>
          <p:sp>
            <p:nvSpPr>
              <p:cNvPr id="48" name="Freeform 229"/>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等线" panose="02010600030101010101" pitchFamily="2" charset="-122"/>
                  <a:ea typeface="微软雅黑" panose="020B0503020204020204" pitchFamily="34" charset="-122"/>
                  <a:cs typeface="+mn-cs"/>
                </a:endParaRPr>
              </a:p>
            </p:txBody>
          </p:sp>
          <p:sp>
            <p:nvSpPr>
              <p:cNvPr id="49" name="Freeform 230"/>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等线" panose="02010600030101010101" pitchFamily="2" charset="-122"/>
                  <a:ea typeface="微软雅黑" panose="020B0503020204020204" pitchFamily="34" charset="-122"/>
                  <a:cs typeface="+mn-cs"/>
                </a:endParaRPr>
              </a:p>
            </p:txBody>
          </p:sp>
          <p:sp>
            <p:nvSpPr>
              <p:cNvPr id="50" name="Freeform 231"/>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等线" panose="02010600030101010101" pitchFamily="2" charset="-122"/>
                  <a:ea typeface="微软雅黑" panose="020B0503020204020204" pitchFamily="34" charset="-122"/>
                  <a:cs typeface="+mn-cs"/>
                </a:endParaRPr>
              </a:p>
            </p:txBody>
          </p:sp>
          <p:sp>
            <p:nvSpPr>
              <p:cNvPr id="51" name="Freeform 232"/>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等线" panose="02010600030101010101" pitchFamily="2" charset="-122"/>
                  <a:ea typeface="微软雅黑" panose="020B0503020204020204" pitchFamily="34" charset="-122"/>
                  <a:cs typeface="+mn-cs"/>
                </a:endParaRPr>
              </a:p>
            </p:txBody>
          </p:sp>
          <p:sp>
            <p:nvSpPr>
              <p:cNvPr id="52" name="Freeform 233"/>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6858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等线" panose="02010600030101010101" pitchFamily="2" charset="-122"/>
                  <a:ea typeface="微软雅黑" panose="020B0503020204020204" pitchFamily="34" charset="-122"/>
                  <a:cs typeface="+mn-cs"/>
                </a:endParaRPr>
              </a:p>
            </p:txBody>
          </p:sp>
        </p:grpSp>
      </p:grpSp>
      <p:grpSp>
        <p:nvGrpSpPr>
          <p:cNvPr id="2" name="组合 1"/>
          <p:cNvGrpSpPr/>
          <p:nvPr/>
        </p:nvGrpSpPr>
        <p:grpSpPr>
          <a:xfrm>
            <a:off x="1595831" y="1583218"/>
            <a:ext cx="2428507" cy="523220"/>
            <a:chOff x="1595831" y="1554182"/>
            <a:chExt cx="2428507" cy="523220"/>
          </a:xfrm>
        </p:grpSpPr>
        <p:sp>
          <p:nvSpPr>
            <p:cNvPr id="54" name="Freeform 10"/>
            <p:cNvSpPr/>
            <p:nvPr/>
          </p:nvSpPr>
          <p:spPr bwMode="auto">
            <a:xfrm>
              <a:off x="1595831" y="1554182"/>
              <a:ext cx="2428507" cy="523220"/>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55" name="矩形 54"/>
            <p:cNvSpPr/>
            <p:nvPr/>
          </p:nvSpPr>
          <p:spPr>
            <a:xfrm>
              <a:off x="1923701" y="1602150"/>
              <a:ext cx="1772766" cy="374205"/>
            </a:xfrm>
            <a:prstGeom prst="rect">
              <a:avLst/>
            </a:prstGeom>
          </p:spPr>
          <p:txBody>
            <a:bodyPr wrap="square">
              <a:spAutoFit/>
            </a:bodyPr>
            <a:lstStyle/>
            <a:p>
              <a:pPr algn="ctr">
                <a:lnSpc>
                  <a:spcPct val="125000"/>
                </a:lnSpc>
              </a:pPr>
              <a:r>
                <a:rPr lang="zh-CN" altLang="en-US" b="1" dirty="0">
                  <a:solidFill>
                    <a:schemeClr val="bg1"/>
                  </a:solidFill>
                  <a:latin typeface="Source Han Sans K Light" panose="020B0300000000000000" pitchFamily="34" charset="-128"/>
                  <a:ea typeface="Source Han Sans K Light" panose="020B0300000000000000" pitchFamily="34" charset="-128"/>
                </a:rPr>
                <a:t>关键标题内容</a:t>
              </a:r>
            </a:p>
          </p:txBody>
        </p:sp>
      </p:grpSp>
      <p:sp>
        <p:nvSpPr>
          <p:cNvPr id="56" name="矩形 55"/>
          <p:cNvSpPr/>
          <p:nvPr/>
        </p:nvSpPr>
        <p:spPr>
          <a:xfrm>
            <a:off x="1480458" y="2124270"/>
            <a:ext cx="5590729" cy="3343672"/>
          </a:xfrm>
          <a:prstGeom prst="rect">
            <a:avLst/>
          </a:prstGeom>
        </p:spPr>
        <p:txBody>
          <a:bodyPr wrap="square">
            <a:spAutoFit/>
          </a:bodyPr>
          <a:lstStyle/>
          <a:p>
            <a:pPr marL="285750" indent="-285750">
              <a:lnSpc>
                <a:spcPct val="150000"/>
              </a:lnSpc>
              <a:buClr>
                <a:srgbClr val="346290"/>
              </a:buClr>
              <a:buFont typeface="Wingdings" panose="05000000000000000000" pitchFamily="2" charset="2"/>
              <a:buChar char="ü"/>
            </a:pPr>
            <a:r>
              <a:rPr lang="zh-CN" altLang="en-US"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endParaRPr lang="en-US" altLang="zh-CN"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endParaRPr>
          </a:p>
          <a:p>
            <a:pPr marL="285750" indent="-285750">
              <a:lnSpc>
                <a:spcPct val="150000"/>
              </a:lnSpc>
              <a:buClr>
                <a:srgbClr val="346290"/>
              </a:buClr>
              <a:buFont typeface="Wingdings" panose="05000000000000000000" pitchFamily="2" charset="2"/>
              <a:buChar char="ü"/>
            </a:pPr>
            <a:endParaRPr lang="en-US" altLang="zh-CN"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endParaRPr>
          </a:p>
          <a:p>
            <a:pPr marL="285750" indent="-285750">
              <a:lnSpc>
                <a:spcPct val="150000"/>
              </a:lnSpc>
              <a:buClr>
                <a:srgbClr val="346290"/>
              </a:buClr>
              <a:buFont typeface="Wingdings" panose="05000000000000000000" pitchFamily="2" charset="2"/>
              <a:buChar char="ü"/>
            </a:pPr>
            <a:r>
              <a:rPr lang="zh-CN" altLang="en-US"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endParaRPr lang="en-US" altLang="zh-CN"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endParaRPr>
          </a:p>
          <a:p>
            <a:pPr marL="285750" indent="-285750">
              <a:lnSpc>
                <a:spcPct val="150000"/>
              </a:lnSpc>
              <a:buClr>
                <a:srgbClr val="346290"/>
              </a:buClr>
              <a:buFont typeface="Wingdings" panose="05000000000000000000" pitchFamily="2" charset="2"/>
              <a:buChar char="ü"/>
            </a:pPr>
            <a:endParaRPr lang="zh-CN" altLang="en-US"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endParaRPr>
          </a:p>
          <a:p>
            <a:pPr marL="285750" indent="-285750">
              <a:lnSpc>
                <a:spcPct val="150000"/>
              </a:lnSpc>
              <a:buClr>
                <a:srgbClr val="346290"/>
              </a:buClr>
              <a:buFont typeface="Wingdings" panose="05000000000000000000" pitchFamily="2" charset="2"/>
              <a:buChar char="ü"/>
            </a:pPr>
            <a:r>
              <a:rPr lang="zh-CN" altLang="en-US"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p>
          <a:p>
            <a:pPr marL="285750" indent="-285750">
              <a:lnSpc>
                <a:spcPct val="150000"/>
              </a:lnSpc>
              <a:buClr>
                <a:srgbClr val="346290"/>
              </a:buClr>
              <a:buFont typeface="Wingdings" panose="05000000000000000000" pitchFamily="2" charset="2"/>
              <a:buChar char="ü"/>
            </a:pPr>
            <a:endParaRPr lang="zh-CN" altLang="en-US" sz="1600" dirty="0">
              <a:solidFill>
                <a:schemeClr val="tx1">
                  <a:lumMod val="85000"/>
                  <a:lumOff val="15000"/>
                </a:schemeClr>
              </a:solidFill>
              <a:latin typeface="Source Han Sans K Light" panose="020B0300000000000000" pitchFamily="34" charset="-128"/>
              <a:ea typeface="Source Han Sans K Light" panose="020B0300000000000000" pitchFamily="34" charset="-128"/>
            </a:endParaRPr>
          </a:p>
        </p:txBody>
      </p:sp>
      <p:pic>
        <p:nvPicPr>
          <p:cNvPr id="57" name="图片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9047" y="2520438"/>
            <a:ext cx="3590471" cy="2393647"/>
          </a:xfrm>
          <a:prstGeom prst="rect">
            <a:avLst/>
          </a:prstGeom>
          <a:ln>
            <a:solidFill>
              <a:schemeClr val="bg1">
                <a:lumMod val="75000"/>
              </a:schemeClr>
            </a:solid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一、现阶段工作概述</a:t>
            </a:r>
          </a:p>
        </p:txBody>
      </p:sp>
      <p:grpSp>
        <p:nvGrpSpPr>
          <p:cNvPr id="7" name="组合 6"/>
          <p:cNvGrpSpPr/>
          <p:nvPr/>
        </p:nvGrpSpPr>
        <p:grpSpPr>
          <a:xfrm>
            <a:off x="6638142" y="1384587"/>
            <a:ext cx="5022604" cy="4699204"/>
            <a:chOff x="6754254" y="1645842"/>
            <a:chExt cx="5022604" cy="4699204"/>
          </a:xfrm>
        </p:grpSpPr>
        <p:sp>
          <p:nvSpPr>
            <p:cNvPr id="8" name="矩形 7"/>
            <p:cNvSpPr/>
            <p:nvPr/>
          </p:nvSpPr>
          <p:spPr>
            <a:xfrm>
              <a:off x="7995556" y="4586068"/>
              <a:ext cx="2514600" cy="1758978"/>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9" name="图片 8"/>
            <p:cNvPicPr>
              <a:picLocks noChangeAspect="1"/>
            </p:cNvPicPr>
            <p:nvPr/>
          </p:nvPicPr>
          <p:blipFill rotWithShape="1">
            <a:blip r:embed="rId3" cstate="email"/>
            <a:srcRect/>
            <a:stretch>
              <a:fillRect/>
            </a:stretch>
          </p:blipFill>
          <p:spPr>
            <a:xfrm>
              <a:off x="6754254" y="1645842"/>
              <a:ext cx="5022604" cy="4254636"/>
            </a:xfrm>
            <a:prstGeom prst="rect">
              <a:avLst/>
            </a:prstGeom>
            <a:effectLst>
              <a:outerShdw blurRad="228600" dir="13500000" sy="23000" kx="1200000" algn="br" rotWithShape="0">
                <a:prstClr val="black">
                  <a:alpha val="20000"/>
                </a:prstClr>
              </a:outerShdw>
            </a:effectLst>
          </p:spPr>
        </p:pic>
        <p:pic>
          <p:nvPicPr>
            <p:cNvPr id="12" name="图片 11"/>
            <p:cNvPicPr>
              <a:picLocks noChangeAspect="1"/>
            </p:cNvPicPr>
            <p:nvPr/>
          </p:nvPicPr>
          <p:blipFill rotWithShape="1">
            <a:blip r:embed="rId4"/>
            <a:srcRect l="5641" r="8806"/>
            <a:stretch>
              <a:fillRect/>
            </a:stretch>
          </p:blipFill>
          <p:spPr>
            <a:xfrm>
              <a:off x="6959845" y="1944541"/>
              <a:ext cx="4622555" cy="2804342"/>
            </a:xfrm>
            <a:prstGeom prst="rect">
              <a:avLst/>
            </a:prstGeom>
          </p:spPr>
        </p:pic>
      </p:grpSp>
      <p:grpSp>
        <p:nvGrpSpPr>
          <p:cNvPr id="13" name="组合 12"/>
          <p:cNvGrpSpPr/>
          <p:nvPr/>
        </p:nvGrpSpPr>
        <p:grpSpPr>
          <a:xfrm>
            <a:off x="1041202" y="1846254"/>
            <a:ext cx="638626" cy="638626"/>
            <a:chOff x="1573023" y="1657554"/>
            <a:chExt cx="638626" cy="638626"/>
          </a:xfrm>
        </p:grpSpPr>
        <p:sp>
          <p:nvSpPr>
            <p:cNvPr id="14" name="椭圆 13"/>
            <p:cNvSpPr/>
            <p:nvPr/>
          </p:nvSpPr>
          <p:spPr>
            <a:xfrm>
              <a:off x="1573023" y="1657554"/>
              <a:ext cx="638626" cy="638626"/>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Shape 1871"/>
            <p:cNvSpPr/>
            <p:nvPr/>
          </p:nvSpPr>
          <p:spPr>
            <a:xfrm>
              <a:off x="1668111" y="1795579"/>
              <a:ext cx="448450" cy="362577"/>
            </a:xfrm>
            <a:custGeom>
              <a:avLst/>
              <a:gdLst/>
              <a:ahLst/>
              <a:cxnLst>
                <a:cxn ang="0">
                  <a:pos x="wd2" y="hd2"/>
                </a:cxn>
                <a:cxn ang="5400000">
                  <a:pos x="wd2" y="hd2"/>
                </a:cxn>
                <a:cxn ang="10800000">
                  <a:pos x="wd2" y="hd2"/>
                </a:cxn>
                <a:cxn ang="16200000">
                  <a:pos x="wd2" y="hd2"/>
                </a:cxn>
              </a:cxnLst>
              <a:rect l="0" t="0" r="r" b="b"/>
              <a:pathLst>
                <a:path w="21600" h="21600" extrusionOk="0">
                  <a:moveTo>
                    <a:pt x="15853" y="21600"/>
                  </a:moveTo>
                  <a:cubicBezTo>
                    <a:pt x="17042" y="21600"/>
                    <a:pt x="17042" y="21600"/>
                    <a:pt x="17042" y="21600"/>
                  </a:cubicBezTo>
                  <a:cubicBezTo>
                    <a:pt x="17042" y="10800"/>
                    <a:pt x="17042" y="10800"/>
                    <a:pt x="17042" y="10800"/>
                  </a:cubicBezTo>
                  <a:cubicBezTo>
                    <a:pt x="16646" y="10800"/>
                    <a:pt x="16646" y="10800"/>
                    <a:pt x="16646" y="10800"/>
                  </a:cubicBezTo>
                  <a:cubicBezTo>
                    <a:pt x="16250" y="17182"/>
                    <a:pt x="16250" y="17182"/>
                    <a:pt x="16250" y="17182"/>
                  </a:cubicBezTo>
                  <a:cubicBezTo>
                    <a:pt x="15853" y="17427"/>
                    <a:pt x="15853" y="17427"/>
                    <a:pt x="15853" y="17427"/>
                  </a:cubicBezTo>
                  <a:cubicBezTo>
                    <a:pt x="15853" y="21600"/>
                    <a:pt x="15853" y="21600"/>
                    <a:pt x="15853" y="21600"/>
                  </a:cubicBezTo>
                  <a:close/>
                  <a:moveTo>
                    <a:pt x="21600" y="0"/>
                  </a:moveTo>
                  <a:cubicBezTo>
                    <a:pt x="19817" y="4173"/>
                    <a:pt x="19817" y="4173"/>
                    <a:pt x="19817" y="4173"/>
                  </a:cubicBezTo>
                  <a:cubicBezTo>
                    <a:pt x="18231" y="8100"/>
                    <a:pt x="18231" y="8100"/>
                    <a:pt x="18231" y="8100"/>
                  </a:cubicBezTo>
                  <a:cubicBezTo>
                    <a:pt x="16646" y="5400"/>
                    <a:pt x="16646" y="5400"/>
                    <a:pt x="16646" y="5400"/>
                  </a:cubicBezTo>
                  <a:cubicBezTo>
                    <a:pt x="15853" y="6136"/>
                    <a:pt x="15853" y="6136"/>
                    <a:pt x="15853" y="6136"/>
                  </a:cubicBezTo>
                  <a:cubicBezTo>
                    <a:pt x="15259" y="15709"/>
                    <a:pt x="15259" y="15709"/>
                    <a:pt x="15259" y="15709"/>
                  </a:cubicBezTo>
                  <a:cubicBezTo>
                    <a:pt x="13277" y="16691"/>
                    <a:pt x="13277" y="16691"/>
                    <a:pt x="13277" y="16691"/>
                  </a:cubicBezTo>
                  <a:cubicBezTo>
                    <a:pt x="9512" y="12273"/>
                    <a:pt x="9512" y="12273"/>
                    <a:pt x="9512" y="12273"/>
                  </a:cubicBezTo>
                  <a:cubicBezTo>
                    <a:pt x="7332" y="17918"/>
                    <a:pt x="7332" y="17918"/>
                    <a:pt x="7332" y="17918"/>
                  </a:cubicBezTo>
                  <a:cubicBezTo>
                    <a:pt x="5152" y="17918"/>
                    <a:pt x="5152" y="17918"/>
                    <a:pt x="5152" y="17918"/>
                  </a:cubicBezTo>
                  <a:cubicBezTo>
                    <a:pt x="3765" y="15464"/>
                    <a:pt x="3765" y="15464"/>
                    <a:pt x="3765" y="15464"/>
                  </a:cubicBezTo>
                  <a:cubicBezTo>
                    <a:pt x="793" y="16445"/>
                    <a:pt x="793" y="16445"/>
                    <a:pt x="793" y="16445"/>
                  </a:cubicBezTo>
                  <a:cubicBezTo>
                    <a:pt x="0" y="13745"/>
                    <a:pt x="0" y="13745"/>
                    <a:pt x="0" y="13745"/>
                  </a:cubicBezTo>
                  <a:cubicBezTo>
                    <a:pt x="3963" y="12273"/>
                    <a:pt x="3963" y="12273"/>
                    <a:pt x="3963" y="12273"/>
                  </a:cubicBezTo>
                  <a:cubicBezTo>
                    <a:pt x="4954" y="11782"/>
                    <a:pt x="4954" y="11782"/>
                    <a:pt x="4954" y="11782"/>
                  </a:cubicBezTo>
                  <a:cubicBezTo>
                    <a:pt x="5350" y="12764"/>
                    <a:pt x="5350" y="12764"/>
                    <a:pt x="5350" y="12764"/>
                  </a:cubicBezTo>
                  <a:cubicBezTo>
                    <a:pt x="5945" y="13991"/>
                    <a:pt x="5945" y="13991"/>
                    <a:pt x="5945" y="13991"/>
                  </a:cubicBezTo>
                  <a:cubicBezTo>
                    <a:pt x="7927" y="9082"/>
                    <a:pt x="7927" y="9082"/>
                    <a:pt x="7927" y="9082"/>
                  </a:cubicBezTo>
                  <a:cubicBezTo>
                    <a:pt x="8719" y="7118"/>
                    <a:pt x="8719" y="7118"/>
                    <a:pt x="8719" y="7118"/>
                  </a:cubicBezTo>
                  <a:cubicBezTo>
                    <a:pt x="9908" y="8591"/>
                    <a:pt x="9908" y="8591"/>
                    <a:pt x="9908" y="8591"/>
                  </a:cubicBezTo>
                  <a:cubicBezTo>
                    <a:pt x="13079" y="12273"/>
                    <a:pt x="13079" y="12273"/>
                    <a:pt x="13079" y="12273"/>
                  </a:cubicBezTo>
                  <a:cubicBezTo>
                    <a:pt x="13475" y="5155"/>
                    <a:pt x="13475" y="5155"/>
                    <a:pt x="13475" y="5155"/>
                  </a:cubicBezTo>
                  <a:cubicBezTo>
                    <a:pt x="13475" y="4418"/>
                    <a:pt x="13475" y="4418"/>
                    <a:pt x="13475" y="4418"/>
                  </a:cubicBezTo>
                  <a:cubicBezTo>
                    <a:pt x="14070" y="3927"/>
                    <a:pt x="14070" y="3927"/>
                    <a:pt x="14070" y="3927"/>
                  </a:cubicBezTo>
                  <a:cubicBezTo>
                    <a:pt x="15457" y="2945"/>
                    <a:pt x="15457" y="2945"/>
                    <a:pt x="15457" y="2945"/>
                  </a:cubicBezTo>
                  <a:cubicBezTo>
                    <a:pt x="14268" y="491"/>
                    <a:pt x="14268" y="491"/>
                    <a:pt x="14268" y="491"/>
                  </a:cubicBezTo>
                  <a:cubicBezTo>
                    <a:pt x="17835" y="245"/>
                    <a:pt x="17835" y="245"/>
                    <a:pt x="17835" y="245"/>
                  </a:cubicBezTo>
                  <a:cubicBezTo>
                    <a:pt x="21600" y="0"/>
                    <a:pt x="21600" y="0"/>
                    <a:pt x="21600" y="0"/>
                  </a:cubicBezTo>
                  <a:close/>
                  <a:moveTo>
                    <a:pt x="4360" y="21600"/>
                  </a:moveTo>
                  <a:cubicBezTo>
                    <a:pt x="4756" y="21600"/>
                    <a:pt x="5350" y="21600"/>
                    <a:pt x="5747" y="21600"/>
                  </a:cubicBezTo>
                  <a:cubicBezTo>
                    <a:pt x="5747" y="19636"/>
                    <a:pt x="5747" y="19636"/>
                    <a:pt x="5747" y="19636"/>
                  </a:cubicBezTo>
                  <a:cubicBezTo>
                    <a:pt x="4558" y="19882"/>
                    <a:pt x="4558" y="19882"/>
                    <a:pt x="4558" y="19882"/>
                  </a:cubicBezTo>
                  <a:cubicBezTo>
                    <a:pt x="4360" y="19391"/>
                    <a:pt x="4360" y="19391"/>
                    <a:pt x="4360" y="19391"/>
                  </a:cubicBezTo>
                  <a:cubicBezTo>
                    <a:pt x="4360" y="21600"/>
                    <a:pt x="4360" y="21600"/>
                    <a:pt x="4360" y="21600"/>
                  </a:cubicBezTo>
                  <a:close/>
                  <a:moveTo>
                    <a:pt x="2180" y="21600"/>
                  </a:moveTo>
                  <a:cubicBezTo>
                    <a:pt x="3369" y="21600"/>
                    <a:pt x="3369" y="21600"/>
                    <a:pt x="3369" y="21600"/>
                  </a:cubicBezTo>
                  <a:cubicBezTo>
                    <a:pt x="3369" y="17427"/>
                    <a:pt x="3369" y="17427"/>
                    <a:pt x="3369" y="17427"/>
                  </a:cubicBezTo>
                  <a:cubicBezTo>
                    <a:pt x="3369" y="17427"/>
                    <a:pt x="3369" y="17427"/>
                    <a:pt x="3369" y="17427"/>
                  </a:cubicBezTo>
                  <a:cubicBezTo>
                    <a:pt x="2180" y="17918"/>
                    <a:pt x="2180" y="17918"/>
                    <a:pt x="2180" y="17918"/>
                  </a:cubicBezTo>
                  <a:cubicBezTo>
                    <a:pt x="2180" y="21600"/>
                    <a:pt x="2180" y="21600"/>
                    <a:pt x="2180" y="21600"/>
                  </a:cubicBezTo>
                  <a:close/>
                  <a:moveTo>
                    <a:pt x="6738" y="21600"/>
                  </a:moveTo>
                  <a:cubicBezTo>
                    <a:pt x="7134" y="21600"/>
                    <a:pt x="7530" y="21600"/>
                    <a:pt x="7927" y="21600"/>
                  </a:cubicBezTo>
                  <a:cubicBezTo>
                    <a:pt x="7927" y="19391"/>
                    <a:pt x="7927" y="19391"/>
                    <a:pt x="7927" y="19391"/>
                  </a:cubicBezTo>
                  <a:cubicBezTo>
                    <a:pt x="7927" y="19636"/>
                    <a:pt x="7927" y="19636"/>
                    <a:pt x="7927" y="19636"/>
                  </a:cubicBezTo>
                  <a:cubicBezTo>
                    <a:pt x="6738" y="19636"/>
                    <a:pt x="6738" y="19636"/>
                    <a:pt x="6738" y="19636"/>
                  </a:cubicBezTo>
                  <a:cubicBezTo>
                    <a:pt x="6738" y="21600"/>
                    <a:pt x="6738" y="21600"/>
                    <a:pt x="6738" y="21600"/>
                  </a:cubicBezTo>
                  <a:close/>
                  <a:moveTo>
                    <a:pt x="8917" y="21600"/>
                  </a:moveTo>
                  <a:cubicBezTo>
                    <a:pt x="9314" y="21600"/>
                    <a:pt x="9908" y="21600"/>
                    <a:pt x="10305" y="21600"/>
                  </a:cubicBezTo>
                  <a:cubicBezTo>
                    <a:pt x="10305" y="15464"/>
                    <a:pt x="10305" y="15464"/>
                    <a:pt x="10305" y="15464"/>
                  </a:cubicBezTo>
                  <a:cubicBezTo>
                    <a:pt x="9710" y="14727"/>
                    <a:pt x="9710" y="14727"/>
                    <a:pt x="9710" y="14727"/>
                  </a:cubicBezTo>
                  <a:cubicBezTo>
                    <a:pt x="8917" y="16936"/>
                    <a:pt x="8917" y="16936"/>
                    <a:pt x="8917" y="16936"/>
                  </a:cubicBezTo>
                  <a:cubicBezTo>
                    <a:pt x="8917" y="21600"/>
                    <a:pt x="8917" y="21600"/>
                    <a:pt x="8917" y="21600"/>
                  </a:cubicBezTo>
                  <a:close/>
                  <a:moveTo>
                    <a:pt x="11295" y="21600"/>
                  </a:moveTo>
                  <a:cubicBezTo>
                    <a:pt x="11692" y="21600"/>
                    <a:pt x="12088" y="21600"/>
                    <a:pt x="12484" y="21600"/>
                  </a:cubicBezTo>
                  <a:cubicBezTo>
                    <a:pt x="12484" y="17918"/>
                    <a:pt x="12484" y="17918"/>
                    <a:pt x="12484" y="17918"/>
                  </a:cubicBezTo>
                  <a:cubicBezTo>
                    <a:pt x="11295" y="16445"/>
                    <a:pt x="11295" y="16445"/>
                    <a:pt x="11295" y="16445"/>
                  </a:cubicBezTo>
                  <a:cubicBezTo>
                    <a:pt x="11295" y="21600"/>
                    <a:pt x="11295" y="21600"/>
                    <a:pt x="11295" y="21600"/>
                  </a:cubicBezTo>
                  <a:close/>
                  <a:moveTo>
                    <a:pt x="13475" y="21600"/>
                  </a:moveTo>
                  <a:cubicBezTo>
                    <a:pt x="13872" y="21600"/>
                    <a:pt x="14466" y="21600"/>
                    <a:pt x="14862" y="21600"/>
                  </a:cubicBezTo>
                  <a:cubicBezTo>
                    <a:pt x="14862" y="17673"/>
                    <a:pt x="14862" y="17673"/>
                    <a:pt x="14862" y="17673"/>
                  </a:cubicBezTo>
                  <a:cubicBezTo>
                    <a:pt x="13475" y="18409"/>
                    <a:pt x="13475" y="18409"/>
                    <a:pt x="13475" y="18409"/>
                  </a:cubicBezTo>
                  <a:lnTo>
                    <a:pt x="13475" y="21600"/>
                  </a:lnTo>
                  <a:close/>
                </a:path>
              </a:pathLst>
            </a:custGeom>
            <a:solidFill>
              <a:schemeClr val="bg1"/>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7D7D7D"/>
                </a:solidFill>
                <a:effectLst/>
                <a:uLnTx/>
                <a:uFillTx/>
                <a:cs typeface="+mn-ea"/>
                <a:sym typeface="+mn-lt"/>
              </a:endParaRPr>
            </a:p>
          </p:txBody>
        </p:sp>
      </p:grpSp>
      <p:sp>
        <p:nvSpPr>
          <p:cNvPr id="16" name="矩形 15"/>
          <p:cNvSpPr/>
          <p:nvPr/>
        </p:nvSpPr>
        <p:spPr>
          <a:xfrm>
            <a:off x="1701600" y="1563575"/>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17" name="矩形 16"/>
          <p:cNvSpPr/>
          <p:nvPr/>
        </p:nvSpPr>
        <p:spPr>
          <a:xfrm>
            <a:off x="1704342" y="1937780"/>
            <a:ext cx="4927761"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p>
        </p:txBody>
      </p:sp>
      <p:grpSp>
        <p:nvGrpSpPr>
          <p:cNvPr id="19" name="组合 18"/>
          <p:cNvGrpSpPr/>
          <p:nvPr/>
        </p:nvGrpSpPr>
        <p:grpSpPr>
          <a:xfrm>
            <a:off x="1041202" y="3365831"/>
            <a:ext cx="638626" cy="638626"/>
            <a:chOff x="1573023" y="3762844"/>
            <a:chExt cx="638626" cy="638626"/>
          </a:xfrm>
        </p:grpSpPr>
        <p:sp>
          <p:nvSpPr>
            <p:cNvPr id="20" name="椭圆 19"/>
            <p:cNvSpPr/>
            <p:nvPr/>
          </p:nvSpPr>
          <p:spPr>
            <a:xfrm>
              <a:off x="1573023" y="3762844"/>
              <a:ext cx="638626" cy="638626"/>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1" name="Shape 1850"/>
            <p:cNvSpPr/>
            <p:nvPr/>
          </p:nvSpPr>
          <p:spPr>
            <a:xfrm>
              <a:off x="1704369" y="3916135"/>
              <a:ext cx="375935" cy="332045"/>
            </a:xfrm>
            <a:custGeom>
              <a:avLst/>
              <a:gdLst/>
              <a:ahLst/>
              <a:cxnLst>
                <a:cxn ang="0">
                  <a:pos x="wd2" y="hd2"/>
                </a:cxn>
                <a:cxn ang="5400000">
                  <a:pos x="wd2" y="hd2"/>
                </a:cxn>
                <a:cxn ang="10800000">
                  <a:pos x="wd2" y="hd2"/>
                </a:cxn>
                <a:cxn ang="16200000">
                  <a:pos x="wd2" y="hd2"/>
                </a:cxn>
              </a:cxnLst>
              <a:rect l="0" t="0" r="r" b="b"/>
              <a:pathLst>
                <a:path w="21600" h="21600" extrusionOk="0">
                  <a:moveTo>
                    <a:pt x="21600" y="4533"/>
                  </a:moveTo>
                  <a:cubicBezTo>
                    <a:pt x="21600" y="16800"/>
                    <a:pt x="21600" y="16800"/>
                    <a:pt x="21600" y="16800"/>
                  </a:cubicBezTo>
                  <a:cubicBezTo>
                    <a:pt x="21600" y="18133"/>
                    <a:pt x="21125" y="19200"/>
                    <a:pt x="20413" y="20267"/>
                  </a:cubicBezTo>
                  <a:cubicBezTo>
                    <a:pt x="19701" y="21067"/>
                    <a:pt x="18514" y="21600"/>
                    <a:pt x="17565" y="21600"/>
                  </a:cubicBezTo>
                  <a:cubicBezTo>
                    <a:pt x="4035" y="21600"/>
                    <a:pt x="4035" y="21600"/>
                    <a:pt x="4035" y="21600"/>
                  </a:cubicBezTo>
                  <a:cubicBezTo>
                    <a:pt x="3086" y="21600"/>
                    <a:pt x="1899" y="21067"/>
                    <a:pt x="1187" y="20267"/>
                  </a:cubicBezTo>
                  <a:cubicBezTo>
                    <a:pt x="475" y="19200"/>
                    <a:pt x="0" y="18133"/>
                    <a:pt x="0" y="16800"/>
                  </a:cubicBezTo>
                  <a:cubicBezTo>
                    <a:pt x="0" y="4533"/>
                    <a:pt x="0" y="4533"/>
                    <a:pt x="0" y="4533"/>
                  </a:cubicBezTo>
                  <a:cubicBezTo>
                    <a:pt x="0" y="3200"/>
                    <a:pt x="0" y="3200"/>
                    <a:pt x="0" y="3200"/>
                  </a:cubicBezTo>
                  <a:cubicBezTo>
                    <a:pt x="1187" y="3200"/>
                    <a:pt x="1187" y="3200"/>
                    <a:pt x="1187" y="3200"/>
                  </a:cubicBezTo>
                  <a:cubicBezTo>
                    <a:pt x="3560" y="3200"/>
                    <a:pt x="3560" y="3200"/>
                    <a:pt x="3560" y="3200"/>
                  </a:cubicBezTo>
                  <a:cubicBezTo>
                    <a:pt x="3560" y="6400"/>
                    <a:pt x="3560" y="6400"/>
                    <a:pt x="3560" y="6400"/>
                  </a:cubicBezTo>
                  <a:cubicBezTo>
                    <a:pt x="3560" y="7467"/>
                    <a:pt x="4273" y="8000"/>
                    <a:pt x="4985" y="8000"/>
                  </a:cubicBezTo>
                  <a:cubicBezTo>
                    <a:pt x="4985" y="8000"/>
                    <a:pt x="4985" y="8000"/>
                    <a:pt x="4985" y="8000"/>
                  </a:cubicBezTo>
                  <a:cubicBezTo>
                    <a:pt x="5222" y="8000"/>
                    <a:pt x="5459" y="8000"/>
                    <a:pt x="5697" y="8000"/>
                  </a:cubicBezTo>
                  <a:cubicBezTo>
                    <a:pt x="5222" y="7467"/>
                    <a:pt x="4985" y="7200"/>
                    <a:pt x="4985" y="6400"/>
                  </a:cubicBezTo>
                  <a:cubicBezTo>
                    <a:pt x="4985" y="1600"/>
                    <a:pt x="4985" y="1600"/>
                    <a:pt x="4985" y="1600"/>
                  </a:cubicBezTo>
                  <a:cubicBezTo>
                    <a:pt x="4985" y="800"/>
                    <a:pt x="5697" y="0"/>
                    <a:pt x="6409" y="0"/>
                  </a:cubicBezTo>
                  <a:cubicBezTo>
                    <a:pt x="6409" y="0"/>
                    <a:pt x="6409" y="0"/>
                    <a:pt x="6409" y="0"/>
                  </a:cubicBezTo>
                  <a:cubicBezTo>
                    <a:pt x="7121" y="0"/>
                    <a:pt x="7833" y="800"/>
                    <a:pt x="7833" y="1600"/>
                  </a:cubicBezTo>
                  <a:cubicBezTo>
                    <a:pt x="7833" y="3200"/>
                    <a:pt x="7833" y="3200"/>
                    <a:pt x="7833" y="3200"/>
                  </a:cubicBezTo>
                  <a:cubicBezTo>
                    <a:pt x="14004" y="3200"/>
                    <a:pt x="14004" y="3200"/>
                    <a:pt x="14004" y="3200"/>
                  </a:cubicBezTo>
                  <a:cubicBezTo>
                    <a:pt x="14004" y="6400"/>
                    <a:pt x="14004" y="6400"/>
                    <a:pt x="14004" y="6400"/>
                  </a:cubicBezTo>
                  <a:cubicBezTo>
                    <a:pt x="14004" y="7467"/>
                    <a:pt x="14479" y="8000"/>
                    <a:pt x="15191" y="8000"/>
                  </a:cubicBezTo>
                  <a:cubicBezTo>
                    <a:pt x="15191" y="8000"/>
                    <a:pt x="15191" y="8000"/>
                    <a:pt x="15191" y="8000"/>
                  </a:cubicBezTo>
                  <a:cubicBezTo>
                    <a:pt x="15666" y="8000"/>
                    <a:pt x="15903" y="8000"/>
                    <a:pt x="15903" y="8000"/>
                  </a:cubicBezTo>
                  <a:cubicBezTo>
                    <a:pt x="15666" y="7467"/>
                    <a:pt x="15191" y="7200"/>
                    <a:pt x="15191" y="6400"/>
                  </a:cubicBezTo>
                  <a:cubicBezTo>
                    <a:pt x="15191" y="1600"/>
                    <a:pt x="15191" y="1600"/>
                    <a:pt x="15191" y="1600"/>
                  </a:cubicBezTo>
                  <a:cubicBezTo>
                    <a:pt x="15191" y="800"/>
                    <a:pt x="15903" y="0"/>
                    <a:pt x="16615" y="0"/>
                  </a:cubicBezTo>
                  <a:cubicBezTo>
                    <a:pt x="16615" y="0"/>
                    <a:pt x="16615" y="0"/>
                    <a:pt x="16615" y="0"/>
                  </a:cubicBezTo>
                  <a:cubicBezTo>
                    <a:pt x="17565" y="0"/>
                    <a:pt x="18040" y="800"/>
                    <a:pt x="18040" y="1600"/>
                  </a:cubicBezTo>
                  <a:cubicBezTo>
                    <a:pt x="18040" y="3200"/>
                    <a:pt x="18040" y="3200"/>
                    <a:pt x="18040" y="3200"/>
                  </a:cubicBezTo>
                  <a:cubicBezTo>
                    <a:pt x="20413" y="3200"/>
                    <a:pt x="20413" y="3200"/>
                    <a:pt x="20413" y="3200"/>
                  </a:cubicBezTo>
                  <a:cubicBezTo>
                    <a:pt x="21600" y="3200"/>
                    <a:pt x="21600" y="3200"/>
                    <a:pt x="21600" y="3200"/>
                  </a:cubicBezTo>
                  <a:cubicBezTo>
                    <a:pt x="21600" y="4533"/>
                    <a:pt x="21600" y="4533"/>
                    <a:pt x="21600" y="4533"/>
                  </a:cubicBezTo>
                  <a:close/>
                  <a:moveTo>
                    <a:pt x="10444" y="18133"/>
                  </a:moveTo>
                  <a:cubicBezTo>
                    <a:pt x="10444" y="10667"/>
                    <a:pt x="10444" y="10667"/>
                    <a:pt x="10444" y="10667"/>
                  </a:cubicBezTo>
                  <a:cubicBezTo>
                    <a:pt x="9257" y="10667"/>
                    <a:pt x="9257" y="10667"/>
                    <a:pt x="9257" y="10667"/>
                  </a:cubicBezTo>
                  <a:cubicBezTo>
                    <a:pt x="9257" y="10667"/>
                    <a:pt x="9257" y="10933"/>
                    <a:pt x="9020" y="11200"/>
                  </a:cubicBezTo>
                  <a:cubicBezTo>
                    <a:pt x="8782" y="11467"/>
                    <a:pt x="8782" y="11467"/>
                    <a:pt x="8545" y="11467"/>
                  </a:cubicBezTo>
                  <a:cubicBezTo>
                    <a:pt x="8545" y="12533"/>
                    <a:pt x="8545" y="12533"/>
                    <a:pt x="8545" y="12533"/>
                  </a:cubicBezTo>
                  <a:cubicBezTo>
                    <a:pt x="9020" y="12533"/>
                    <a:pt x="9020" y="12533"/>
                    <a:pt x="9020" y="12533"/>
                  </a:cubicBezTo>
                  <a:cubicBezTo>
                    <a:pt x="9020" y="18133"/>
                    <a:pt x="9020" y="18133"/>
                    <a:pt x="9020" y="18133"/>
                  </a:cubicBezTo>
                  <a:cubicBezTo>
                    <a:pt x="10444" y="18133"/>
                    <a:pt x="10444" y="18133"/>
                    <a:pt x="10444" y="18133"/>
                  </a:cubicBezTo>
                  <a:close/>
                  <a:moveTo>
                    <a:pt x="12818" y="18133"/>
                  </a:moveTo>
                  <a:cubicBezTo>
                    <a:pt x="12818" y="10667"/>
                    <a:pt x="12818" y="10667"/>
                    <a:pt x="12818" y="10667"/>
                  </a:cubicBezTo>
                  <a:cubicBezTo>
                    <a:pt x="11631" y="10667"/>
                    <a:pt x="11631" y="10667"/>
                    <a:pt x="11631" y="10667"/>
                  </a:cubicBezTo>
                  <a:cubicBezTo>
                    <a:pt x="11631" y="10667"/>
                    <a:pt x="11631" y="10933"/>
                    <a:pt x="11393" y="11200"/>
                  </a:cubicBezTo>
                  <a:cubicBezTo>
                    <a:pt x="11156" y="11467"/>
                    <a:pt x="11156" y="11467"/>
                    <a:pt x="10919" y="11467"/>
                  </a:cubicBezTo>
                  <a:cubicBezTo>
                    <a:pt x="10919" y="12533"/>
                    <a:pt x="10919" y="12533"/>
                    <a:pt x="10919" y="12533"/>
                  </a:cubicBezTo>
                  <a:cubicBezTo>
                    <a:pt x="11393" y="12533"/>
                    <a:pt x="11393" y="12533"/>
                    <a:pt x="11393" y="12533"/>
                  </a:cubicBezTo>
                  <a:cubicBezTo>
                    <a:pt x="11393" y="18133"/>
                    <a:pt x="11393" y="18133"/>
                    <a:pt x="11393" y="18133"/>
                  </a:cubicBezTo>
                  <a:cubicBezTo>
                    <a:pt x="12818" y="18133"/>
                    <a:pt x="12818" y="18133"/>
                    <a:pt x="12818" y="18133"/>
                  </a:cubicBezTo>
                  <a:close/>
                  <a:moveTo>
                    <a:pt x="19226" y="9600"/>
                  </a:moveTo>
                  <a:cubicBezTo>
                    <a:pt x="2374" y="9600"/>
                    <a:pt x="2374" y="9600"/>
                    <a:pt x="2374" y="9600"/>
                  </a:cubicBezTo>
                  <a:cubicBezTo>
                    <a:pt x="2374" y="16800"/>
                    <a:pt x="2374" y="16800"/>
                    <a:pt x="2374" y="16800"/>
                  </a:cubicBezTo>
                  <a:cubicBezTo>
                    <a:pt x="2374" y="17333"/>
                    <a:pt x="2611" y="17867"/>
                    <a:pt x="2848" y="18400"/>
                  </a:cubicBezTo>
                  <a:cubicBezTo>
                    <a:pt x="3086" y="18667"/>
                    <a:pt x="3560" y="18933"/>
                    <a:pt x="4035" y="18933"/>
                  </a:cubicBezTo>
                  <a:cubicBezTo>
                    <a:pt x="17565" y="18933"/>
                    <a:pt x="17565" y="18933"/>
                    <a:pt x="17565" y="18933"/>
                  </a:cubicBezTo>
                  <a:cubicBezTo>
                    <a:pt x="18040" y="18933"/>
                    <a:pt x="18514" y="18667"/>
                    <a:pt x="18752" y="18400"/>
                  </a:cubicBezTo>
                  <a:cubicBezTo>
                    <a:pt x="18989" y="17867"/>
                    <a:pt x="19226" y="17333"/>
                    <a:pt x="19226" y="16800"/>
                  </a:cubicBezTo>
                  <a:lnTo>
                    <a:pt x="19226" y="9600"/>
                  </a:lnTo>
                  <a:close/>
                </a:path>
              </a:pathLst>
            </a:custGeom>
            <a:solidFill>
              <a:schemeClr val="bg1"/>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7D7D7D"/>
                </a:solidFill>
                <a:effectLst/>
                <a:uLnTx/>
                <a:uFillTx/>
                <a:cs typeface="+mn-ea"/>
                <a:sym typeface="+mn-lt"/>
              </a:endParaRPr>
            </a:p>
          </p:txBody>
        </p:sp>
      </p:grpSp>
      <p:sp>
        <p:nvSpPr>
          <p:cNvPr id="22" name="矩形 21"/>
          <p:cNvSpPr/>
          <p:nvPr/>
        </p:nvSpPr>
        <p:spPr>
          <a:xfrm>
            <a:off x="1701600" y="3076868"/>
            <a:ext cx="274409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23" name="矩形 22"/>
          <p:cNvSpPr/>
          <p:nvPr/>
        </p:nvSpPr>
        <p:spPr>
          <a:xfrm>
            <a:off x="1704343" y="3451073"/>
            <a:ext cx="4946506"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p>
        </p:txBody>
      </p:sp>
      <p:grpSp>
        <p:nvGrpSpPr>
          <p:cNvPr id="24" name="组合 23"/>
          <p:cNvGrpSpPr/>
          <p:nvPr/>
        </p:nvGrpSpPr>
        <p:grpSpPr>
          <a:xfrm>
            <a:off x="1043912" y="4949281"/>
            <a:ext cx="638626" cy="638626"/>
            <a:chOff x="2005658" y="5751307"/>
            <a:chExt cx="638626" cy="638626"/>
          </a:xfrm>
        </p:grpSpPr>
        <p:sp>
          <p:nvSpPr>
            <p:cNvPr id="25" name="椭圆 24"/>
            <p:cNvSpPr/>
            <p:nvPr/>
          </p:nvSpPr>
          <p:spPr>
            <a:xfrm>
              <a:off x="2005658" y="5751307"/>
              <a:ext cx="638626" cy="638626"/>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Shape 1843"/>
            <p:cNvSpPr/>
            <p:nvPr/>
          </p:nvSpPr>
          <p:spPr>
            <a:xfrm>
              <a:off x="2131279" y="5869294"/>
              <a:ext cx="387384" cy="402652"/>
            </a:xfrm>
            <a:custGeom>
              <a:avLst/>
              <a:gdLst/>
              <a:ahLst/>
              <a:cxnLst>
                <a:cxn ang="0">
                  <a:pos x="wd2" y="hd2"/>
                </a:cxn>
                <a:cxn ang="5400000">
                  <a:pos x="wd2" y="hd2"/>
                </a:cxn>
                <a:cxn ang="10800000">
                  <a:pos x="wd2" y="hd2"/>
                </a:cxn>
                <a:cxn ang="16200000">
                  <a:pos x="wd2" y="hd2"/>
                </a:cxn>
              </a:cxnLst>
              <a:rect l="0" t="0" r="r" b="b"/>
              <a:pathLst>
                <a:path w="21600" h="21600" extrusionOk="0">
                  <a:moveTo>
                    <a:pt x="18613" y="12563"/>
                  </a:moveTo>
                  <a:cubicBezTo>
                    <a:pt x="18613" y="20939"/>
                    <a:pt x="18613" y="20939"/>
                    <a:pt x="18613" y="20939"/>
                  </a:cubicBezTo>
                  <a:cubicBezTo>
                    <a:pt x="18613" y="21600"/>
                    <a:pt x="18613" y="21600"/>
                    <a:pt x="18613" y="21600"/>
                  </a:cubicBezTo>
                  <a:cubicBezTo>
                    <a:pt x="17923" y="21600"/>
                    <a:pt x="17923" y="21600"/>
                    <a:pt x="17923" y="21600"/>
                  </a:cubicBezTo>
                  <a:cubicBezTo>
                    <a:pt x="15396" y="21600"/>
                    <a:pt x="15396" y="21600"/>
                    <a:pt x="15396" y="21600"/>
                  </a:cubicBezTo>
                  <a:cubicBezTo>
                    <a:pt x="15396" y="14988"/>
                    <a:pt x="15396" y="14988"/>
                    <a:pt x="15396" y="14988"/>
                  </a:cubicBezTo>
                  <a:cubicBezTo>
                    <a:pt x="15396" y="14547"/>
                    <a:pt x="14936" y="14106"/>
                    <a:pt x="14247" y="14106"/>
                  </a:cubicBezTo>
                  <a:cubicBezTo>
                    <a:pt x="11260" y="14106"/>
                    <a:pt x="11260" y="14106"/>
                    <a:pt x="11260" y="14106"/>
                  </a:cubicBezTo>
                  <a:cubicBezTo>
                    <a:pt x="10800" y="14106"/>
                    <a:pt x="10340" y="14547"/>
                    <a:pt x="10340" y="14988"/>
                  </a:cubicBezTo>
                  <a:cubicBezTo>
                    <a:pt x="10340" y="21600"/>
                    <a:pt x="10340" y="21600"/>
                    <a:pt x="10340" y="21600"/>
                  </a:cubicBezTo>
                  <a:cubicBezTo>
                    <a:pt x="3447" y="21600"/>
                    <a:pt x="3447" y="21600"/>
                    <a:pt x="3447" y="21600"/>
                  </a:cubicBezTo>
                  <a:cubicBezTo>
                    <a:pt x="2757" y="21600"/>
                    <a:pt x="2757" y="21600"/>
                    <a:pt x="2757" y="21600"/>
                  </a:cubicBezTo>
                  <a:cubicBezTo>
                    <a:pt x="2757" y="20939"/>
                    <a:pt x="2757" y="20939"/>
                    <a:pt x="2757" y="20939"/>
                  </a:cubicBezTo>
                  <a:cubicBezTo>
                    <a:pt x="2757" y="12563"/>
                    <a:pt x="2757" y="12563"/>
                    <a:pt x="2757" y="12563"/>
                  </a:cubicBezTo>
                  <a:cubicBezTo>
                    <a:pt x="689" y="12563"/>
                    <a:pt x="689" y="12563"/>
                    <a:pt x="689" y="12563"/>
                  </a:cubicBezTo>
                  <a:cubicBezTo>
                    <a:pt x="0" y="11020"/>
                    <a:pt x="0" y="11020"/>
                    <a:pt x="0" y="11020"/>
                  </a:cubicBezTo>
                  <a:cubicBezTo>
                    <a:pt x="10111" y="661"/>
                    <a:pt x="10111" y="661"/>
                    <a:pt x="10111" y="661"/>
                  </a:cubicBezTo>
                  <a:cubicBezTo>
                    <a:pt x="10800" y="0"/>
                    <a:pt x="10800" y="0"/>
                    <a:pt x="10800" y="0"/>
                  </a:cubicBezTo>
                  <a:cubicBezTo>
                    <a:pt x="11489" y="661"/>
                    <a:pt x="11489" y="661"/>
                    <a:pt x="11489" y="661"/>
                  </a:cubicBezTo>
                  <a:cubicBezTo>
                    <a:pt x="21600" y="11020"/>
                    <a:pt x="21600" y="11020"/>
                    <a:pt x="21600" y="11020"/>
                  </a:cubicBezTo>
                  <a:cubicBezTo>
                    <a:pt x="20681" y="12563"/>
                    <a:pt x="20681" y="12563"/>
                    <a:pt x="20681" y="12563"/>
                  </a:cubicBezTo>
                  <a:cubicBezTo>
                    <a:pt x="18613" y="12563"/>
                    <a:pt x="18613" y="12563"/>
                    <a:pt x="18613" y="12563"/>
                  </a:cubicBezTo>
                  <a:close/>
                  <a:moveTo>
                    <a:pt x="17004" y="1763"/>
                  </a:moveTo>
                  <a:cubicBezTo>
                    <a:pt x="17694" y="1763"/>
                    <a:pt x="17694" y="1763"/>
                    <a:pt x="17694" y="1763"/>
                  </a:cubicBezTo>
                  <a:cubicBezTo>
                    <a:pt x="17694" y="441"/>
                    <a:pt x="17694" y="441"/>
                    <a:pt x="17694" y="441"/>
                  </a:cubicBezTo>
                  <a:cubicBezTo>
                    <a:pt x="14017" y="441"/>
                    <a:pt x="14017" y="441"/>
                    <a:pt x="14017" y="441"/>
                  </a:cubicBezTo>
                  <a:cubicBezTo>
                    <a:pt x="14017" y="1763"/>
                    <a:pt x="14017" y="1763"/>
                    <a:pt x="14017" y="1763"/>
                  </a:cubicBezTo>
                  <a:cubicBezTo>
                    <a:pt x="14706" y="1763"/>
                    <a:pt x="14706" y="1763"/>
                    <a:pt x="14706" y="1763"/>
                  </a:cubicBezTo>
                  <a:cubicBezTo>
                    <a:pt x="14706" y="2865"/>
                    <a:pt x="14706" y="2865"/>
                    <a:pt x="14706" y="2865"/>
                  </a:cubicBezTo>
                  <a:cubicBezTo>
                    <a:pt x="17004" y="5510"/>
                    <a:pt x="17004" y="5510"/>
                    <a:pt x="17004" y="5510"/>
                  </a:cubicBezTo>
                  <a:lnTo>
                    <a:pt x="17004" y="1763"/>
                  </a:lnTo>
                  <a:close/>
                </a:path>
              </a:pathLst>
            </a:custGeom>
            <a:solidFill>
              <a:schemeClr val="bg1"/>
            </a:solidFill>
            <a:ln w="12700">
              <a:miter lim="400000"/>
            </a:ln>
          </p:spPr>
          <p:txBody>
            <a:bodyPr lIns="45719" rIns="45719"/>
            <a:lstStyle/>
            <a:p>
              <a:pPr marL="0" marR="0" lvl="0" indent="0"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rgbClr val="7D7D7D"/>
                </a:solidFill>
                <a:effectLst/>
                <a:uLnTx/>
                <a:uFillTx/>
                <a:cs typeface="+mn-ea"/>
                <a:sym typeface="+mn-lt"/>
              </a:endParaRPr>
            </a:p>
          </p:txBody>
        </p:sp>
      </p:grpSp>
      <p:sp>
        <p:nvSpPr>
          <p:cNvPr id="27" name="矩形 26"/>
          <p:cNvSpPr/>
          <p:nvPr/>
        </p:nvSpPr>
        <p:spPr>
          <a:xfrm>
            <a:off x="1704149" y="4681575"/>
            <a:ext cx="2785201"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28" name="矩形 27"/>
          <p:cNvSpPr/>
          <p:nvPr/>
        </p:nvSpPr>
        <p:spPr>
          <a:xfrm>
            <a:off x="1706891" y="5055780"/>
            <a:ext cx="4943958"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4" name="Freeform 10"/>
          <p:cNvSpPr/>
          <p:nvPr/>
        </p:nvSpPr>
        <p:spPr bwMode="auto">
          <a:xfrm>
            <a:off x="5295403" y="2034311"/>
            <a:ext cx="1630221" cy="1686294"/>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35" name="文本框 34"/>
          <p:cNvSpPr txBox="1"/>
          <p:nvPr/>
        </p:nvSpPr>
        <p:spPr>
          <a:xfrm>
            <a:off x="4386453" y="3586841"/>
            <a:ext cx="3436747" cy="1516697"/>
          </a:xfrm>
          <a:prstGeom prst="rect">
            <a:avLst/>
          </a:prstGeom>
          <a:noFill/>
        </p:spPr>
        <p:txBody>
          <a:bodyPr wrap="square" rtlCol="0">
            <a:spAutoFit/>
          </a:bodyPr>
          <a:lstStyle/>
          <a:p>
            <a:pPr algn="ctr">
              <a:lnSpc>
                <a:spcPct val="150000"/>
              </a:lnSpc>
            </a:pPr>
            <a:r>
              <a:rPr lang="en-US" altLang="zh-CN" sz="36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PART TWO </a:t>
            </a:r>
          </a:p>
          <a:p>
            <a:pPr algn="ctr">
              <a:lnSpc>
                <a:spcPct val="150000"/>
              </a:lnSpc>
            </a:pPr>
            <a:r>
              <a:rPr lang="zh-CN" altLang="en-US" sz="32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工作成果展示</a:t>
            </a:r>
          </a:p>
        </p:txBody>
      </p:sp>
      <p:sp>
        <p:nvSpPr>
          <p:cNvPr id="9" name="Freeform 7"/>
          <p:cNvSpPr>
            <a:spLocks noEditPoints="1"/>
          </p:cNvSpPr>
          <p:nvPr/>
        </p:nvSpPr>
        <p:spPr bwMode="auto">
          <a:xfrm>
            <a:off x="5645511" y="2400905"/>
            <a:ext cx="929461" cy="951590"/>
          </a:xfrm>
          <a:custGeom>
            <a:avLst/>
            <a:gdLst>
              <a:gd name="T0" fmla="*/ 171 w 187"/>
              <a:gd name="T1" fmla="*/ 0 h 192"/>
              <a:gd name="T2" fmla="*/ 16 w 187"/>
              <a:gd name="T3" fmla="*/ 0 h 192"/>
              <a:gd name="T4" fmla="*/ 0 w 187"/>
              <a:gd name="T5" fmla="*/ 18 h 192"/>
              <a:gd name="T6" fmla="*/ 0 w 187"/>
              <a:gd name="T7" fmla="*/ 136 h 192"/>
              <a:gd name="T8" fmla="*/ 16 w 187"/>
              <a:gd name="T9" fmla="*/ 154 h 192"/>
              <a:gd name="T10" fmla="*/ 88 w 187"/>
              <a:gd name="T11" fmla="*/ 154 h 192"/>
              <a:gd name="T12" fmla="*/ 88 w 187"/>
              <a:gd name="T13" fmla="*/ 154 h 192"/>
              <a:gd name="T14" fmla="*/ 88 w 187"/>
              <a:gd name="T15" fmla="*/ 180 h 192"/>
              <a:gd name="T16" fmla="*/ 43 w 187"/>
              <a:gd name="T17" fmla="*/ 180 h 192"/>
              <a:gd name="T18" fmla="*/ 38 w 187"/>
              <a:gd name="T19" fmla="*/ 186 h 192"/>
              <a:gd name="T20" fmla="*/ 43 w 187"/>
              <a:gd name="T21" fmla="*/ 192 h 192"/>
              <a:gd name="T22" fmla="*/ 144 w 187"/>
              <a:gd name="T23" fmla="*/ 192 h 192"/>
              <a:gd name="T24" fmla="*/ 150 w 187"/>
              <a:gd name="T25" fmla="*/ 186 h 192"/>
              <a:gd name="T26" fmla="*/ 144 w 187"/>
              <a:gd name="T27" fmla="*/ 180 h 192"/>
              <a:gd name="T28" fmla="*/ 99 w 187"/>
              <a:gd name="T29" fmla="*/ 180 h 192"/>
              <a:gd name="T30" fmla="*/ 99 w 187"/>
              <a:gd name="T31" fmla="*/ 154 h 192"/>
              <a:gd name="T32" fmla="*/ 99 w 187"/>
              <a:gd name="T33" fmla="*/ 154 h 192"/>
              <a:gd name="T34" fmla="*/ 171 w 187"/>
              <a:gd name="T35" fmla="*/ 154 h 192"/>
              <a:gd name="T36" fmla="*/ 187 w 187"/>
              <a:gd name="T37" fmla="*/ 136 h 192"/>
              <a:gd name="T38" fmla="*/ 187 w 187"/>
              <a:gd name="T39" fmla="*/ 18 h 192"/>
              <a:gd name="T40" fmla="*/ 171 w 187"/>
              <a:gd name="T41" fmla="*/ 0 h 192"/>
              <a:gd name="T42" fmla="*/ 134 w 187"/>
              <a:gd name="T43" fmla="*/ 19 h 192"/>
              <a:gd name="T44" fmla="*/ 140 w 187"/>
              <a:gd name="T45" fmla="*/ 13 h 192"/>
              <a:gd name="T46" fmla="*/ 146 w 187"/>
              <a:gd name="T47" fmla="*/ 19 h 192"/>
              <a:gd name="T48" fmla="*/ 146 w 187"/>
              <a:gd name="T49" fmla="*/ 120 h 192"/>
              <a:gd name="T50" fmla="*/ 140 w 187"/>
              <a:gd name="T51" fmla="*/ 126 h 192"/>
              <a:gd name="T52" fmla="*/ 134 w 187"/>
              <a:gd name="T53" fmla="*/ 120 h 192"/>
              <a:gd name="T54" fmla="*/ 134 w 187"/>
              <a:gd name="T55" fmla="*/ 19 h 192"/>
              <a:gd name="T56" fmla="*/ 102 w 187"/>
              <a:gd name="T57" fmla="*/ 37 h 192"/>
              <a:gd name="T58" fmla="*/ 108 w 187"/>
              <a:gd name="T59" fmla="*/ 31 h 192"/>
              <a:gd name="T60" fmla="*/ 114 w 187"/>
              <a:gd name="T61" fmla="*/ 37 h 192"/>
              <a:gd name="T62" fmla="*/ 114 w 187"/>
              <a:gd name="T63" fmla="*/ 120 h 192"/>
              <a:gd name="T64" fmla="*/ 108 w 187"/>
              <a:gd name="T65" fmla="*/ 126 h 192"/>
              <a:gd name="T66" fmla="*/ 102 w 187"/>
              <a:gd name="T67" fmla="*/ 120 h 192"/>
              <a:gd name="T68" fmla="*/ 102 w 187"/>
              <a:gd name="T69" fmla="*/ 37 h 192"/>
              <a:gd name="T70" fmla="*/ 70 w 187"/>
              <a:gd name="T71" fmla="*/ 54 h 192"/>
              <a:gd name="T72" fmla="*/ 76 w 187"/>
              <a:gd name="T73" fmla="*/ 48 h 192"/>
              <a:gd name="T74" fmla="*/ 82 w 187"/>
              <a:gd name="T75" fmla="*/ 54 h 192"/>
              <a:gd name="T76" fmla="*/ 82 w 187"/>
              <a:gd name="T77" fmla="*/ 120 h 192"/>
              <a:gd name="T78" fmla="*/ 76 w 187"/>
              <a:gd name="T79" fmla="*/ 126 h 192"/>
              <a:gd name="T80" fmla="*/ 70 w 187"/>
              <a:gd name="T81" fmla="*/ 120 h 192"/>
              <a:gd name="T82" fmla="*/ 70 w 187"/>
              <a:gd name="T83" fmla="*/ 54 h 192"/>
              <a:gd name="T84" fmla="*/ 38 w 187"/>
              <a:gd name="T85" fmla="*/ 86 h 192"/>
              <a:gd name="T86" fmla="*/ 44 w 187"/>
              <a:gd name="T87" fmla="*/ 80 h 192"/>
              <a:gd name="T88" fmla="*/ 50 w 187"/>
              <a:gd name="T89" fmla="*/ 86 h 192"/>
              <a:gd name="T90" fmla="*/ 50 w 187"/>
              <a:gd name="T91" fmla="*/ 120 h 192"/>
              <a:gd name="T92" fmla="*/ 44 w 187"/>
              <a:gd name="T93" fmla="*/ 126 h 192"/>
              <a:gd name="T94" fmla="*/ 38 w 187"/>
              <a:gd name="T95" fmla="*/ 120 h 192"/>
              <a:gd name="T96" fmla="*/ 38 w 187"/>
              <a:gd name="T97" fmla="*/ 86 h 192"/>
              <a:gd name="T98" fmla="*/ 149 w 187"/>
              <a:gd name="T99" fmla="*/ 141 h 192"/>
              <a:gd name="T100" fmla="*/ 38 w 187"/>
              <a:gd name="T101" fmla="*/ 141 h 192"/>
              <a:gd name="T102" fmla="*/ 32 w 187"/>
              <a:gd name="T103" fmla="*/ 135 h 192"/>
              <a:gd name="T104" fmla="*/ 38 w 187"/>
              <a:gd name="T105" fmla="*/ 129 h 192"/>
              <a:gd name="T106" fmla="*/ 149 w 187"/>
              <a:gd name="T107" fmla="*/ 129 h 192"/>
              <a:gd name="T108" fmla="*/ 155 w 187"/>
              <a:gd name="T109" fmla="*/ 135 h 192"/>
              <a:gd name="T110" fmla="*/ 149 w 187"/>
              <a:gd name="T111" fmla="*/ 141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7" h="192">
                <a:moveTo>
                  <a:pt x="171" y="0"/>
                </a:moveTo>
                <a:cubicBezTo>
                  <a:pt x="16" y="0"/>
                  <a:pt x="16" y="0"/>
                  <a:pt x="16" y="0"/>
                </a:cubicBezTo>
                <a:cubicBezTo>
                  <a:pt x="7" y="0"/>
                  <a:pt x="0" y="8"/>
                  <a:pt x="0" y="18"/>
                </a:cubicBezTo>
                <a:cubicBezTo>
                  <a:pt x="0" y="136"/>
                  <a:pt x="0" y="136"/>
                  <a:pt x="0" y="136"/>
                </a:cubicBezTo>
                <a:cubicBezTo>
                  <a:pt x="0" y="146"/>
                  <a:pt x="7" y="154"/>
                  <a:pt x="16" y="154"/>
                </a:cubicBezTo>
                <a:cubicBezTo>
                  <a:pt x="88" y="154"/>
                  <a:pt x="88" y="154"/>
                  <a:pt x="88" y="154"/>
                </a:cubicBezTo>
                <a:cubicBezTo>
                  <a:pt x="88" y="154"/>
                  <a:pt x="88" y="154"/>
                  <a:pt x="88" y="154"/>
                </a:cubicBezTo>
                <a:cubicBezTo>
                  <a:pt x="88" y="180"/>
                  <a:pt x="88" y="180"/>
                  <a:pt x="88" y="180"/>
                </a:cubicBezTo>
                <a:cubicBezTo>
                  <a:pt x="43" y="180"/>
                  <a:pt x="43" y="180"/>
                  <a:pt x="43" y="180"/>
                </a:cubicBezTo>
                <a:cubicBezTo>
                  <a:pt x="40" y="180"/>
                  <a:pt x="38" y="183"/>
                  <a:pt x="38" y="186"/>
                </a:cubicBezTo>
                <a:cubicBezTo>
                  <a:pt x="38" y="189"/>
                  <a:pt x="40" y="192"/>
                  <a:pt x="43" y="192"/>
                </a:cubicBezTo>
                <a:cubicBezTo>
                  <a:pt x="144" y="192"/>
                  <a:pt x="144" y="192"/>
                  <a:pt x="144" y="192"/>
                </a:cubicBezTo>
                <a:cubicBezTo>
                  <a:pt x="147" y="192"/>
                  <a:pt x="150" y="189"/>
                  <a:pt x="150" y="186"/>
                </a:cubicBezTo>
                <a:cubicBezTo>
                  <a:pt x="150" y="183"/>
                  <a:pt x="147" y="180"/>
                  <a:pt x="144" y="180"/>
                </a:cubicBezTo>
                <a:cubicBezTo>
                  <a:pt x="99" y="180"/>
                  <a:pt x="99" y="180"/>
                  <a:pt x="99" y="180"/>
                </a:cubicBezTo>
                <a:cubicBezTo>
                  <a:pt x="99" y="154"/>
                  <a:pt x="99" y="154"/>
                  <a:pt x="99" y="154"/>
                </a:cubicBezTo>
                <a:cubicBezTo>
                  <a:pt x="99" y="154"/>
                  <a:pt x="99" y="154"/>
                  <a:pt x="99" y="154"/>
                </a:cubicBezTo>
                <a:cubicBezTo>
                  <a:pt x="171" y="154"/>
                  <a:pt x="171" y="154"/>
                  <a:pt x="171" y="154"/>
                </a:cubicBezTo>
                <a:cubicBezTo>
                  <a:pt x="180" y="154"/>
                  <a:pt x="187" y="146"/>
                  <a:pt x="187" y="136"/>
                </a:cubicBezTo>
                <a:cubicBezTo>
                  <a:pt x="187" y="18"/>
                  <a:pt x="187" y="18"/>
                  <a:pt x="187" y="18"/>
                </a:cubicBezTo>
                <a:cubicBezTo>
                  <a:pt x="187" y="8"/>
                  <a:pt x="180" y="0"/>
                  <a:pt x="171" y="0"/>
                </a:cubicBezTo>
                <a:close/>
                <a:moveTo>
                  <a:pt x="134" y="19"/>
                </a:moveTo>
                <a:cubicBezTo>
                  <a:pt x="134" y="15"/>
                  <a:pt x="137" y="13"/>
                  <a:pt x="140" y="13"/>
                </a:cubicBezTo>
                <a:cubicBezTo>
                  <a:pt x="144" y="13"/>
                  <a:pt x="146" y="15"/>
                  <a:pt x="146" y="19"/>
                </a:cubicBezTo>
                <a:cubicBezTo>
                  <a:pt x="146" y="120"/>
                  <a:pt x="146" y="120"/>
                  <a:pt x="146" y="120"/>
                </a:cubicBezTo>
                <a:cubicBezTo>
                  <a:pt x="146" y="123"/>
                  <a:pt x="144" y="126"/>
                  <a:pt x="140" y="126"/>
                </a:cubicBezTo>
                <a:cubicBezTo>
                  <a:pt x="137" y="126"/>
                  <a:pt x="134" y="123"/>
                  <a:pt x="134" y="120"/>
                </a:cubicBezTo>
                <a:lnTo>
                  <a:pt x="134" y="19"/>
                </a:lnTo>
                <a:close/>
                <a:moveTo>
                  <a:pt x="102" y="37"/>
                </a:moveTo>
                <a:cubicBezTo>
                  <a:pt x="102" y="33"/>
                  <a:pt x="105" y="31"/>
                  <a:pt x="108" y="31"/>
                </a:cubicBezTo>
                <a:cubicBezTo>
                  <a:pt x="111" y="31"/>
                  <a:pt x="114" y="33"/>
                  <a:pt x="114" y="37"/>
                </a:cubicBezTo>
                <a:cubicBezTo>
                  <a:pt x="114" y="120"/>
                  <a:pt x="114" y="120"/>
                  <a:pt x="114" y="120"/>
                </a:cubicBezTo>
                <a:cubicBezTo>
                  <a:pt x="114" y="123"/>
                  <a:pt x="111" y="126"/>
                  <a:pt x="108" y="126"/>
                </a:cubicBezTo>
                <a:cubicBezTo>
                  <a:pt x="105" y="126"/>
                  <a:pt x="102" y="123"/>
                  <a:pt x="102" y="120"/>
                </a:cubicBezTo>
                <a:lnTo>
                  <a:pt x="102" y="37"/>
                </a:lnTo>
                <a:close/>
                <a:moveTo>
                  <a:pt x="70" y="54"/>
                </a:moveTo>
                <a:cubicBezTo>
                  <a:pt x="70" y="50"/>
                  <a:pt x="73" y="48"/>
                  <a:pt x="76" y="48"/>
                </a:cubicBezTo>
                <a:cubicBezTo>
                  <a:pt x="79" y="48"/>
                  <a:pt x="82" y="50"/>
                  <a:pt x="82" y="54"/>
                </a:cubicBezTo>
                <a:cubicBezTo>
                  <a:pt x="82" y="120"/>
                  <a:pt x="82" y="120"/>
                  <a:pt x="82" y="120"/>
                </a:cubicBezTo>
                <a:cubicBezTo>
                  <a:pt x="82" y="123"/>
                  <a:pt x="79" y="126"/>
                  <a:pt x="76" y="126"/>
                </a:cubicBezTo>
                <a:cubicBezTo>
                  <a:pt x="73" y="126"/>
                  <a:pt x="70" y="123"/>
                  <a:pt x="70" y="120"/>
                </a:cubicBezTo>
                <a:lnTo>
                  <a:pt x="70" y="54"/>
                </a:lnTo>
                <a:close/>
                <a:moveTo>
                  <a:pt x="38" y="86"/>
                </a:moveTo>
                <a:cubicBezTo>
                  <a:pt x="38" y="83"/>
                  <a:pt x="40" y="80"/>
                  <a:pt x="44" y="80"/>
                </a:cubicBezTo>
                <a:cubicBezTo>
                  <a:pt x="47" y="80"/>
                  <a:pt x="50" y="83"/>
                  <a:pt x="50" y="86"/>
                </a:cubicBezTo>
                <a:cubicBezTo>
                  <a:pt x="50" y="120"/>
                  <a:pt x="50" y="120"/>
                  <a:pt x="50" y="120"/>
                </a:cubicBezTo>
                <a:cubicBezTo>
                  <a:pt x="50" y="123"/>
                  <a:pt x="47" y="126"/>
                  <a:pt x="44" y="126"/>
                </a:cubicBezTo>
                <a:cubicBezTo>
                  <a:pt x="40" y="126"/>
                  <a:pt x="38" y="123"/>
                  <a:pt x="38" y="120"/>
                </a:cubicBezTo>
                <a:lnTo>
                  <a:pt x="38" y="86"/>
                </a:lnTo>
                <a:close/>
                <a:moveTo>
                  <a:pt x="149" y="141"/>
                </a:moveTo>
                <a:cubicBezTo>
                  <a:pt x="38" y="141"/>
                  <a:pt x="38" y="141"/>
                  <a:pt x="38" y="141"/>
                </a:cubicBezTo>
                <a:cubicBezTo>
                  <a:pt x="35" y="141"/>
                  <a:pt x="32" y="138"/>
                  <a:pt x="32" y="135"/>
                </a:cubicBezTo>
                <a:cubicBezTo>
                  <a:pt x="32" y="132"/>
                  <a:pt x="35" y="129"/>
                  <a:pt x="38" y="129"/>
                </a:cubicBezTo>
                <a:cubicBezTo>
                  <a:pt x="149" y="129"/>
                  <a:pt x="149" y="129"/>
                  <a:pt x="149" y="129"/>
                </a:cubicBezTo>
                <a:cubicBezTo>
                  <a:pt x="152" y="129"/>
                  <a:pt x="155" y="132"/>
                  <a:pt x="155" y="135"/>
                </a:cubicBezTo>
                <a:cubicBezTo>
                  <a:pt x="155" y="138"/>
                  <a:pt x="152" y="141"/>
                  <a:pt x="149" y="141"/>
                </a:cubicBezTo>
                <a:close/>
              </a:path>
            </a:pathLst>
          </a:custGeom>
          <a:solidFill>
            <a:schemeClr val="bg1"/>
          </a:solidFill>
          <a:ln>
            <a:noFill/>
          </a:ln>
        </p:spPr>
        <p:txBody>
          <a:bodyPr vert="horz" wrap="square" lIns="91428" tIns="45714" rIns="91428" bIns="45714"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二、工作成果展示</a:t>
            </a:r>
          </a:p>
        </p:txBody>
      </p:sp>
      <p:grpSp>
        <p:nvGrpSpPr>
          <p:cNvPr id="6" name="组合 5"/>
          <p:cNvGrpSpPr/>
          <p:nvPr/>
        </p:nvGrpSpPr>
        <p:grpSpPr>
          <a:xfrm>
            <a:off x="6224940" y="2061972"/>
            <a:ext cx="991986" cy="487680"/>
            <a:chOff x="5210694" y="1813560"/>
            <a:chExt cx="991986" cy="487680"/>
          </a:xfrm>
        </p:grpSpPr>
        <p:sp>
          <p:nvSpPr>
            <p:cNvPr id="7" name="椭圆 6"/>
            <p:cNvSpPr/>
            <p:nvPr/>
          </p:nvSpPr>
          <p:spPr>
            <a:xfrm>
              <a:off x="5715000" y="1813560"/>
              <a:ext cx="487680" cy="487680"/>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Source Han Sans K Normal" panose="020B0400000000000000" pitchFamily="34" charset="-128"/>
                <a:ea typeface="Source Han Sans K Normal" panose="020B0400000000000000" pitchFamily="34" charset="-128"/>
              </a:endParaRPr>
            </a:p>
          </p:txBody>
        </p:sp>
        <p:sp>
          <p:nvSpPr>
            <p:cNvPr id="8" name="文本框 2"/>
            <p:cNvSpPr txBox="1"/>
            <p:nvPr/>
          </p:nvSpPr>
          <p:spPr>
            <a:xfrm>
              <a:off x="5210694" y="1826568"/>
              <a:ext cx="453970" cy="369332"/>
            </a:xfrm>
            <a:prstGeom prst="rect">
              <a:avLst/>
            </a:prstGeom>
            <a:noFill/>
          </p:spPr>
          <p:txBody>
            <a:bodyPr wrap="none" rtlCol="0">
              <a:spAutoFit/>
            </a:bodyPr>
            <a:lstStyle/>
            <a:p>
              <a:pPr algn="r"/>
              <a:r>
                <a:rPr lang="en-US" altLang="zh-CN" dirty="0">
                  <a:solidFill>
                    <a:srgbClr val="346290"/>
                  </a:solidFill>
                  <a:latin typeface="Source Han Sans K Normal" panose="020B0400000000000000" pitchFamily="34" charset="-128"/>
                  <a:ea typeface="Source Han Sans K Normal" panose="020B0400000000000000" pitchFamily="34" charset="-128"/>
                </a:rPr>
                <a:t>01</a:t>
              </a:r>
              <a:endParaRPr lang="zh-CN" altLang="en-US" dirty="0">
                <a:solidFill>
                  <a:srgbClr val="346290"/>
                </a:solidFill>
                <a:latin typeface="Source Han Sans K Normal" panose="020B0400000000000000" pitchFamily="34" charset="-128"/>
                <a:ea typeface="Source Han Sans K Normal" panose="020B0400000000000000" pitchFamily="34" charset="-128"/>
              </a:endParaRPr>
            </a:p>
          </p:txBody>
        </p:sp>
      </p:grpSp>
      <p:cxnSp>
        <p:nvCxnSpPr>
          <p:cNvPr id="9" name="直接连接符 8"/>
          <p:cNvCxnSpPr/>
          <p:nvPr/>
        </p:nvCxnSpPr>
        <p:spPr>
          <a:xfrm>
            <a:off x="7215224" y="2275776"/>
            <a:ext cx="259080" cy="0"/>
          </a:xfrm>
          <a:prstGeom prst="line">
            <a:avLst/>
          </a:prstGeom>
          <a:ln w="28575">
            <a:solidFill>
              <a:srgbClr val="346290"/>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6218268" y="3022095"/>
            <a:ext cx="991986" cy="487680"/>
            <a:chOff x="5210694" y="1813560"/>
            <a:chExt cx="991986" cy="487680"/>
          </a:xfrm>
        </p:grpSpPr>
        <p:sp>
          <p:nvSpPr>
            <p:cNvPr id="12" name="椭圆 11"/>
            <p:cNvSpPr/>
            <p:nvPr/>
          </p:nvSpPr>
          <p:spPr>
            <a:xfrm>
              <a:off x="5715000" y="1813560"/>
              <a:ext cx="487680" cy="487680"/>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Source Han Sans K Normal" panose="020B0400000000000000" pitchFamily="34" charset="-128"/>
                <a:ea typeface="Source Han Sans K Normal" panose="020B0400000000000000" pitchFamily="34" charset="-128"/>
              </a:endParaRPr>
            </a:p>
          </p:txBody>
        </p:sp>
        <p:sp>
          <p:nvSpPr>
            <p:cNvPr id="13" name="文本框 21"/>
            <p:cNvSpPr txBox="1"/>
            <p:nvPr/>
          </p:nvSpPr>
          <p:spPr>
            <a:xfrm>
              <a:off x="5210694" y="1826568"/>
              <a:ext cx="453970" cy="369332"/>
            </a:xfrm>
            <a:prstGeom prst="rect">
              <a:avLst/>
            </a:prstGeom>
            <a:noFill/>
          </p:spPr>
          <p:txBody>
            <a:bodyPr wrap="none" rtlCol="0">
              <a:spAutoFit/>
            </a:bodyPr>
            <a:lstStyle/>
            <a:p>
              <a:pPr algn="r"/>
              <a:r>
                <a:rPr lang="en-US" altLang="zh-CN" dirty="0">
                  <a:solidFill>
                    <a:srgbClr val="346290"/>
                  </a:solidFill>
                  <a:latin typeface="Source Han Sans K Normal" panose="020B0400000000000000" pitchFamily="34" charset="-128"/>
                  <a:ea typeface="Source Han Sans K Normal" panose="020B0400000000000000" pitchFamily="34" charset="-128"/>
                </a:rPr>
                <a:t>02</a:t>
              </a:r>
              <a:endParaRPr lang="zh-CN" altLang="en-US" dirty="0">
                <a:solidFill>
                  <a:srgbClr val="346290"/>
                </a:solidFill>
                <a:latin typeface="Source Han Sans K Normal" panose="020B0400000000000000" pitchFamily="34" charset="-128"/>
                <a:ea typeface="Source Han Sans K Normal" panose="020B0400000000000000" pitchFamily="34" charset="-128"/>
              </a:endParaRPr>
            </a:p>
          </p:txBody>
        </p:sp>
      </p:grpSp>
      <p:cxnSp>
        <p:nvCxnSpPr>
          <p:cNvPr id="14" name="直接连接符 13"/>
          <p:cNvCxnSpPr/>
          <p:nvPr/>
        </p:nvCxnSpPr>
        <p:spPr>
          <a:xfrm>
            <a:off x="7215224" y="3235899"/>
            <a:ext cx="259080" cy="0"/>
          </a:xfrm>
          <a:prstGeom prst="line">
            <a:avLst/>
          </a:prstGeom>
          <a:ln w="28575">
            <a:solidFill>
              <a:srgbClr val="346290"/>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6227886" y="3982218"/>
            <a:ext cx="991986" cy="487680"/>
            <a:chOff x="5210694" y="1813560"/>
            <a:chExt cx="991986" cy="487680"/>
          </a:xfrm>
        </p:grpSpPr>
        <p:sp>
          <p:nvSpPr>
            <p:cNvPr id="16" name="椭圆 15"/>
            <p:cNvSpPr/>
            <p:nvPr/>
          </p:nvSpPr>
          <p:spPr>
            <a:xfrm>
              <a:off x="5715000" y="1813560"/>
              <a:ext cx="487680" cy="487680"/>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Source Han Sans K Normal" panose="020B0400000000000000" pitchFamily="34" charset="-128"/>
                <a:ea typeface="Source Han Sans K Normal" panose="020B0400000000000000" pitchFamily="34" charset="-128"/>
              </a:endParaRPr>
            </a:p>
          </p:txBody>
        </p:sp>
        <p:sp>
          <p:nvSpPr>
            <p:cNvPr id="17" name="文本框 26"/>
            <p:cNvSpPr txBox="1"/>
            <p:nvPr/>
          </p:nvSpPr>
          <p:spPr>
            <a:xfrm>
              <a:off x="5210694" y="1826568"/>
              <a:ext cx="453970" cy="369332"/>
            </a:xfrm>
            <a:prstGeom prst="rect">
              <a:avLst/>
            </a:prstGeom>
            <a:noFill/>
          </p:spPr>
          <p:txBody>
            <a:bodyPr wrap="none" rtlCol="0">
              <a:spAutoFit/>
            </a:bodyPr>
            <a:lstStyle/>
            <a:p>
              <a:pPr algn="r"/>
              <a:r>
                <a:rPr lang="en-US" altLang="zh-CN" dirty="0">
                  <a:solidFill>
                    <a:srgbClr val="346290"/>
                  </a:solidFill>
                  <a:latin typeface="Source Han Sans K Normal" panose="020B0400000000000000" pitchFamily="34" charset="-128"/>
                  <a:ea typeface="Source Han Sans K Normal" panose="020B0400000000000000" pitchFamily="34" charset="-128"/>
                </a:rPr>
                <a:t>03</a:t>
              </a:r>
              <a:endParaRPr lang="zh-CN" altLang="en-US" dirty="0">
                <a:solidFill>
                  <a:srgbClr val="346290"/>
                </a:solidFill>
                <a:latin typeface="Source Han Sans K Normal" panose="020B0400000000000000" pitchFamily="34" charset="-128"/>
                <a:ea typeface="Source Han Sans K Normal" panose="020B0400000000000000" pitchFamily="34" charset="-128"/>
              </a:endParaRPr>
            </a:p>
          </p:txBody>
        </p:sp>
      </p:grpSp>
      <p:cxnSp>
        <p:nvCxnSpPr>
          <p:cNvPr id="19" name="直接连接符 18"/>
          <p:cNvCxnSpPr/>
          <p:nvPr/>
        </p:nvCxnSpPr>
        <p:spPr>
          <a:xfrm>
            <a:off x="7215224" y="4196022"/>
            <a:ext cx="259080" cy="0"/>
          </a:xfrm>
          <a:prstGeom prst="line">
            <a:avLst/>
          </a:prstGeom>
          <a:ln w="28575">
            <a:solidFill>
              <a:srgbClr val="346290"/>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218268" y="4942341"/>
            <a:ext cx="991986" cy="487680"/>
            <a:chOff x="5210694" y="1813560"/>
            <a:chExt cx="991986" cy="487680"/>
          </a:xfrm>
        </p:grpSpPr>
        <p:sp>
          <p:nvSpPr>
            <p:cNvPr id="21" name="椭圆 20"/>
            <p:cNvSpPr/>
            <p:nvPr/>
          </p:nvSpPr>
          <p:spPr>
            <a:xfrm>
              <a:off x="5715000" y="1813560"/>
              <a:ext cx="487680" cy="487680"/>
            </a:xfrm>
            <a:prstGeom prst="ellipse">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solidFill>
                <a:latin typeface="Source Han Sans K Normal" panose="020B0400000000000000" pitchFamily="34" charset="-128"/>
                <a:ea typeface="Source Han Sans K Normal" panose="020B0400000000000000" pitchFamily="34" charset="-128"/>
              </a:endParaRPr>
            </a:p>
          </p:txBody>
        </p:sp>
        <p:sp>
          <p:nvSpPr>
            <p:cNvPr id="22" name="文本框 31"/>
            <p:cNvSpPr txBox="1"/>
            <p:nvPr/>
          </p:nvSpPr>
          <p:spPr>
            <a:xfrm>
              <a:off x="5210694" y="1826568"/>
              <a:ext cx="453970" cy="369332"/>
            </a:xfrm>
            <a:prstGeom prst="rect">
              <a:avLst/>
            </a:prstGeom>
            <a:noFill/>
          </p:spPr>
          <p:txBody>
            <a:bodyPr wrap="none" rtlCol="0">
              <a:spAutoFit/>
            </a:bodyPr>
            <a:lstStyle/>
            <a:p>
              <a:pPr algn="r"/>
              <a:r>
                <a:rPr lang="en-US" altLang="zh-CN" dirty="0">
                  <a:solidFill>
                    <a:srgbClr val="346290"/>
                  </a:solidFill>
                  <a:latin typeface="Source Han Sans K Normal" panose="020B0400000000000000" pitchFamily="34" charset="-128"/>
                  <a:ea typeface="Source Han Sans K Normal" panose="020B0400000000000000" pitchFamily="34" charset="-128"/>
                </a:rPr>
                <a:t>04</a:t>
              </a:r>
              <a:endParaRPr lang="zh-CN" altLang="en-US" dirty="0">
                <a:solidFill>
                  <a:srgbClr val="346290"/>
                </a:solidFill>
                <a:latin typeface="Source Han Sans K Normal" panose="020B0400000000000000" pitchFamily="34" charset="-128"/>
                <a:ea typeface="Source Han Sans K Normal" panose="020B0400000000000000" pitchFamily="34" charset="-128"/>
              </a:endParaRPr>
            </a:p>
          </p:txBody>
        </p:sp>
      </p:grpSp>
      <p:cxnSp>
        <p:nvCxnSpPr>
          <p:cNvPr id="23" name="直接连接符 22"/>
          <p:cNvCxnSpPr/>
          <p:nvPr/>
        </p:nvCxnSpPr>
        <p:spPr>
          <a:xfrm>
            <a:off x="7215224" y="5156145"/>
            <a:ext cx="259080" cy="0"/>
          </a:xfrm>
          <a:prstGeom prst="line">
            <a:avLst/>
          </a:prstGeom>
          <a:ln w="28575">
            <a:solidFill>
              <a:srgbClr val="34629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900859" y="2577806"/>
            <a:ext cx="0" cy="338892"/>
          </a:xfrm>
          <a:prstGeom prst="line">
            <a:avLst/>
          </a:prstGeom>
          <a:ln w="28575">
            <a:solidFill>
              <a:srgbClr val="34629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900859" y="4504266"/>
            <a:ext cx="0" cy="338892"/>
          </a:xfrm>
          <a:prstGeom prst="line">
            <a:avLst/>
          </a:prstGeom>
          <a:ln w="28575">
            <a:solidFill>
              <a:srgbClr val="34629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900859" y="3541036"/>
            <a:ext cx="0" cy="338892"/>
          </a:xfrm>
          <a:prstGeom prst="line">
            <a:avLst/>
          </a:prstGeom>
          <a:ln w="28575">
            <a:solidFill>
              <a:srgbClr val="346290"/>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961086" y="1729729"/>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28" name="矩形 27"/>
          <p:cNvSpPr/>
          <p:nvPr/>
        </p:nvSpPr>
        <p:spPr>
          <a:xfrm>
            <a:off x="961086" y="2160112"/>
            <a:ext cx="4927761"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p>
        </p:txBody>
      </p:sp>
      <p:sp>
        <p:nvSpPr>
          <p:cNvPr id="29" name="矩形 28"/>
          <p:cNvSpPr/>
          <p:nvPr/>
        </p:nvSpPr>
        <p:spPr>
          <a:xfrm>
            <a:off x="1075905" y="3120795"/>
            <a:ext cx="4698122" cy="2304256"/>
          </a:xfrm>
          <a:prstGeom prst="rect">
            <a:avLst/>
          </a:prstGeom>
          <a:blipFill>
            <a:blip r:embed="rId3" cstate="email"/>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矩形 29"/>
          <p:cNvSpPr/>
          <p:nvPr/>
        </p:nvSpPr>
        <p:spPr>
          <a:xfrm>
            <a:off x="7574810" y="1926077"/>
            <a:ext cx="3891471"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a:t>
            </a:r>
            <a:r>
              <a:rPr lang="en-US" altLang="zh-CN"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endParaRPr>
          </a:p>
        </p:txBody>
      </p:sp>
      <p:sp>
        <p:nvSpPr>
          <p:cNvPr id="33" name="矩形 32"/>
          <p:cNvSpPr/>
          <p:nvPr/>
        </p:nvSpPr>
        <p:spPr>
          <a:xfrm>
            <a:off x="7574810" y="2807820"/>
            <a:ext cx="3891471"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a:t>
            </a:r>
            <a:r>
              <a:rPr lang="en-US" altLang="zh-CN"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endParaRPr>
          </a:p>
        </p:txBody>
      </p:sp>
      <p:sp>
        <p:nvSpPr>
          <p:cNvPr id="34" name="矩形 33"/>
          <p:cNvSpPr/>
          <p:nvPr/>
        </p:nvSpPr>
        <p:spPr>
          <a:xfrm>
            <a:off x="7574810" y="3741214"/>
            <a:ext cx="3891471"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a:t>
            </a:r>
            <a:r>
              <a:rPr lang="en-US" altLang="zh-CN"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endParaRPr>
          </a:p>
        </p:txBody>
      </p:sp>
      <p:sp>
        <p:nvSpPr>
          <p:cNvPr id="35" name="矩形 34"/>
          <p:cNvSpPr/>
          <p:nvPr/>
        </p:nvSpPr>
        <p:spPr>
          <a:xfrm>
            <a:off x="7574810" y="4622957"/>
            <a:ext cx="3891471" cy="758349"/>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a:t>
            </a:r>
            <a:r>
              <a:rPr lang="en-US" altLang="zh-CN"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a:t>
            </a:r>
            <a:endPar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1" name="矩形 30"/>
          <p:cNvSpPr>
            <a:spLocks noChangeAspect="1"/>
          </p:cNvSpPr>
          <p:nvPr/>
        </p:nvSpPr>
        <p:spPr>
          <a:xfrm>
            <a:off x="891617" y="698498"/>
            <a:ext cx="95251" cy="577851"/>
          </a:xfrm>
          <a:prstGeom prst="rect">
            <a:avLst/>
          </a:prstGeom>
          <a:solidFill>
            <a:srgbClr val="3462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8565"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FFFFFF"/>
              </a:solidFill>
              <a:effectLst/>
              <a:uLnTx/>
              <a:uFillTx/>
              <a:latin typeface="Arial" panose="020B0604020202020204"/>
              <a:ea typeface="微软雅黑 Light"/>
              <a:cs typeface="+mn-cs"/>
            </a:endParaRPr>
          </a:p>
        </p:txBody>
      </p:sp>
      <p:sp>
        <p:nvSpPr>
          <p:cNvPr id="32" name="文本框 31"/>
          <p:cNvSpPr txBox="1"/>
          <p:nvPr/>
        </p:nvSpPr>
        <p:spPr>
          <a:xfrm>
            <a:off x="1091712" y="698498"/>
            <a:ext cx="3436747" cy="523220"/>
          </a:xfrm>
          <a:prstGeom prst="rect">
            <a:avLst/>
          </a:prstGeom>
          <a:noFill/>
        </p:spPr>
        <p:txBody>
          <a:bodyPr wrap="square" rtlCol="0">
            <a:spAutoFit/>
          </a:bodyPr>
          <a:lstStyle/>
          <a:p>
            <a:r>
              <a:rPr lang="zh-CN" altLang="en-US" sz="28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二、工作成果展示</a:t>
            </a:r>
          </a:p>
        </p:txBody>
      </p:sp>
      <p:cxnSp>
        <p:nvCxnSpPr>
          <p:cNvPr id="6" name="Straight Connector 1"/>
          <p:cNvCxnSpPr/>
          <p:nvPr/>
        </p:nvCxnSpPr>
        <p:spPr>
          <a:xfrm>
            <a:off x="7310359" y="3787960"/>
            <a:ext cx="3764185" cy="0"/>
          </a:xfrm>
          <a:prstGeom prst="line">
            <a:avLst/>
          </a:prstGeom>
          <a:ln w="15875">
            <a:solidFill>
              <a:srgbClr val="34629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7" name="Oval 2"/>
          <p:cNvSpPr/>
          <p:nvPr/>
        </p:nvSpPr>
        <p:spPr>
          <a:xfrm>
            <a:off x="5078930" y="2778639"/>
            <a:ext cx="2021449" cy="2021449"/>
          </a:xfrm>
          <a:prstGeom prst="ellipse">
            <a:avLst/>
          </a:prstGeom>
          <a:noFill/>
          <a:ln>
            <a:solidFill>
              <a:schemeClr val="bg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8" name="Straight Connector 12"/>
          <p:cNvCxnSpPr/>
          <p:nvPr/>
        </p:nvCxnSpPr>
        <p:spPr>
          <a:xfrm flipH="1">
            <a:off x="1330940" y="3777327"/>
            <a:ext cx="3528176" cy="0"/>
          </a:xfrm>
          <a:prstGeom prst="line">
            <a:avLst/>
          </a:prstGeom>
          <a:ln w="15875">
            <a:solidFill>
              <a:srgbClr val="346290"/>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9" name="Freeform: Shape 77"/>
          <p:cNvSpPr/>
          <p:nvPr/>
        </p:nvSpPr>
        <p:spPr bwMode="auto">
          <a:xfrm>
            <a:off x="2789755" y="3907318"/>
            <a:ext cx="420702" cy="4207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7E7E7E"/>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11" name="Freeform: Shape 78"/>
          <p:cNvSpPr/>
          <p:nvPr/>
        </p:nvSpPr>
        <p:spPr bwMode="auto">
          <a:xfrm>
            <a:off x="2112133" y="3907318"/>
            <a:ext cx="420702" cy="4207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7E7E7E"/>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12" name="Freeform: Shape 79"/>
          <p:cNvSpPr/>
          <p:nvPr/>
        </p:nvSpPr>
        <p:spPr bwMode="auto">
          <a:xfrm>
            <a:off x="3467378" y="3907318"/>
            <a:ext cx="420702" cy="4207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7E7E7E"/>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13" name="Freeform: Shape 80"/>
          <p:cNvSpPr/>
          <p:nvPr/>
        </p:nvSpPr>
        <p:spPr bwMode="auto">
          <a:xfrm>
            <a:off x="9054213" y="3242904"/>
            <a:ext cx="420702" cy="42070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rgbClr val="346290"/>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14" name="Freeform: Shape 81"/>
          <p:cNvSpPr/>
          <p:nvPr/>
        </p:nvSpPr>
        <p:spPr bwMode="auto">
          <a:xfrm>
            <a:off x="8376591" y="3242904"/>
            <a:ext cx="420702" cy="42070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rgbClr val="346290"/>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15" name="Freeform: Shape 82"/>
          <p:cNvSpPr/>
          <p:nvPr/>
        </p:nvSpPr>
        <p:spPr bwMode="auto">
          <a:xfrm>
            <a:off x="9731836" y="3242904"/>
            <a:ext cx="420702" cy="42070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rgbClr val="346290"/>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grpSp>
        <p:nvGrpSpPr>
          <p:cNvPr id="23" name="组合 22"/>
          <p:cNvGrpSpPr/>
          <p:nvPr/>
        </p:nvGrpSpPr>
        <p:grpSpPr>
          <a:xfrm>
            <a:off x="4488092" y="2187801"/>
            <a:ext cx="3203125" cy="3203124"/>
            <a:chOff x="4488092" y="2187801"/>
            <a:chExt cx="3203125" cy="3203124"/>
          </a:xfrm>
        </p:grpSpPr>
        <p:sp>
          <p:nvSpPr>
            <p:cNvPr id="24" name="Isosceles Triangle 8"/>
            <p:cNvSpPr/>
            <p:nvPr/>
          </p:nvSpPr>
          <p:spPr>
            <a:xfrm rot="18900000" flipH="1" flipV="1">
              <a:off x="6966834" y="2712908"/>
              <a:ext cx="658106" cy="567333"/>
            </a:xfrm>
            <a:prstGeom prst="triangle">
              <a:avLst/>
            </a:prstGeom>
            <a:solidFill>
              <a:srgbClr val="346290"/>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p>
          </p:txBody>
        </p:sp>
        <p:sp>
          <p:nvSpPr>
            <p:cNvPr id="25" name="Block Arc 10"/>
            <p:cNvSpPr/>
            <p:nvPr/>
          </p:nvSpPr>
          <p:spPr>
            <a:xfrm>
              <a:off x="4488092" y="2187801"/>
              <a:ext cx="3203125" cy="3203124"/>
            </a:xfrm>
            <a:prstGeom prst="blockArc">
              <a:avLst>
                <a:gd name="adj1" fmla="val 21599999"/>
                <a:gd name="adj2" fmla="val 8180671"/>
                <a:gd name="adj3" fmla="val 11913"/>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p>
          </p:txBody>
        </p:sp>
        <p:sp>
          <p:nvSpPr>
            <p:cNvPr id="26" name="Isosceles Triangle 11"/>
            <p:cNvSpPr/>
            <p:nvPr/>
          </p:nvSpPr>
          <p:spPr>
            <a:xfrm rot="8100000" flipV="1">
              <a:off x="4562444" y="4314965"/>
              <a:ext cx="658105" cy="567333"/>
            </a:xfrm>
            <a:prstGeom prst="triangle">
              <a:avLst/>
            </a:prstGeom>
            <a:solidFill>
              <a:schemeClr val="bg1">
                <a:lumMod val="50000"/>
              </a:schemeClr>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p>
          </p:txBody>
        </p:sp>
        <p:sp>
          <p:nvSpPr>
            <p:cNvPr id="27" name="Block Arc 7"/>
            <p:cNvSpPr/>
            <p:nvPr/>
          </p:nvSpPr>
          <p:spPr>
            <a:xfrm flipH="1" flipV="1">
              <a:off x="4488092" y="2187801"/>
              <a:ext cx="3203125" cy="3203124"/>
            </a:xfrm>
            <a:prstGeom prst="blockArc">
              <a:avLst>
                <a:gd name="adj1" fmla="val 21599999"/>
                <a:gd name="adj2" fmla="val 8180671"/>
                <a:gd name="adj3" fmla="val 11913"/>
              </a:avLst>
            </a:prstGeom>
            <a:solidFill>
              <a:srgbClr val="3462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p>
          </p:txBody>
        </p:sp>
      </p:grpSp>
      <p:pic>
        <p:nvPicPr>
          <p:cNvPr id="29" name="图片 28"/>
          <p:cNvPicPr>
            <a:picLocks noChangeAspect="1"/>
          </p:cNvPicPr>
          <p:nvPr/>
        </p:nvPicPr>
        <p:blipFill rotWithShape="1">
          <a:blip r:embed="rId3"/>
          <a:srcRect l="9019" r="9019"/>
          <a:stretch>
            <a:fillRect/>
          </a:stretch>
        </p:blipFill>
        <p:spPr>
          <a:xfrm>
            <a:off x="5083610" y="2780109"/>
            <a:ext cx="2021449" cy="2021449"/>
          </a:xfrm>
          <a:prstGeom prst="ellipse">
            <a:avLst/>
          </a:prstGeom>
          <a:ln w="38100">
            <a:solidFill>
              <a:srgbClr val="346290"/>
            </a:solidFill>
          </a:ln>
          <a:effectLst>
            <a:outerShdw blurRad="50800" algn="ctr" rotWithShape="0">
              <a:prstClr val="black">
                <a:alpha val="40000"/>
              </a:prstClr>
            </a:outerShdw>
          </a:effectLst>
        </p:spPr>
      </p:pic>
      <p:sp>
        <p:nvSpPr>
          <p:cNvPr id="30" name="矩形 29"/>
          <p:cNvSpPr/>
          <p:nvPr/>
        </p:nvSpPr>
        <p:spPr>
          <a:xfrm>
            <a:off x="1330940" y="1974265"/>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33" name="矩形 32"/>
          <p:cNvSpPr/>
          <p:nvPr/>
        </p:nvSpPr>
        <p:spPr>
          <a:xfrm>
            <a:off x="1330940" y="2361106"/>
            <a:ext cx="3259451" cy="112768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p>
        </p:txBody>
      </p:sp>
      <p:sp>
        <p:nvSpPr>
          <p:cNvPr id="34" name="矩形 33"/>
          <p:cNvSpPr/>
          <p:nvPr/>
        </p:nvSpPr>
        <p:spPr>
          <a:xfrm>
            <a:off x="8016748" y="3913324"/>
            <a:ext cx="2687403" cy="374205"/>
          </a:xfrm>
          <a:prstGeom prst="rect">
            <a:avLst/>
          </a:prstGeom>
        </p:spPr>
        <p:txBody>
          <a:bodyPr wrap="square">
            <a:spAutoFit/>
          </a:bodyPr>
          <a:lstStyle/>
          <a:p>
            <a:pPr>
              <a:lnSpc>
                <a:spcPct val="125000"/>
              </a:lnSpc>
            </a:pPr>
            <a:r>
              <a:rPr lang="zh-CN" altLang="en-US" b="1" dirty="0">
                <a:solidFill>
                  <a:srgbClr val="346290"/>
                </a:solidFill>
                <a:latin typeface="Source Han Sans K Light" panose="020B0300000000000000" pitchFamily="34" charset="-128"/>
                <a:ea typeface="Source Han Sans K Light" panose="020B0300000000000000" pitchFamily="34" charset="-128"/>
              </a:rPr>
              <a:t>输入相关的标题内容</a:t>
            </a:r>
          </a:p>
        </p:txBody>
      </p:sp>
      <p:sp>
        <p:nvSpPr>
          <p:cNvPr id="35" name="矩形 34"/>
          <p:cNvSpPr/>
          <p:nvPr/>
        </p:nvSpPr>
        <p:spPr>
          <a:xfrm>
            <a:off x="8016748" y="4300165"/>
            <a:ext cx="3259451" cy="1127681"/>
          </a:xfrm>
          <a:prstGeom prst="rect">
            <a:avLst/>
          </a:prstGeom>
        </p:spPr>
        <p:txBody>
          <a:bodyPr wrap="square">
            <a:spAutoFit/>
          </a:bodyPr>
          <a:lstStyle/>
          <a:p>
            <a:pPr>
              <a:lnSpc>
                <a:spcPct val="150000"/>
              </a:lnSpc>
            </a:pPr>
            <a:r>
              <a:rPr lang="zh-CN" altLang="en-US" sz="1600" dirty="0">
                <a:solidFill>
                  <a:schemeClr val="tx1">
                    <a:lumMod val="75000"/>
                    <a:lumOff val="25000"/>
                  </a:schemeClr>
                </a:solidFill>
                <a:latin typeface="Source Han Sans K Light" panose="020B0300000000000000" pitchFamily="34" charset="-128"/>
                <a:ea typeface="Source Han Sans K Light" panose="020B0300000000000000" pitchFamily="34" charset="-128"/>
              </a:rPr>
              <a:t>点击文本框即可进行编辑输入相关内容点击文本框即可进行编辑输入相关内容点击文本框即可</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a:off x="0" y="5601577"/>
            <a:ext cx="1783234" cy="1256423"/>
          </a:xfrm>
          <a:prstGeom prst="rect">
            <a:avLst/>
          </a:prstGeom>
        </p:spPr>
      </p:pic>
      <p:pic>
        <p:nvPicPr>
          <p:cNvPr id="18" name="图片 17"/>
          <p:cNvPicPr>
            <a:picLocks noChangeAspect="1"/>
          </p:cNvPicPr>
          <p:nvPr/>
        </p:nvPicPr>
        <p:blipFill rotWithShape="1">
          <a:blip r:embed="rId2">
            <a:extLst>
              <a:ext uri="{28A0092B-C50C-407E-A947-70E740481C1C}">
                <a14:useLocalDpi xmlns:a14="http://schemas.microsoft.com/office/drawing/2010/main" val="0"/>
              </a:ext>
            </a:extLst>
          </a:blip>
          <a:srcRect l="50000" b="56337"/>
          <a:stretch>
            <a:fillRect/>
          </a:stretch>
        </p:blipFill>
        <p:spPr>
          <a:xfrm flipH="1" flipV="1">
            <a:off x="10404227" y="-1"/>
            <a:ext cx="1783234" cy="1276350"/>
          </a:xfrm>
          <a:prstGeom prst="rect">
            <a:avLst/>
          </a:prstGeom>
        </p:spPr>
      </p:pic>
      <p:sp>
        <p:nvSpPr>
          <p:cNvPr id="34" name="Freeform 10"/>
          <p:cNvSpPr/>
          <p:nvPr/>
        </p:nvSpPr>
        <p:spPr bwMode="auto">
          <a:xfrm>
            <a:off x="5295403" y="2034311"/>
            <a:ext cx="1630221" cy="1686294"/>
          </a:xfrm>
          <a:custGeom>
            <a:avLst/>
            <a:gdLst>
              <a:gd name="T0" fmla="*/ 84 w 839"/>
              <a:gd name="T1" fmla="*/ 0 h 839"/>
              <a:gd name="T2" fmla="*/ 755 w 839"/>
              <a:gd name="T3" fmla="*/ 0 h 839"/>
              <a:gd name="T4" fmla="*/ 839 w 839"/>
              <a:gd name="T5" fmla="*/ 84 h 839"/>
              <a:gd name="T6" fmla="*/ 839 w 839"/>
              <a:gd name="T7" fmla="*/ 755 h 839"/>
              <a:gd name="T8" fmla="*/ 755 w 839"/>
              <a:gd name="T9" fmla="*/ 839 h 839"/>
              <a:gd name="T10" fmla="*/ 84 w 839"/>
              <a:gd name="T11" fmla="*/ 839 h 839"/>
              <a:gd name="T12" fmla="*/ 0 w 839"/>
              <a:gd name="T13" fmla="*/ 755 h 839"/>
              <a:gd name="T14" fmla="*/ 0 w 839"/>
              <a:gd name="T15" fmla="*/ 84 h 839"/>
              <a:gd name="T16" fmla="*/ 84 w 839"/>
              <a:gd name="T17" fmla="*/ 0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9" h="839">
                <a:moveTo>
                  <a:pt x="84" y="0"/>
                </a:moveTo>
                <a:lnTo>
                  <a:pt x="755" y="0"/>
                </a:lnTo>
                <a:cubicBezTo>
                  <a:pt x="801" y="0"/>
                  <a:pt x="839" y="38"/>
                  <a:pt x="839" y="84"/>
                </a:cubicBezTo>
                <a:lnTo>
                  <a:pt x="839" y="755"/>
                </a:lnTo>
                <a:cubicBezTo>
                  <a:pt x="839" y="801"/>
                  <a:pt x="801" y="839"/>
                  <a:pt x="755" y="839"/>
                </a:cubicBezTo>
                <a:lnTo>
                  <a:pt x="84" y="839"/>
                </a:lnTo>
                <a:cubicBezTo>
                  <a:pt x="38" y="839"/>
                  <a:pt x="0" y="801"/>
                  <a:pt x="0" y="755"/>
                </a:cubicBezTo>
                <a:lnTo>
                  <a:pt x="0" y="84"/>
                </a:lnTo>
                <a:cubicBezTo>
                  <a:pt x="0" y="38"/>
                  <a:pt x="38" y="0"/>
                  <a:pt x="84" y="0"/>
                </a:cubicBezTo>
                <a:close/>
              </a:path>
            </a:pathLst>
          </a:custGeom>
          <a:solidFill>
            <a:srgbClr val="346290"/>
          </a:solidFill>
          <a:ln w="12700" cap="flat" cmpd="sng" algn="ctr">
            <a:solidFill>
              <a:srgbClr val="FFFFFF"/>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2800" b="0" i="0" u="none" strike="noStrike" kern="0" cap="none" spc="0" normalizeH="0" baseline="0" noProof="0" dirty="0">
              <a:ln>
                <a:noFill/>
              </a:ln>
              <a:solidFill>
                <a:srgbClr val="FFFFFF"/>
              </a:solidFill>
              <a:effectLst/>
              <a:uLnTx/>
              <a:uFillTx/>
              <a:latin typeface="Source Han Sans K Normal" panose="020B0400000000000000" pitchFamily="34" charset="-128"/>
              <a:ea typeface="Source Han Sans K Normal" panose="020B0400000000000000" pitchFamily="34" charset="-128"/>
              <a:sym typeface="+mn-lt"/>
            </a:endParaRPr>
          </a:p>
        </p:txBody>
      </p:sp>
      <p:sp>
        <p:nvSpPr>
          <p:cNvPr id="35" name="文本框 34"/>
          <p:cNvSpPr txBox="1"/>
          <p:nvPr/>
        </p:nvSpPr>
        <p:spPr>
          <a:xfrm>
            <a:off x="4386453" y="3586841"/>
            <a:ext cx="3436747" cy="1516697"/>
          </a:xfrm>
          <a:prstGeom prst="rect">
            <a:avLst/>
          </a:prstGeom>
          <a:noFill/>
        </p:spPr>
        <p:txBody>
          <a:bodyPr wrap="square" rtlCol="0">
            <a:spAutoFit/>
          </a:bodyPr>
          <a:lstStyle/>
          <a:p>
            <a:pPr algn="ctr">
              <a:lnSpc>
                <a:spcPct val="150000"/>
              </a:lnSpc>
            </a:pPr>
            <a:r>
              <a:rPr lang="en-US" altLang="zh-CN" sz="36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PART THREE </a:t>
            </a:r>
          </a:p>
          <a:p>
            <a:pPr algn="ctr">
              <a:lnSpc>
                <a:spcPct val="150000"/>
              </a:lnSpc>
            </a:pPr>
            <a:r>
              <a:rPr lang="zh-CN" altLang="en-US" sz="3200" b="1" dirty="0">
                <a:solidFill>
                  <a:schemeClr val="tx1">
                    <a:lumMod val="65000"/>
                    <a:lumOff val="35000"/>
                  </a:schemeClr>
                </a:solidFill>
                <a:latin typeface="Source Han Sans K Normal" panose="020B0400000000000000" pitchFamily="34" charset="-128"/>
                <a:ea typeface="Source Han Sans K Normal" panose="020B0400000000000000" pitchFamily="34" charset="-128"/>
              </a:rPr>
              <a:t>下阶段工作目标</a:t>
            </a:r>
          </a:p>
        </p:txBody>
      </p:sp>
      <p:grpSp>
        <p:nvGrpSpPr>
          <p:cNvPr id="2" name="组合 1"/>
          <p:cNvGrpSpPr/>
          <p:nvPr/>
        </p:nvGrpSpPr>
        <p:grpSpPr>
          <a:xfrm>
            <a:off x="5655369" y="2439692"/>
            <a:ext cx="898913" cy="875532"/>
            <a:chOff x="8778527" y="1025839"/>
            <a:chExt cx="549203" cy="534918"/>
          </a:xfrm>
          <a:solidFill>
            <a:schemeClr val="bg1"/>
          </a:solidFill>
        </p:grpSpPr>
        <p:sp>
          <p:nvSpPr>
            <p:cNvPr id="9" name="Freeform 134"/>
            <p:cNvSpPr>
              <a:spLocks noEditPoints="1"/>
            </p:cNvSpPr>
            <p:nvPr/>
          </p:nvSpPr>
          <p:spPr bwMode="auto">
            <a:xfrm>
              <a:off x="8930906" y="1108379"/>
              <a:ext cx="242856" cy="236507"/>
            </a:xfrm>
            <a:custGeom>
              <a:avLst/>
              <a:gdLst>
                <a:gd name="T0" fmla="*/ 43 w 85"/>
                <a:gd name="T1" fmla="*/ 83 h 83"/>
                <a:gd name="T2" fmla="*/ 85 w 85"/>
                <a:gd name="T3" fmla="*/ 42 h 83"/>
                <a:gd name="T4" fmla="*/ 43 w 85"/>
                <a:gd name="T5" fmla="*/ 0 h 83"/>
                <a:gd name="T6" fmla="*/ 0 w 85"/>
                <a:gd name="T7" fmla="*/ 42 h 83"/>
                <a:gd name="T8" fmla="*/ 43 w 85"/>
                <a:gd name="T9" fmla="*/ 83 h 83"/>
                <a:gd name="T10" fmla="*/ 43 w 85"/>
                <a:gd name="T11" fmla="*/ 20 h 83"/>
                <a:gd name="T12" fmla="*/ 65 w 85"/>
                <a:gd name="T13" fmla="*/ 42 h 83"/>
                <a:gd name="T14" fmla="*/ 43 w 85"/>
                <a:gd name="T15" fmla="*/ 63 h 83"/>
                <a:gd name="T16" fmla="*/ 20 w 85"/>
                <a:gd name="T17" fmla="*/ 42 h 83"/>
                <a:gd name="T18" fmla="*/ 43 w 85"/>
                <a:gd name="T19" fmla="*/ 2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83">
                  <a:moveTo>
                    <a:pt x="43" y="83"/>
                  </a:moveTo>
                  <a:cubicBezTo>
                    <a:pt x="66" y="83"/>
                    <a:pt x="85" y="65"/>
                    <a:pt x="85" y="42"/>
                  </a:cubicBezTo>
                  <a:cubicBezTo>
                    <a:pt x="85" y="19"/>
                    <a:pt x="66" y="0"/>
                    <a:pt x="43" y="0"/>
                  </a:cubicBezTo>
                  <a:cubicBezTo>
                    <a:pt x="19" y="0"/>
                    <a:pt x="0" y="19"/>
                    <a:pt x="0" y="42"/>
                  </a:cubicBezTo>
                  <a:cubicBezTo>
                    <a:pt x="0" y="65"/>
                    <a:pt x="19" y="83"/>
                    <a:pt x="43" y="83"/>
                  </a:cubicBezTo>
                  <a:close/>
                  <a:moveTo>
                    <a:pt x="43" y="20"/>
                  </a:moveTo>
                  <a:cubicBezTo>
                    <a:pt x="55" y="20"/>
                    <a:pt x="65" y="30"/>
                    <a:pt x="65" y="42"/>
                  </a:cubicBezTo>
                  <a:cubicBezTo>
                    <a:pt x="65" y="54"/>
                    <a:pt x="55" y="63"/>
                    <a:pt x="43" y="63"/>
                  </a:cubicBezTo>
                  <a:cubicBezTo>
                    <a:pt x="30" y="63"/>
                    <a:pt x="20" y="54"/>
                    <a:pt x="20" y="42"/>
                  </a:cubicBezTo>
                  <a:cubicBezTo>
                    <a:pt x="20" y="30"/>
                    <a:pt x="30" y="20"/>
                    <a:pt x="4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1" name="Oval 135"/>
            <p:cNvSpPr>
              <a:spLocks noChangeArrowheads="1"/>
            </p:cNvSpPr>
            <p:nvPr/>
          </p:nvSpPr>
          <p:spPr bwMode="auto">
            <a:xfrm>
              <a:off x="9011859" y="1187744"/>
              <a:ext cx="82539" cy="7936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sp>
          <p:nvSpPr>
            <p:cNvPr id="12" name="Freeform 136"/>
            <p:cNvSpPr>
              <a:spLocks noEditPoints="1"/>
            </p:cNvSpPr>
            <p:nvPr/>
          </p:nvSpPr>
          <p:spPr bwMode="auto">
            <a:xfrm>
              <a:off x="8778527" y="1025839"/>
              <a:ext cx="549203" cy="534918"/>
            </a:xfrm>
            <a:custGeom>
              <a:avLst/>
              <a:gdLst>
                <a:gd name="T0" fmla="*/ 192 w 193"/>
                <a:gd name="T1" fmla="*/ 179 h 188"/>
                <a:gd name="T2" fmla="*/ 151 w 193"/>
                <a:gd name="T3" fmla="*/ 120 h 188"/>
                <a:gd name="T4" fmla="*/ 150 w 193"/>
                <a:gd name="T5" fmla="*/ 118 h 188"/>
                <a:gd name="T6" fmla="*/ 169 w 193"/>
                <a:gd name="T7" fmla="*/ 71 h 188"/>
                <a:gd name="T8" fmla="*/ 97 w 193"/>
                <a:gd name="T9" fmla="*/ 0 h 188"/>
                <a:gd name="T10" fmla="*/ 24 w 193"/>
                <a:gd name="T11" fmla="*/ 71 h 188"/>
                <a:gd name="T12" fmla="*/ 43 w 193"/>
                <a:gd name="T13" fmla="*/ 118 h 188"/>
                <a:gd name="T14" fmla="*/ 42 w 193"/>
                <a:gd name="T15" fmla="*/ 120 h 188"/>
                <a:gd name="T16" fmla="*/ 2 w 193"/>
                <a:gd name="T17" fmla="*/ 179 h 188"/>
                <a:gd name="T18" fmla="*/ 3 w 193"/>
                <a:gd name="T19" fmla="*/ 187 h 188"/>
                <a:gd name="T20" fmla="*/ 6 w 193"/>
                <a:gd name="T21" fmla="*/ 188 h 188"/>
                <a:gd name="T22" fmla="*/ 11 w 193"/>
                <a:gd name="T23" fmla="*/ 185 h 188"/>
                <a:gd name="T24" fmla="*/ 23 w 193"/>
                <a:gd name="T25" fmla="*/ 167 h 188"/>
                <a:gd name="T26" fmla="*/ 170 w 193"/>
                <a:gd name="T27" fmla="*/ 167 h 188"/>
                <a:gd name="T28" fmla="*/ 182 w 193"/>
                <a:gd name="T29" fmla="*/ 185 h 188"/>
                <a:gd name="T30" fmla="*/ 187 w 193"/>
                <a:gd name="T31" fmla="*/ 188 h 188"/>
                <a:gd name="T32" fmla="*/ 190 w 193"/>
                <a:gd name="T33" fmla="*/ 187 h 188"/>
                <a:gd name="T34" fmla="*/ 192 w 193"/>
                <a:gd name="T35" fmla="*/ 179 h 188"/>
                <a:gd name="T36" fmla="*/ 97 w 193"/>
                <a:gd name="T37" fmla="*/ 21 h 188"/>
                <a:gd name="T38" fmla="*/ 147 w 193"/>
                <a:gd name="T39" fmla="*/ 71 h 188"/>
                <a:gd name="T40" fmla="*/ 97 w 193"/>
                <a:gd name="T41" fmla="*/ 120 h 188"/>
                <a:gd name="T42" fmla="*/ 46 w 193"/>
                <a:gd name="T43" fmla="*/ 71 h 188"/>
                <a:gd name="T44" fmla="*/ 97 w 193"/>
                <a:gd name="T45" fmla="*/ 21 h 188"/>
                <a:gd name="T46" fmla="*/ 31 w 193"/>
                <a:gd name="T47" fmla="*/ 156 h 188"/>
                <a:gd name="T48" fmla="*/ 51 w 193"/>
                <a:gd name="T49" fmla="*/ 126 h 188"/>
                <a:gd name="T50" fmla="*/ 52 w 193"/>
                <a:gd name="T51" fmla="*/ 126 h 188"/>
                <a:gd name="T52" fmla="*/ 97 w 193"/>
                <a:gd name="T53" fmla="*/ 141 h 188"/>
                <a:gd name="T54" fmla="*/ 141 w 193"/>
                <a:gd name="T55" fmla="*/ 126 h 188"/>
                <a:gd name="T56" fmla="*/ 142 w 193"/>
                <a:gd name="T57" fmla="*/ 126 h 188"/>
                <a:gd name="T58" fmla="*/ 162 w 193"/>
                <a:gd name="T59" fmla="*/ 156 h 188"/>
                <a:gd name="T60" fmla="*/ 31 w 193"/>
                <a:gd name="T61" fmla="*/ 15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3" h="188">
                  <a:moveTo>
                    <a:pt x="192" y="179"/>
                  </a:moveTo>
                  <a:cubicBezTo>
                    <a:pt x="151" y="120"/>
                    <a:pt x="151" y="120"/>
                    <a:pt x="151" y="120"/>
                  </a:cubicBezTo>
                  <a:cubicBezTo>
                    <a:pt x="151" y="119"/>
                    <a:pt x="150" y="119"/>
                    <a:pt x="150" y="118"/>
                  </a:cubicBezTo>
                  <a:cubicBezTo>
                    <a:pt x="162" y="106"/>
                    <a:pt x="169" y="89"/>
                    <a:pt x="169" y="71"/>
                  </a:cubicBezTo>
                  <a:cubicBezTo>
                    <a:pt x="169" y="32"/>
                    <a:pt x="136" y="0"/>
                    <a:pt x="97" y="0"/>
                  </a:cubicBezTo>
                  <a:cubicBezTo>
                    <a:pt x="57" y="0"/>
                    <a:pt x="24" y="32"/>
                    <a:pt x="24" y="71"/>
                  </a:cubicBezTo>
                  <a:cubicBezTo>
                    <a:pt x="24" y="89"/>
                    <a:pt x="32" y="106"/>
                    <a:pt x="43" y="118"/>
                  </a:cubicBezTo>
                  <a:cubicBezTo>
                    <a:pt x="43" y="119"/>
                    <a:pt x="42" y="119"/>
                    <a:pt x="42" y="120"/>
                  </a:cubicBezTo>
                  <a:cubicBezTo>
                    <a:pt x="2" y="179"/>
                    <a:pt x="2" y="179"/>
                    <a:pt x="2" y="179"/>
                  </a:cubicBezTo>
                  <a:cubicBezTo>
                    <a:pt x="0" y="181"/>
                    <a:pt x="0" y="185"/>
                    <a:pt x="3" y="187"/>
                  </a:cubicBezTo>
                  <a:cubicBezTo>
                    <a:pt x="4" y="187"/>
                    <a:pt x="5" y="188"/>
                    <a:pt x="6" y="188"/>
                  </a:cubicBezTo>
                  <a:cubicBezTo>
                    <a:pt x="8" y="188"/>
                    <a:pt x="10" y="187"/>
                    <a:pt x="11" y="185"/>
                  </a:cubicBezTo>
                  <a:cubicBezTo>
                    <a:pt x="23" y="167"/>
                    <a:pt x="23" y="167"/>
                    <a:pt x="23" y="167"/>
                  </a:cubicBezTo>
                  <a:cubicBezTo>
                    <a:pt x="170" y="167"/>
                    <a:pt x="170" y="167"/>
                    <a:pt x="170" y="167"/>
                  </a:cubicBezTo>
                  <a:cubicBezTo>
                    <a:pt x="182" y="185"/>
                    <a:pt x="182" y="185"/>
                    <a:pt x="182" y="185"/>
                  </a:cubicBezTo>
                  <a:cubicBezTo>
                    <a:pt x="183" y="187"/>
                    <a:pt x="185" y="188"/>
                    <a:pt x="187" y="188"/>
                  </a:cubicBezTo>
                  <a:cubicBezTo>
                    <a:pt x="188" y="188"/>
                    <a:pt x="189" y="187"/>
                    <a:pt x="190" y="187"/>
                  </a:cubicBezTo>
                  <a:cubicBezTo>
                    <a:pt x="193" y="185"/>
                    <a:pt x="193" y="181"/>
                    <a:pt x="192" y="179"/>
                  </a:cubicBezTo>
                  <a:close/>
                  <a:moveTo>
                    <a:pt x="97" y="21"/>
                  </a:moveTo>
                  <a:cubicBezTo>
                    <a:pt x="124" y="21"/>
                    <a:pt x="147" y="44"/>
                    <a:pt x="147" y="71"/>
                  </a:cubicBezTo>
                  <a:cubicBezTo>
                    <a:pt x="147" y="98"/>
                    <a:pt x="124" y="120"/>
                    <a:pt x="97" y="120"/>
                  </a:cubicBezTo>
                  <a:cubicBezTo>
                    <a:pt x="69" y="120"/>
                    <a:pt x="46" y="98"/>
                    <a:pt x="46" y="71"/>
                  </a:cubicBezTo>
                  <a:cubicBezTo>
                    <a:pt x="46" y="44"/>
                    <a:pt x="69" y="21"/>
                    <a:pt x="97" y="21"/>
                  </a:cubicBezTo>
                  <a:close/>
                  <a:moveTo>
                    <a:pt x="31" y="156"/>
                  </a:moveTo>
                  <a:cubicBezTo>
                    <a:pt x="51" y="126"/>
                    <a:pt x="51" y="126"/>
                    <a:pt x="51" y="126"/>
                  </a:cubicBezTo>
                  <a:cubicBezTo>
                    <a:pt x="52" y="126"/>
                    <a:pt x="52" y="126"/>
                    <a:pt x="52" y="126"/>
                  </a:cubicBezTo>
                  <a:cubicBezTo>
                    <a:pt x="64" y="135"/>
                    <a:pt x="80" y="141"/>
                    <a:pt x="97" y="141"/>
                  </a:cubicBezTo>
                  <a:cubicBezTo>
                    <a:pt x="113" y="141"/>
                    <a:pt x="129" y="135"/>
                    <a:pt x="141" y="126"/>
                  </a:cubicBezTo>
                  <a:cubicBezTo>
                    <a:pt x="142" y="126"/>
                    <a:pt x="142" y="126"/>
                    <a:pt x="142" y="126"/>
                  </a:cubicBezTo>
                  <a:cubicBezTo>
                    <a:pt x="162" y="156"/>
                    <a:pt x="162" y="156"/>
                    <a:pt x="162" y="156"/>
                  </a:cubicBezTo>
                  <a:lnTo>
                    <a:pt x="31"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8" tIns="45714" rIns="91428" bIns="45714"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TotalTime>
  <Words>1340</Words>
  <Application>Microsoft Office PowerPoint</Application>
  <PresentationFormat>宽屏</PresentationFormat>
  <Paragraphs>95</Paragraphs>
  <Slides>17</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微软雅黑 Light</vt:lpstr>
      <vt:lpstr>Calibri</vt:lpstr>
      <vt:lpstr>Source Han Sans K Bold</vt:lpstr>
      <vt:lpstr>宋体</vt:lpstr>
      <vt:lpstr>等线 Light</vt:lpstr>
      <vt:lpstr>Wingdings</vt:lpstr>
      <vt:lpstr>Source Han Sans K Normal</vt:lpstr>
      <vt:lpstr>微软雅黑</vt:lpstr>
      <vt:lpstr>Source Han Sans K Light</vt:lpstr>
      <vt:lpstr>方正四岁半简体</vt:lpstr>
      <vt:lpstr>等线</vt:lpstr>
      <vt:lpstr>方正俊黑简体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阿豆PPT</dc:creator>
  <cp:keywords>51PPT模板网</cp:keywords>
  <dc:description>www.51pptmoban.com</dc:description>
  <cp:lastModifiedBy>YANGs</cp:lastModifiedBy>
  <cp:revision>38</cp:revision>
  <dcterms:created xsi:type="dcterms:W3CDTF">2020-03-07T10:49:00Z</dcterms:created>
  <dcterms:modified xsi:type="dcterms:W3CDTF">2020-05-28T13:26:08Z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