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61" r:id="rId3"/>
    <p:sldId id="262" r:id="rId4"/>
    <p:sldId id="266" r:id="rId5"/>
    <p:sldId id="270" r:id="rId6"/>
    <p:sldId id="271" r:id="rId7"/>
    <p:sldId id="272" r:id="rId8"/>
    <p:sldId id="267" r:id="rId9"/>
    <p:sldId id="285" r:id="rId10"/>
    <p:sldId id="286" r:id="rId11"/>
    <p:sldId id="287" r:id="rId12"/>
    <p:sldId id="288" r:id="rId13"/>
    <p:sldId id="268" r:id="rId14"/>
    <p:sldId id="289" r:id="rId15"/>
    <p:sldId id="290" r:id="rId16"/>
    <p:sldId id="291" r:id="rId17"/>
    <p:sldId id="292" r:id="rId18"/>
    <p:sldId id="269" r:id="rId19"/>
    <p:sldId id="293" r:id="rId20"/>
    <p:sldId id="294" r:id="rId21"/>
    <p:sldId id="295" r:id="rId22"/>
    <p:sldId id="296" r:id="rId23"/>
    <p:sldId id="257" r:id="rId24"/>
    <p:sldId id="297"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0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80" d="100"/>
          <a:sy n="80" d="100"/>
        </p:scale>
        <p:origin x="750" y="60"/>
      </p:cViewPr>
      <p:guideLst>
        <p:guide orient="horz" pos="250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D5761E-2C9A-4F7A-A8A8-A23A3ECB6522}" type="datetimeFigureOut">
              <a:rPr lang="zh-CN" altLang="en-US" smtClean="0"/>
              <a:t>2020/5/28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56E25A-7257-4C3C-A5F7-1A2FB390FD52}" type="slidenum">
              <a:rPr lang="zh-CN" altLang="en-US" smtClean="0"/>
              <a:t>‹#›</a:t>
            </a:fld>
            <a:endParaRPr lang="zh-CN" altLang="en-US"/>
          </a:p>
        </p:txBody>
      </p:sp>
    </p:spTree>
    <p:extLst>
      <p:ext uri="{BB962C8B-B14F-4D97-AF65-F5344CB8AC3E}">
        <p14:creationId xmlns:p14="http://schemas.microsoft.com/office/powerpoint/2010/main" val="38014561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1</a:t>
            </a:fld>
            <a:endParaRPr lang="zh-CN" altLang="en-US"/>
          </a:p>
        </p:txBody>
      </p:sp>
    </p:spTree>
    <p:extLst>
      <p:ext uri="{BB962C8B-B14F-4D97-AF65-F5344CB8AC3E}">
        <p14:creationId xmlns:p14="http://schemas.microsoft.com/office/powerpoint/2010/main" val="18868392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10</a:t>
            </a:fld>
            <a:endParaRPr lang="zh-CN" altLang="en-US"/>
          </a:p>
        </p:txBody>
      </p:sp>
    </p:spTree>
    <p:extLst>
      <p:ext uri="{BB962C8B-B14F-4D97-AF65-F5344CB8AC3E}">
        <p14:creationId xmlns:p14="http://schemas.microsoft.com/office/powerpoint/2010/main" val="1406390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11</a:t>
            </a:fld>
            <a:endParaRPr lang="zh-CN" altLang="en-US"/>
          </a:p>
        </p:txBody>
      </p:sp>
    </p:spTree>
    <p:extLst>
      <p:ext uri="{BB962C8B-B14F-4D97-AF65-F5344CB8AC3E}">
        <p14:creationId xmlns:p14="http://schemas.microsoft.com/office/powerpoint/2010/main" val="22908059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12</a:t>
            </a:fld>
            <a:endParaRPr lang="zh-CN" altLang="en-US"/>
          </a:p>
        </p:txBody>
      </p:sp>
    </p:spTree>
    <p:extLst>
      <p:ext uri="{BB962C8B-B14F-4D97-AF65-F5344CB8AC3E}">
        <p14:creationId xmlns:p14="http://schemas.microsoft.com/office/powerpoint/2010/main" val="1073511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13</a:t>
            </a:fld>
            <a:endParaRPr lang="zh-CN" altLang="en-US"/>
          </a:p>
        </p:txBody>
      </p:sp>
    </p:spTree>
    <p:extLst>
      <p:ext uri="{BB962C8B-B14F-4D97-AF65-F5344CB8AC3E}">
        <p14:creationId xmlns:p14="http://schemas.microsoft.com/office/powerpoint/2010/main" val="2169868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14</a:t>
            </a:fld>
            <a:endParaRPr lang="zh-CN" altLang="en-US"/>
          </a:p>
        </p:txBody>
      </p:sp>
    </p:spTree>
    <p:extLst>
      <p:ext uri="{BB962C8B-B14F-4D97-AF65-F5344CB8AC3E}">
        <p14:creationId xmlns:p14="http://schemas.microsoft.com/office/powerpoint/2010/main" val="24793275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15</a:t>
            </a:fld>
            <a:endParaRPr lang="zh-CN" altLang="en-US"/>
          </a:p>
        </p:txBody>
      </p:sp>
    </p:spTree>
    <p:extLst>
      <p:ext uri="{BB962C8B-B14F-4D97-AF65-F5344CB8AC3E}">
        <p14:creationId xmlns:p14="http://schemas.microsoft.com/office/powerpoint/2010/main" val="26040312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16</a:t>
            </a:fld>
            <a:endParaRPr lang="zh-CN" altLang="en-US"/>
          </a:p>
        </p:txBody>
      </p:sp>
    </p:spTree>
    <p:extLst>
      <p:ext uri="{BB962C8B-B14F-4D97-AF65-F5344CB8AC3E}">
        <p14:creationId xmlns:p14="http://schemas.microsoft.com/office/powerpoint/2010/main" val="12155984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17</a:t>
            </a:fld>
            <a:endParaRPr lang="zh-CN" altLang="en-US"/>
          </a:p>
        </p:txBody>
      </p:sp>
    </p:spTree>
    <p:extLst>
      <p:ext uri="{BB962C8B-B14F-4D97-AF65-F5344CB8AC3E}">
        <p14:creationId xmlns:p14="http://schemas.microsoft.com/office/powerpoint/2010/main" val="6546628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18</a:t>
            </a:fld>
            <a:endParaRPr lang="zh-CN" altLang="en-US"/>
          </a:p>
        </p:txBody>
      </p:sp>
    </p:spTree>
    <p:extLst>
      <p:ext uri="{BB962C8B-B14F-4D97-AF65-F5344CB8AC3E}">
        <p14:creationId xmlns:p14="http://schemas.microsoft.com/office/powerpoint/2010/main" val="9598888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19</a:t>
            </a:fld>
            <a:endParaRPr lang="zh-CN" altLang="en-US"/>
          </a:p>
        </p:txBody>
      </p:sp>
    </p:spTree>
    <p:extLst>
      <p:ext uri="{BB962C8B-B14F-4D97-AF65-F5344CB8AC3E}">
        <p14:creationId xmlns:p14="http://schemas.microsoft.com/office/powerpoint/2010/main" val="14692050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2</a:t>
            </a:fld>
            <a:endParaRPr lang="zh-CN" altLang="en-US"/>
          </a:p>
        </p:txBody>
      </p:sp>
    </p:spTree>
    <p:extLst>
      <p:ext uri="{BB962C8B-B14F-4D97-AF65-F5344CB8AC3E}">
        <p14:creationId xmlns:p14="http://schemas.microsoft.com/office/powerpoint/2010/main" val="18758204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20</a:t>
            </a:fld>
            <a:endParaRPr lang="zh-CN" altLang="en-US"/>
          </a:p>
        </p:txBody>
      </p:sp>
    </p:spTree>
    <p:extLst>
      <p:ext uri="{BB962C8B-B14F-4D97-AF65-F5344CB8AC3E}">
        <p14:creationId xmlns:p14="http://schemas.microsoft.com/office/powerpoint/2010/main" val="25508105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21</a:t>
            </a:fld>
            <a:endParaRPr lang="zh-CN" altLang="en-US"/>
          </a:p>
        </p:txBody>
      </p:sp>
    </p:spTree>
    <p:extLst>
      <p:ext uri="{BB962C8B-B14F-4D97-AF65-F5344CB8AC3E}">
        <p14:creationId xmlns:p14="http://schemas.microsoft.com/office/powerpoint/2010/main" val="12292959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22</a:t>
            </a:fld>
            <a:endParaRPr lang="zh-CN" altLang="en-US"/>
          </a:p>
        </p:txBody>
      </p:sp>
    </p:spTree>
    <p:extLst>
      <p:ext uri="{BB962C8B-B14F-4D97-AF65-F5344CB8AC3E}">
        <p14:creationId xmlns:p14="http://schemas.microsoft.com/office/powerpoint/2010/main" val="5817955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23</a:t>
            </a:fld>
            <a:endParaRPr lang="zh-CN" altLang="en-US"/>
          </a:p>
        </p:txBody>
      </p:sp>
    </p:spTree>
    <p:extLst>
      <p:ext uri="{BB962C8B-B14F-4D97-AF65-F5344CB8AC3E}">
        <p14:creationId xmlns:p14="http://schemas.microsoft.com/office/powerpoint/2010/main" val="1688147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3</a:t>
            </a:fld>
            <a:endParaRPr lang="zh-CN" altLang="en-US"/>
          </a:p>
        </p:txBody>
      </p:sp>
    </p:spTree>
    <p:extLst>
      <p:ext uri="{BB962C8B-B14F-4D97-AF65-F5344CB8AC3E}">
        <p14:creationId xmlns:p14="http://schemas.microsoft.com/office/powerpoint/2010/main" val="3475587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4</a:t>
            </a:fld>
            <a:endParaRPr lang="zh-CN" altLang="en-US"/>
          </a:p>
        </p:txBody>
      </p:sp>
    </p:spTree>
    <p:extLst>
      <p:ext uri="{BB962C8B-B14F-4D97-AF65-F5344CB8AC3E}">
        <p14:creationId xmlns:p14="http://schemas.microsoft.com/office/powerpoint/2010/main" val="2831108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5</a:t>
            </a:fld>
            <a:endParaRPr lang="zh-CN" altLang="en-US"/>
          </a:p>
        </p:txBody>
      </p:sp>
    </p:spTree>
    <p:extLst>
      <p:ext uri="{BB962C8B-B14F-4D97-AF65-F5344CB8AC3E}">
        <p14:creationId xmlns:p14="http://schemas.microsoft.com/office/powerpoint/2010/main" val="2393329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6</a:t>
            </a:fld>
            <a:endParaRPr lang="zh-CN" altLang="en-US"/>
          </a:p>
        </p:txBody>
      </p:sp>
    </p:spTree>
    <p:extLst>
      <p:ext uri="{BB962C8B-B14F-4D97-AF65-F5344CB8AC3E}">
        <p14:creationId xmlns:p14="http://schemas.microsoft.com/office/powerpoint/2010/main" val="1571404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7</a:t>
            </a:fld>
            <a:endParaRPr lang="zh-CN" altLang="en-US"/>
          </a:p>
        </p:txBody>
      </p:sp>
    </p:spTree>
    <p:extLst>
      <p:ext uri="{BB962C8B-B14F-4D97-AF65-F5344CB8AC3E}">
        <p14:creationId xmlns:p14="http://schemas.microsoft.com/office/powerpoint/2010/main" val="532149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8</a:t>
            </a:fld>
            <a:endParaRPr lang="zh-CN" altLang="en-US"/>
          </a:p>
        </p:txBody>
      </p:sp>
    </p:spTree>
    <p:extLst>
      <p:ext uri="{BB962C8B-B14F-4D97-AF65-F5344CB8AC3E}">
        <p14:creationId xmlns:p14="http://schemas.microsoft.com/office/powerpoint/2010/main" val="16396281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56E25A-7257-4C3C-A5F7-1A2FB390FD52}" type="slidenum">
              <a:rPr lang="zh-CN" altLang="en-US" smtClean="0"/>
              <a:t>9</a:t>
            </a:fld>
            <a:endParaRPr lang="zh-CN" altLang="en-US"/>
          </a:p>
        </p:txBody>
      </p:sp>
    </p:spTree>
    <p:extLst>
      <p:ext uri="{BB962C8B-B14F-4D97-AF65-F5344CB8AC3E}">
        <p14:creationId xmlns:p14="http://schemas.microsoft.com/office/powerpoint/2010/main" val="1698675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E6A5184B-0C2B-4D12-A3E4-645EA11BECA2}"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EA87BE-81AA-4CD4-8B0A-B5D5EC9B870A}" type="slidenum">
              <a:rPr lang="zh-CN" altLang="en-US" smtClean="0"/>
              <a:t>‹#›</a:t>
            </a:fld>
            <a:endParaRPr lang="zh-CN" altLang="en-US"/>
          </a:p>
        </p:txBody>
      </p:sp>
    </p:spTree>
    <p:extLst>
      <p:ext uri="{BB962C8B-B14F-4D97-AF65-F5344CB8AC3E}">
        <p14:creationId xmlns:p14="http://schemas.microsoft.com/office/powerpoint/2010/main" val="749607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A5184B-0C2B-4D12-A3E4-645EA11BECA2}"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EA87BE-81AA-4CD4-8B0A-B5D5EC9B870A}" type="slidenum">
              <a:rPr lang="zh-CN" altLang="en-US" smtClean="0"/>
              <a:t>‹#›</a:t>
            </a:fld>
            <a:endParaRPr lang="zh-CN" altLang="en-US"/>
          </a:p>
        </p:txBody>
      </p:sp>
    </p:spTree>
    <p:extLst>
      <p:ext uri="{BB962C8B-B14F-4D97-AF65-F5344CB8AC3E}">
        <p14:creationId xmlns:p14="http://schemas.microsoft.com/office/powerpoint/2010/main" val="3835618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A5184B-0C2B-4D12-A3E4-645EA11BECA2}"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EA87BE-81AA-4CD4-8B0A-B5D5EC9B870A}" type="slidenum">
              <a:rPr lang="zh-CN" altLang="en-US" smtClean="0"/>
              <a:t>‹#›</a:t>
            </a:fld>
            <a:endParaRPr lang="zh-CN" altLang="en-US"/>
          </a:p>
        </p:txBody>
      </p:sp>
    </p:spTree>
    <p:extLst>
      <p:ext uri="{BB962C8B-B14F-4D97-AF65-F5344CB8AC3E}">
        <p14:creationId xmlns:p14="http://schemas.microsoft.com/office/powerpoint/2010/main" val="14095652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6A5184B-0C2B-4D12-A3E4-645EA11BECA2}"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EA87BE-81AA-4CD4-8B0A-B5D5EC9B870A}" type="slidenum">
              <a:rPr lang="zh-CN" altLang="en-US" smtClean="0"/>
              <a:t>‹#›</a:t>
            </a:fld>
            <a:endParaRPr lang="zh-CN" altLang="en-US"/>
          </a:p>
        </p:txBody>
      </p:sp>
    </p:spTree>
    <p:extLst>
      <p:ext uri="{BB962C8B-B14F-4D97-AF65-F5344CB8AC3E}">
        <p14:creationId xmlns:p14="http://schemas.microsoft.com/office/powerpoint/2010/main" val="21091752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E6A5184B-0C2B-4D12-A3E4-645EA11BECA2}"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EA87BE-81AA-4CD4-8B0A-B5D5EC9B870A}" type="slidenum">
              <a:rPr lang="zh-CN" altLang="en-US" smtClean="0"/>
              <a:t>‹#›</a:t>
            </a:fld>
            <a:endParaRPr lang="zh-CN" altLang="en-US"/>
          </a:p>
        </p:txBody>
      </p:sp>
    </p:spTree>
    <p:extLst>
      <p:ext uri="{BB962C8B-B14F-4D97-AF65-F5344CB8AC3E}">
        <p14:creationId xmlns:p14="http://schemas.microsoft.com/office/powerpoint/2010/main" val="3769066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6A5184B-0C2B-4D12-A3E4-645EA11BECA2}" type="datetimeFigureOut">
              <a:rPr lang="zh-CN" altLang="en-US" smtClean="0"/>
              <a:t>2020/5/28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EA87BE-81AA-4CD4-8B0A-B5D5EC9B870A}" type="slidenum">
              <a:rPr lang="zh-CN" altLang="en-US" smtClean="0"/>
              <a:t>‹#›</a:t>
            </a:fld>
            <a:endParaRPr lang="zh-CN" altLang="en-US"/>
          </a:p>
        </p:txBody>
      </p:sp>
    </p:spTree>
    <p:extLst>
      <p:ext uri="{BB962C8B-B14F-4D97-AF65-F5344CB8AC3E}">
        <p14:creationId xmlns:p14="http://schemas.microsoft.com/office/powerpoint/2010/main" val="2245930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6A5184B-0C2B-4D12-A3E4-645EA11BECA2}" type="datetimeFigureOut">
              <a:rPr lang="zh-CN" altLang="en-US" smtClean="0"/>
              <a:t>2020/5/28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2EA87BE-81AA-4CD4-8B0A-B5D5EC9B870A}" type="slidenum">
              <a:rPr lang="zh-CN" altLang="en-US" smtClean="0"/>
              <a:t>‹#›</a:t>
            </a:fld>
            <a:endParaRPr lang="zh-CN" altLang="en-US"/>
          </a:p>
        </p:txBody>
      </p:sp>
    </p:spTree>
    <p:extLst>
      <p:ext uri="{BB962C8B-B14F-4D97-AF65-F5344CB8AC3E}">
        <p14:creationId xmlns:p14="http://schemas.microsoft.com/office/powerpoint/2010/main" val="4900304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6A5184B-0C2B-4D12-A3E4-645EA11BECA2}" type="datetimeFigureOut">
              <a:rPr lang="zh-CN" altLang="en-US" smtClean="0"/>
              <a:t>2020/5/28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EA87BE-81AA-4CD4-8B0A-B5D5EC9B870A}" type="slidenum">
              <a:rPr lang="zh-CN" altLang="en-US" smtClean="0"/>
              <a:t>‹#›</a:t>
            </a:fld>
            <a:endParaRPr lang="zh-CN" altLang="en-US"/>
          </a:p>
        </p:txBody>
      </p:sp>
    </p:spTree>
    <p:extLst>
      <p:ext uri="{BB962C8B-B14F-4D97-AF65-F5344CB8AC3E}">
        <p14:creationId xmlns:p14="http://schemas.microsoft.com/office/powerpoint/2010/main" val="2733758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6A5184B-0C2B-4D12-A3E4-645EA11BECA2}" type="datetimeFigureOut">
              <a:rPr lang="zh-CN" altLang="en-US" smtClean="0"/>
              <a:t>2020/5/28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2EA87BE-81AA-4CD4-8B0A-B5D5EC9B870A}" type="slidenum">
              <a:rPr lang="zh-CN" altLang="en-US" smtClean="0"/>
              <a:t>‹#›</a:t>
            </a:fld>
            <a:endParaRPr lang="zh-CN" altLang="en-US"/>
          </a:p>
        </p:txBody>
      </p:sp>
    </p:spTree>
    <p:extLst>
      <p:ext uri="{BB962C8B-B14F-4D97-AF65-F5344CB8AC3E}">
        <p14:creationId xmlns:p14="http://schemas.microsoft.com/office/powerpoint/2010/main" val="2545121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E6A5184B-0C2B-4D12-A3E4-645EA11BECA2}" type="datetimeFigureOut">
              <a:rPr lang="zh-CN" altLang="en-US" smtClean="0"/>
              <a:t>2020/5/28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EA87BE-81AA-4CD4-8B0A-B5D5EC9B870A}" type="slidenum">
              <a:rPr lang="zh-CN" altLang="en-US" smtClean="0"/>
              <a:t>‹#›</a:t>
            </a:fld>
            <a:endParaRPr lang="zh-CN" altLang="en-US"/>
          </a:p>
        </p:txBody>
      </p:sp>
    </p:spTree>
    <p:extLst>
      <p:ext uri="{BB962C8B-B14F-4D97-AF65-F5344CB8AC3E}">
        <p14:creationId xmlns:p14="http://schemas.microsoft.com/office/powerpoint/2010/main" val="3780432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E6A5184B-0C2B-4D12-A3E4-645EA11BECA2}" type="datetimeFigureOut">
              <a:rPr lang="zh-CN" altLang="en-US" smtClean="0"/>
              <a:t>2020/5/28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EA87BE-81AA-4CD4-8B0A-B5D5EC9B870A}" type="slidenum">
              <a:rPr lang="zh-CN" altLang="en-US" smtClean="0"/>
              <a:t>‹#›</a:t>
            </a:fld>
            <a:endParaRPr lang="zh-CN" altLang="en-US"/>
          </a:p>
        </p:txBody>
      </p:sp>
    </p:spTree>
    <p:extLst>
      <p:ext uri="{BB962C8B-B14F-4D97-AF65-F5344CB8AC3E}">
        <p14:creationId xmlns:p14="http://schemas.microsoft.com/office/powerpoint/2010/main" val="2107181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A5184B-0C2B-4D12-A3E4-645EA11BECA2}" type="datetimeFigureOut">
              <a:rPr lang="zh-CN" altLang="en-US" smtClean="0"/>
              <a:t>2020/5/28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EA87BE-81AA-4CD4-8B0A-B5D5EC9B870A}" type="slidenum">
              <a:rPr lang="zh-CN" altLang="en-US" smtClean="0"/>
              <a:t>‹#›</a:t>
            </a:fld>
            <a:endParaRPr lang="zh-CN" altLang="en-US"/>
          </a:p>
        </p:txBody>
      </p:sp>
    </p:spTree>
    <p:extLst>
      <p:ext uri="{BB962C8B-B14F-4D97-AF65-F5344CB8AC3E}">
        <p14:creationId xmlns:p14="http://schemas.microsoft.com/office/powerpoint/2010/main" val="22124950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5" Type="http://schemas.microsoft.com/office/2007/relationships/hdphoto" Target="../media/hdphoto8.wdp"/><Relationship Id="rId10" Type="http://schemas.openxmlformats.org/officeDocument/2006/relationships/image" Target="../media/image20.png"/><Relationship Id="rId4" Type="http://schemas.openxmlformats.org/officeDocument/2006/relationships/image" Target="../media/image39.png"/><Relationship Id="rId9" Type="http://schemas.openxmlformats.org/officeDocument/2006/relationships/image" Target="../media/image6.png"/><Relationship Id="rId14" Type="http://schemas.openxmlformats.org/officeDocument/2006/relationships/image" Target="../media/image38.pn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0" Type="http://schemas.openxmlformats.org/officeDocument/2006/relationships/image" Target="../media/image20.png"/><Relationship Id="rId4" Type="http://schemas.openxmlformats.org/officeDocument/2006/relationships/image" Target="../media/image39.png"/><Relationship Id="rId9"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18" Type="http://schemas.openxmlformats.org/officeDocument/2006/relationships/image" Target="../media/image45.pn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42.png"/><Relationship Id="rId17" Type="http://schemas.microsoft.com/office/2007/relationships/hdphoto" Target="../media/hdphoto10.wdp"/><Relationship Id="rId2" Type="http://schemas.openxmlformats.org/officeDocument/2006/relationships/notesSlide" Target="../notesSlides/notesSlide12.xml"/><Relationship Id="rId16"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5" Type="http://schemas.microsoft.com/office/2007/relationships/hdphoto" Target="../media/hdphoto9.wdp"/><Relationship Id="rId10" Type="http://schemas.openxmlformats.org/officeDocument/2006/relationships/image" Target="../media/image20.png"/><Relationship Id="rId19" Type="http://schemas.microsoft.com/office/2007/relationships/hdphoto" Target="../media/hdphoto11.wdp"/><Relationship Id="rId4" Type="http://schemas.openxmlformats.org/officeDocument/2006/relationships/image" Target="../media/image39.png"/><Relationship Id="rId9" Type="http://schemas.openxmlformats.org/officeDocument/2006/relationships/image" Target="../media/image6.png"/><Relationship Id="rId14"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7.png"/><Relationship Id="rId12"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8.png"/><Relationship Id="rId5" Type="http://schemas.openxmlformats.org/officeDocument/2006/relationships/image" Target="../media/image4.png"/><Relationship Id="rId10"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4"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42.png"/><Relationship Id="rId17" Type="http://schemas.microsoft.com/office/2007/relationships/hdphoto" Target="../media/hdphoto12.wdp"/><Relationship Id="rId2" Type="http://schemas.openxmlformats.org/officeDocument/2006/relationships/notesSlide" Target="../notesSlides/notesSlide14.xml"/><Relationship Id="rId16"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5" Type="http://schemas.microsoft.com/office/2007/relationships/hdphoto" Target="../media/hdphoto6.wdp"/><Relationship Id="rId10" Type="http://schemas.openxmlformats.org/officeDocument/2006/relationships/image" Target="../media/image20.png"/><Relationship Id="rId4" Type="http://schemas.openxmlformats.org/officeDocument/2006/relationships/image" Target="../media/image39.png"/><Relationship Id="rId9" Type="http://schemas.openxmlformats.org/officeDocument/2006/relationships/image" Target="../media/image6.png"/><Relationship Id="rId1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0" Type="http://schemas.openxmlformats.org/officeDocument/2006/relationships/image" Target="../media/image20.png"/><Relationship Id="rId4" Type="http://schemas.openxmlformats.org/officeDocument/2006/relationships/image" Target="../media/image39.png"/><Relationship Id="rId9" Type="http://schemas.openxmlformats.org/officeDocument/2006/relationships/image" Target="../media/image6.png"/></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5" Type="http://schemas.microsoft.com/office/2007/relationships/hdphoto" Target="../media/hdphoto13.wdp"/><Relationship Id="rId10" Type="http://schemas.openxmlformats.org/officeDocument/2006/relationships/image" Target="../media/image20.png"/><Relationship Id="rId4" Type="http://schemas.openxmlformats.org/officeDocument/2006/relationships/image" Target="../media/image39.png"/><Relationship Id="rId9" Type="http://schemas.openxmlformats.org/officeDocument/2006/relationships/image" Target="../media/image6.png"/><Relationship Id="rId14" Type="http://schemas.openxmlformats.org/officeDocument/2006/relationships/image" Target="../media/image49.png"/></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42.png"/><Relationship Id="rId17" Type="http://schemas.microsoft.com/office/2007/relationships/hdphoto" Target="../media/hdphoto10.wdp"/><Relationship Id="rId2" Type="http://schemas.openxmlformats.org/officeDocument/2006/relationships/notesSlide" Target="../notesSlides/notesSlide17.xml"/><Relationship Id="rId16"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5" Type="http://schemas.microsoft.com/office/2007/relationships/hdphoto" Target="../media/hdphoto6.wdp"/><Relationship Id="rId10" Type="http://schemas.openxmlformats.org/officeDocument/2006/relationships/image" Target="../media/image20.png"/><Relationship Id="rId4" Type="http://schemas.openxmlformats.org/officeDocument/2006/relationships/image" Target="../media/image39.png"/><Relationship Id="rId9" Type="http://schemas.openxmlformats.org/officeDocument/2006/relationships/image" Target="../media/image6.png"/><Relationship Id="rId14" Type="http://schemas.openxmlformats.org/officeDocument/2006/relationships/image" Target="../media/image33.png"/></Relationships>
</file>

<file path=ppt/slides/_rels/slide1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7.png"/><Relationship Id="rId12"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8.png"/><Relationship Id="rId5" Type="http://schemas.openxmlformats.org/officeDocument/2006/relationships/image" Target="../media/image4.png"/><Relationship Id="rId10"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4" Type="http://schemas.openxmlformats.org/officeDocument/2006/relationships/image" Target="../media/image11.png"/></Relationships>
</file>

<file path=ppt/slides/_rels/slide19.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0" Type="http://schemas.openxmlformats.org/officeDocument/2006/relationships/image" Target="../media/image20.png"/><Relationship Id="rId4" Type="http://schemas.openxmlformats.org/officeDocument/2006/relationships/image" Target="../media/image39.png"/><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12.png"/><Relationship Id="rId12"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4.png"/><Relationship Id="rId5" Type="http://schemas.openxmlformats.org/officeDocument/2006/relationships/image" Target="../media/image4.png"/><Relationship Id="rId15" Type="http://schemas.openxmlformats.org/officeDocument/2006/relationships/image" Target="../media/image11.png"/><Relationship Id="rId10" Type="http://schemas.openxmlformats.org/officeDocument/2006/relationships/image" Target="../media/image13.png"/><Relationship Id="rId4" Type="http://schemas.openxmlformats.org/officeDocument/2006/relationships/image" Target="../media/image3.png"/><Relationship Id="rId9" Type="http://schemas.openxmlformats.org/officeDocument/2006/relationships/image" Target="../media/image7.png"/><Relationship Id="rId1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5" Type="http://schemas.microsoft.com/office/2007/relationships/hdphoto" Target="../media/hdphoto14.wdp"/><Relationship Id="rId10" Type="http://schemas.openxmlformats.org/officeDocument/2006/relationships/image" Target="../media/image20.png"/><Relationship Id="rId4" Type="http://schemas.openxmlformats.org/officeDocument/2006/relationships/image" Target="../media/image39.png"/><Relationship Id="rId9" Type="http://schemas.openxmlformats.org/officeDocument/2006/relationships/image" Target="../media/image6.png"/><Relationship Id="rId14" Type="http://schemas.openxmlformats.org/officeDocument/2006/relationships/image" Target="../media/image50.png"/></Relationships>
</file>

<file path=ppt/slides/_rels/slide2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0" Type="http://schemas.openxmlformats.org/officeDocument/2006/relationships/image" Target="../media/image20.png"/><Relationship Id="rId4" Type="http://schemas.openxmlformats.org/officeDocument/2006/relationships/image" Target="../media/image39.png"/><Relationship Id="rId9"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48.png"/><Relationship Id="rId12" Type="http://schemas.openxmlformats.org/officeDocument/2006/relationships/image" Target="../media/image42.png"/><Relationship Id="rId17" Type="http://schemas.microsoft.com/office/2007/relationships/hdphoto" Target="../media/hdphoto11.wdp"/><Relationship Id="rId2" Type="http://schemas.openxmlformats.org/officeDocument/2006/relationships/notesSlide" Target="../notesSlides/notesSlide22.xml"/><Relationship Id="rId16"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5" Type="http://schemas.microsoft.com/office/2007/relationships/hdphoto" Target="../media/hdphoto10.wdp"/><Relationship Id="rId10" Type="http://schemas.openxmlformats.org/officeDocument/2006/relationships/image" Target="../media/image20.png"/><Relationship Id="rId4" Type="http://schemas.openxmlformats.org/officeDocument/2006/relationships/image" Target="../media/image39.png"/><Relationship Id="rId9" Type="http://schemas.openxmlformats.org/officeDocument/2006/relationships/image" Target="../media/image6.png"/><Relationship Id="rId14" Type="http://schemas.openxmlformats.org/officeDocument/2006/relationships/image" Target="../media/image44.png"/></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2.png"/><Relationship Id="rId11" Type="http://schemas.openxmlformats.org/officeDocument/2006/relationships/image" Target="../media/image7.png"/><Relationship Id="rId5" Type="http://schemas.openxmlformats.org/officeDocument/2006/relationships/image" Target="../media/image51.png"/><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11.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7.png"/><Relationship Id="rId12"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8.png"/><Relationship Id="rId5" Type="http://schemas.openxmlformats.org/officeDocument/2006/relationships/image" Target="../media/image4.png"/><Relationship Id="rId10"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1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19.png"/><Relationship Id="rId12" Type="http://schemas.openxmlformats.org/officeDocument/2006/relationships/image" Target="../media/image22.png"/><Relationship Id="rId17" Type="http://schemas.microsoft.com/office/2007/relationships/hdphoto" Target="../media/hdphoto2.wdp"/><Relationship Id="rId2" Type="http://schemas.openxmlformats.org/officeDocument/2006/relationships/notesSlide" Target="../notesSlides/notesSlide4.xml"/><Relationship Id="rId16"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17.png"/><Relationship Id="rId15" Type="http://schemas.microsoft.com/office/2007/relationships/hdphoto" Target="../media/hdphoto1.wdp"/><Relationship Id="rId10" Type="http://schemas.openxmlformats.org/officeDocument/2006/relationships/image" Target="../media/image20.png"/><Relationship Id="rId19" Type="http://schemas.microsoft.com/office/2007/relationships/hdphoto" Target="../media/hdphoto3.wdp"/><Relationship Id="rId4" Type="http://schemas.openxmlformats.org/officeDocument/2006/relationships/image" Target="../media/image16.png"/><Relationship Id="rId9" Type="http://schemas.openxmlformats.org/officeDocument/2006/relationships/image" Target="../media/image6.png"/><Relationship Id="rId14" Type="http://schemas.openxmlformats.org/officeDocument/2006/relationships/image" Target="../media/image24.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18" Type="http://schemas.openxmlformats.org/officeDocument/2006/relationships/image" Target="../media/image33.png"/><Relationship Id="rId3" Type="http://schemas.openxmlformats.org/officeDocument/2006/relationships/image" Target="../media/image1.png"/><Relationship Id="rId7" Type="http://schemas.openxmlformats.org/officeDocument/2006/relationships/image" Target="../media/image29.png"/><Relationship Id="rId12" Type="http://schemas.openxmlformats.org/officeDocument/2006/relationships/image" Target="../media/image30.png"/><Relationship Id="rId17" Type="http://schemas.microsoft.com/office/2007/relationships/hdphoto" Target="../media/hdphoto5.wdp"/><Relationship Id="rId2" Type="http://schemas.openxmlformats.org/officeDocument/2006/relationships/notesSlide" Target="../notesSlides/notesSlide5.xml"/><Relationship Id="rId16"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28.png"/><Relationship Id="rId15" Type="http://schemas.microsoft.com/office/2007/relationships/hdphoto" Target="../media/hdphoto4.wdp"/><Relationship Id="rId10" Type="http://schemas.openxmlformats.org/officeDocument/2006/relationships/image" Target="../media/image20.png"/><Relationship Id="rId19" Type="http://schemas.microsoft.com/office/2007/relationships/hdphoto" Target="../media/hdphoto6.wdp"/><Relationship Id="rId4" Type="http://schemas.openxmlformats.org/officeDocument/2006/relationships/image" Target="../media/image27.png"/><Relationship Id="rId9" Type="http://schemas.openxmlformats.org/officeDocument/2006/relationships/image" Target="../media/image6.png"/><Relationship Id="rId14" Type="http://schemas.openxmlformats.org/officeDocument/2006/relationships/image" Target="../media/image31.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35.png"/><Relationship Id="rId12" Type="http://schemas.openxmlformats.org/officeDocument/2006/relationships/image" Target="../media/image36.png"/><Relationship Id="rId17" Type="http://schemas.microsoft.com/office/2007/relationships/hdphoto" Target="../media/hdphoto8.wdp"/><Relationship Id="rId2" Type="http://schemas.openxmlformats.org/officeDocument/2006/relationships/notesSlide" Target="../notesSlides/notesSlide6.xml"/><Relationship Id="rId16"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34.png"/><Relationship Id="rId15" Type="http://schemas.microsoft.com/office/2007/relationships/hdphoto" Target="../media/hdphoto7.wdp"/><Relationship Id="rId10" Type="http://schemas.openxmlformats.org/officeDocument/2006/relationships/image" Target="../media/image20.png"/><Relationship Id="rId4" Type="http://schemas.openxmlformats.org/officeDocument/2006/relationships/image" Target="../media/image27.png"/><Relationship Id="rId9" Type="http://schemas.openxmlformats.org/officeDocument/2006/relationships/image" Target="../media/image6.png"/><Relationship Id="rId14" Type="http://schemas.openxmlformats.org/officeDocument/2006/relationships/image" Target="../media/image37.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18" Type="http://schemas.openxmlformats.org/officeDocument/2006/relationships/image" Target="../media/image45.png"/><Relationship Id="rId3" Type="http://schemas.openxmlformats.org/officeDocument/2006/relationships/image" Target="../media/image1.png"/><Relationship Id="rId7" Type="http://schemas.openxmlformats.org/officeDocument/2006/relationships/image" Target="../media/image41.png"/><Relationship Id="rId12" Type="http://schemas.openxmlformats.org/officeDocument/2006/relationships/image" Target="../media/image42.png"/><Relationship Id="rId17" Type="http://schemas.microsoft.com/office/2007/relationships/hdphoto" Target="../media/hdphoto10.wdp"/><Relationship Id="rId2" Type="http://schemas.openxmlformats.org/officeDocument/2006/relationships/notesSlide" Target="../notesSlides/notesSlide7.xml"/><Relationship Id="rId16"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5" Type="http://schemas.microsoft.com/office/2007/relationships/hdphoto" Target="../media/hdphoto9.wdp"/><Relationship Id="rId10" Type="http://schemas.openxmlformats.org/officeDocument/2006/relationships/image" Target="../media/image20.png"/><Relationship Id="rId19" Type="http://schemas.microsoft.com/office/2007/relationships/hdphoto" Target="../media/hdphoto11.wdp"/><Relationship Id="rId4" Type="http://schemas.openxmlformats.org/officeDocument/2006/relationships/image" Target="../media/image39.png"/><Relationship Id="rId9" Type="http://schemas.openxmlformats.org/officeDocument/2006/relationships/image" Target="../media/image6.png"/><Relationship Id="rId14" Type="http://schemas.openxmlformats.org/officeDocument/2006/relationships/image" Target="../media/image43.png"/></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7.png"/><Relationship Id="rId12"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8.png"/><Relationship Id="rId5" Type="http://schemas.openxmlformats.org/officeDocument/2006/relationships/image" Target="../media/image4.png"/><Relationship Id="rId10"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46.png"/><Relationship Id="rId12" Type="http://schemas.openxmlformats.org/officeDocument/2006/relationships/image" Target="../media/image42.png"/><Relationship Id="rId17" Type="http://schemas.microsoft.com/office/2007/relationships/hdphoto" Target="../media/hdphoto9.wdp"/><Relationship Id="rId2" Type="http://schemas.openxmlformats.org/officeDocument/2006/relationships/notesSlide" Target="../notesSlides/notesSlide9.xml"/><Relationship Id="rId16"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1.png"/><Relationship Id="rId5" Type="http://schemas.openxmlformats.org/officeDocument/2006/relationships/image" Target="../media/image40.png"/><Relationship Id="rId15" Type="http://schemas.microsoft.com/office/2007/relationships/hdphoto" Target="../media/hdphoto12.wdp"/><Relationship Id="rId10" Type="http://schemas.openxmlformats.org/officeDocument/2006/relationships/image" Target="../media/image20.png"/><Relationship Id="rId4" Type="http://schemas.openxmlformats.org/officeDocument/2006/relationships/image" Target="../media/image39.png"/><Relationship Id="rId9" Type="http://schemas.openxmlformats.org/officeDocument/2006/relationships/image" Target="../media/image6.png"/><Relationship Id="rId14"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4" name="图片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83577" y="1159748"/>
            <a:ext cx="824845" cy="807000"/>
          </a:xfrm>
          <a:prstGeom prst="rect">
            <a:avLst/>
          </a:prstGeom>
        </p:spPr>
      </p:pic>
      <p:pic>
        <p:nvPicPr>
          <p:cNvPr id="5" name="图片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118775" y="4358243"/>
            <a:ext cx="5954447" cy="2136929"/>
          </a:xfrm>
          <a:prstGeom prst="rect">
            <a:avLst/>
          </a:prstGeom>
        </p:spPr>
      </p:pic>
      <p:pic>
        <p:nvPicPr>
          <p:cNvPr id="7" name="图片 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715088" y="4599561"/>
            <a:ext cx="1267230" cy="1654292"/>
          </a:xfrm>
          <a:prstGeom prst="rect">
            <a:avLst/>
          </a:prstGeom>
        </p:spPr>
      </p:pic>
      <p:pic>
        <p:nvPicPr>
          <p:cNvPr id="8" name="图片 7"/>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50690" y="898619"/>
            <a:ext cx="2706813" cy="1203743"/>
          </a:xfrm>
          <a:prstGeom prst="rect">
            <a:avLst/>
          </a:prstGeom>
        </p:spPr>
      </p:pic>
      <p:sp>
        <p:nvSpPr>
          <p:cNvPr id="3" name="文本框 2"/>
          <p:cNvSpPr txBox="1"/>
          <p:nvPr/>
        </p:nvSpPr>
        <p:spPr>
          <a:xfrm>
            <a:off x="2945135" y="2231872"/>
            <a:ext cx="6301725" cy="830997"/>
          </a:xfrm>
          <a:prstGeom prst="rect">
            <a:avLst/>
          </a:prstGeom>
          <a:noFill/>
        </p:spPr>
        <p:txBody>
          <a:bodyPr wrap="none" rtlCol="0">
            <a:spAutoFit/>
          </a:bodyPr>
          <a:lstStyle/>
          <a:p>
            <a:r>
              <a:rPr lang="zh-CN" altLang="en-US" sz="4800" b="1" dirty="0" smtClean="0">
                <a:blipFill dpi="0" rotWithShape="1">
                  <a:blip r:embed="rId8"/>
                  <a:srcRect/>
                  <a:tile tx="0" ty="0" sx="100000" sy="100000" flip="none" algn="tl"/>
                </a:blipFill>
                <a:latin typeface="微软雅黑" panose="020B0503020204020204" pitchFamily="34" charset="-122"/>
                <a:ea typeface="微软雅黑" panose="020B0503020204020204" pitchFamily="34" charset="-122"/>
              </a:rPr>
              <a:t>党建工作汇报通用</a:t>
            </a:r>
            <a:r>
              <a:rPr lang="en-US" altLang="zh-CN" sz="4800" b="1" dirty="0" smtClean="0">
                <a:blipFill dpi="0" rotWithShape="1">
                  <a:blip r:embed="rId8"/>
                  <a:srcRect/>
                  <a:tile tx="0" ty="0" sx="100000" sy="100000" flip="none" algn="tl"/>
                </a:blipFill>
                <a:latin typeface="微软雅黑" panose="020B0503020204020204" pitchFamily="34" charset="-122"/>
                <a:ea typeface="微软雅黑" panose="020B0503020204020204" pitchFamily="34" charset="-122"/>
              </a:rPr>
              <a:t>PPT</a:t>
            </a:r>
            <a:endParaRPr lang="zh-CN" altLang="en-US" sz="4800" b="1" dirty="0">
              <a:blipFill dpi="0" rotWithShape="1">
                <a:blip r:embed="rId8"/>
                <a:srcRect/>
                <a:tile tx="0" ty="0" sx="100000" sy="100000" flip="none" algn="tl"/>
              </a:blipFill>
              <a:latin typeface="微软雅黑" panose="020B0503020204020204" pitchFamily="34" charset="-122"/>
              <a:ea typeface="微软雅黑" panose="020B0503020204020204" pitchFamily="34" charset="-122"/>
            </a:endParaRPr>
          </a:p>
        </p:txBody>
      </p:sp>
      <p:sp>
        <p:nvSpPr>
          <p:cNvPr id="10" name="文本框 9"/>
          <p:cNvSpPr txBox="1"/>
          <p:nvPr/>
        </p:nvSpPr>
        <p:spPr>
          <a:xfrm>
            <a:off x="3667348" y="3187274"/>
            <a:ext cx="4809075" cy="523220"/>
          </a:xfrm>
          <a:prstGeom prst="rect">
            <a:avLst/>
          </a:prstGeom>
          <a:noFill/>
        </p:spPr>
        <p:txBody>
          <a:bodyPr wrap="square" rtlCol="0">
            <a:spAutoFit/>
          </a:bodyPr>
          <a:lstStyle/>
          <a:p>
            <a:pPr algn="ctr"/>
            <a:r>
              <a:rPr lang="zh-CN" altLang="en-US" sz="2800" spc="300" dirty="0">
                <a:solidFill>
                  <a:srgbClr val="C00000"/>
                </a:solidFill>
                <a:latin typeface="微软雅黑" panose="020B0503020204020204" pitchFamily="34" charset="-122"/>
                <a:ea typeface="微软雅黑" panose="020B0503020204020204" pitchFamily="34" charset="-122"/>
              </a:rPr>
              <a:t>党员身份永远不能忘记</a:t>
            </a:r>
          </a:p>
        </p:txBody>
      </p:sp>
      <p:sp>
        <p:nvSpPr>
          <p:cNvPr id="11" name="文本框 10"/>
          <p:cNvSpPr txBox="1"/>
          <p:nvPr/>
        </p:nvSpPr>
        <p:spPr>
          <a:xfrm>
            <a:off x="4612190" y="3846365"/>
            <a:ext cx="2973891"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适用于党政汇报</a:t>
            </a:r>
            <a:r>
              <a:rPr lang="en-US" altLang="zh-CN" dirty="0" smtClean="0">
                <a:solidFill>
                  <a:srgbClr val="C00000"/>
                </a:solidFill>
                <a:latin typeface="微软雅黑" panose="020B0503020204020204" pitchFamily="34" charset="-122"/>
                <a:ea typeface="微软雅黑" panose="020B0503020204020204" pitchFamily="34" charset="-122"/>
              </a:rPr>
              <a:t>/</a:t>
            </a:r>
            <a:r>
              <a:rPr lang="zh-CN" altLang="en-US" dirty="0" smtClean="0">
                <a:solidFill>
                  <a:srgbClr val="C00000"/>
                </a:solidFill>
                <a:latin typeface="微软雅黑" panose="020B0503020204020204" pitchFamily="34" charset="-122"/>
                <a:ea typeface="微软雅黑" panose="020B0503020204020204" pitchFamily="34" charset="-122"/>
              </a:rPr>
              <a:t>党课等</a:t>
            </a:r>
            <a:r>
              <a:rPr lang="en-US" altLang="zh-CN" dirty="0" err="1" smtClean="0">
                <a:solidFill>
                  <a:srgbClr val="C00000"/>
                </a:solidFill>
                <a:latin typeface="微软雅黑" panose="020B0503020204020204" pitchFamily="34" charset="-122"/>
                <a:ea typeface="微软雅黑" panose="020B0503020204020204" pitchFamily="34" charset="-122"/>
              </a:rPr>
              <a:t>ppt</a:t>
            </a:r>
            <a:endParaRPr lang="zh-CN" altLang="en-US" dirty="0">
              <a:solidFill>
                <a:srgbClr val="C00000"/>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952280" y="0"/>
            <a:ext cx="4239719" cy="3594100"/>
          </a:xfrm>
          <a:prstGeom prst="rect">
            <a:avLst/>
          </a:prstGeom>
        </p:spPr>
      </p:pic>
      <p:pic>
        <p:nvPicPr>
          <p:cNvPr id="13" name="图片 12"/>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0" y="4599561"/>
            <a:ext cx="2476912" cy="1824823"/>
          </a:xfrm>
          <a:prstGeom prst="rect">
            <a:avLst/>
          </a:prstGeom>
        </p:spPr>
      </p:pic>
      <p:pic>
        <p:nvPicPr>
          <p:cNvPr id="6" name="图片 5"/>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1991867" y="4682293"/>
            <a:ext cx="1249485" cy="1742091"/>
          </a:xfrm>
          <a:prstGeom prst="rect">
            <a:avLst/>
          </a:prstGeom>
        </p:spPr>
      </p:pic>
      <p:pic>
        <p:nvPicPr>
          <p:cNvPr id="16" name="图片 15"/>
          <p:cNvPicPr>
            <a:picLocks noChangeAspect="1"/>
          </p:cNvPicPr>
          <p:nvPr/>
        </p:nvPicPr>
        <p:blipFill rotWithShape="1">
          <a:blip r:embed="rId12" cstate="email">
            <a:extLst>
              <a:ext uri="{28A0092B-C50C-407E-A947-70E740481C1C}">
                <a14:useLocalDpi xmlns:a14="http://schemas.microsoft.com/office/drawing/2010/main"/>
              </a:ext>
            </a:extLst>
          </a:blip>
          <a:srcRect l="-822"/>
          <a:stretch/>
        </p:blipFill>
        <p:spPr>
          <a:xfrm flipH="1">
            <a:off x="10752999" y="3314790"/>
            <a:ext cx="1461155" cy="3007151"/>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278488"/>
            <a:ext cx="12763500" cy="1844636"/>
          </a:xfrm>
          <a:prstGeom prst="rect">
            <a:avLst/>
          </a:prstGeom>
        </p:spPr>
      </p:pic>
    </p:spTree>
    <p:extLst>
      <p:ext uri="{BB962C8B-B14F-4D97-AF65-F5344CB8AC3E}">
        <p14:creationId xmlns:p14="http://schemas.microsoft.com/office/powerpoint/2010/main" val="2735319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par>
                                <p:cTn id="34" presetID="22" presetClass="entr" presetSubtype="1"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wipe(up)">
                                      <p:cBhvr>
                                        <p:cTn id="36" dur="500"/>
                                        <p:tgtEl>
                                          <p:spTgt spid="16"/>
                                        </p:tgtEl>
                                      </p:cBhvr>
                                    </p:animEffect>
                                  </p:childTnLst>
                                </p:cTn>
                              </p:par>
                            </p:childTnLst>
                          </p:cTn>
                        </p:par>
                        <p:par>
                          <p:cTn id="37" fill="hold">
                            <p:stCondLst>
                              <p:cond delay="1500"/>
                            </p:stCondLst>
                            <p:childTnLst>
                              <p:par>
                                <p:cTn id="38" presetID="2" presetClass="entr" presetSubtype="6"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1+#ppt_w/2"/>
                                          </p:val>
                                        </p:tav>
                                        <p:tav tm="100000">
                                          <p:val>
                                            <p:strVal val="#ppt_x"/>
                                          </p:val>
                                        </p:tav>
                                      </p:tavLst>
                                    </p:anim>
                                    <p:anim calcmode="lin" valueType="num">
                                      <p:cBhvr additive="base">
                                        <p:cTn id="41" dur="500" fill="hold"/>
                                        <p:tgtEl>
                                          <p:spTgt spid="8"/>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22" presetClass="entr" presetSubtype="2"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right)">
                                      <p:cBhvr>
                                        <p:cTn id="45" dur="500"/>
                                        <p:tgtEl>
                                          <p:spTgt spid="12"/>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500"/>
                                        <p:tgtEl>
                                          <p:spTgt spid="3"/>
                                        </p:tgtEl>
                                      </p:cBhvr>
                                    </p:animEffect>
                                  </p:childTnLst>
                                </p:cTn>
                              </p:par>
                            </p:childTnLst>
                          </p:cTn>
                        </p:par>
                        <p:par>
                          <p:cTn id="50" fill="hold">
                            <p:stCondLst>
                              <p:cond delay="3000"/>
                            </p:stCondLst>
                            <p:childTnLst>
                              <p:par>
                                <p:cTn id="51" presetID="22" presetClass="entr" presetSubtype="8"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76511"/>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01651" y="0"/>
            <a:ext cx="1790347" cy="1517715"/>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pic>
        <p:nvPicPr>
          <p:cNvPr id="16" name="图片 15"/>
          <p:cNvPicPr>
            <a:picLocks noChangeAspect="1"/>
          </p:cNvPicPr>
          <p:nvPr/>
        </p:nvPicPr>
        <p:blipFill rotWithShape="1">
          <a:blip r:embed="rId14" cstate="email">
            <a:extLst>
              <a:ext uri="{BEBA8EAE-BF5A-486C-A8C5-ECC9F3942E4B}">
                <a14:imgProps xmlns:a14="http://schemas.microsoft.com/office/drawing/2010/main">
                  <a14:imgLayer r:embed="rId15">
                    <a14:imgEffect>
                      <a14:artisticCutout/>
                    </a14:imgEffect>
                  </a14:imgLayer>
                </a14:imgProps>
              </a:ext>
              <a:ext uri="{28A0092B-C50C-407E-A947-70E740481C1C}">
                <a14:useLocalDpi xmlns:a14="http://schemas.microsoft.com/office/drawing/2010/main"/>
              </a:ext>
            </a:extLst>
          </a:blip>
          <a:srcRect t="16824"/>
          <a:stretch/>
        </p:blipFill>
        <p:spPr>
          <a:xfrm>
            <a:off x="-22225" y="1490699"/>
            <a:ext cx="6243108" cy="3160600"/>
          </a:xfrm>
          <a:prstGeom prst="rect">
            <a:avLst/>
          </a:prstGeom>
        </p:spPr>
      </p:pic>
      <p:sp>
        <p:nvSpPr>
          <p:cNvPr id="17" name="任意多边形 16"/>
          <p:cNvSpPr/>
          <p:nvPr/>
        </p:nvSpPr>
        <p:spPr>
          <a:xfrm>
            <a:off x="5317067" y="1488583"/>
            <a:ext cx="6874933" cy="3162372"/>
          </a:xfrm>
          <a:custGeom>
            <a:avLst/>
            <a:gdLst>
              <a:gd name="connsiteX0" fmla="*/ 495300 w 5156200"/>
              <a:gd name="connsiteY0" fmla="*/ 0 h 2832100"/>
              <a:gd name="connsiteX1" fmla="*/ 5156200 w 5156200"/>
              <a:gd name="connsiteY1" fmla="*/ 0 h 2832100"/>
              <a:gd name="connsiteX2" fmla="*/ 5156200 w 5156200"/>
              <a:gd name="connsiteY2" fmla="*/ 2832100 h 2832100"/>
              <a:gd name="connsiteX3" fmla="*/ 0 w 5156200"/>
              <a:gd name="connsiteY3" fmla="*/ 2832100 h 2832100"/>
              <a:gd name="connsiteX4" fmla="*/ 495300 w 5156200"/>
              <a:gd name="connsiteY4" fmla="*/ 0 h 2832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6200" h="2832100">
                <a:moveTo>
                  <a:pt x="495300" y="0"/>
                </a:moveTo>
                <a:lnTo>
                  <a:pt x="5156200" y="0"/>
                </a:lnTo>
                <a:lnTo>
                  <a:pt x="5156200" y="2832100"/>
                </a:lnTo>
                <a:lnTo>
                  <a:pt x="0" y="2832100"/>
                </a:lnTo>
                <a:lnTo>
                  <a:pt x="495300" y="0"/>
                </a:lnTo>
                <a:close/>
              </a:path>
            </a:pathLst>
          </a:custGeom>
          <a:solidFill>
            <a:srgbClr val="C00000">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67">
              <a:solidFill>
                <a:prstClr val="white"/>
              </a:solidFill>
            </a:endParaRPr>
          </a:p>
        </p:txBody>
      </p:sp>
      <p:sp>
        <p:nvSpPr>
          <p:cNvPr id="18" name="文本框 17"/>
          <p:cNvSpPr txBox="1"/>
          <p:nvPr/>
        </p:nvSpPr>
        <p:spPr>
          <a:xfrm>
            <a:off x="6124575" y="1845642"/>
            <a:ext cx="4855633" cy="584775"/>
          </a:xfrm>
          <a:prstGeom prst="rect">
            <a:avLst/>
          </a:prstGeom>
          <a:noFill/>
        </p:spPr>
        <p:txBody>
          <a:bodyPr wrap="square" rtlCol="0">
            <a:spAutoFit/>
          </a:bodyPr>
          <a:lstStyle/>
          <a:p>
            <a:pPr defTabSz="914377"/>
            <a:r>
              <a:rPr lang="zh-CN" altLang="en-US" sz="3200" b="1" dirty="0" smtClean="0">
                <a:solidFill>
                  <a:prstClr val="white"/>
                </a:solidFill>
                <a:latin typeface="微软雅黑" panose="020B0503020204020204" pitchFamily="34" charset="-122"/>
                <a:ea typeface="微软雅黑" panose="020B0503020204020204" pitchFamily="34" charset="-122"/>
              </a:rPr>
              <a:t>输入你的标题</a:t>
            </a:r>
            <a:endParaRPr lang="zh-CN" altLang="en-US" sz="3200" b="1" dirty="0">
              <a:solidFill>
                <a:prstClr val="white"/>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6220883" y="2602362"/>
            <a:ext cx="2082800"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125632" y="2774307"/>
            <a:ext cx="5329767" cy="1289905"/>
          </a:xfrm>
          <a:prstGeom prst="rect">
            <a:avLst/>
          </a:prstGeom>
          <a:noFill/>
        </p:spPr>
        <p:txBody>
          <a:bodyPr wrap="square" rtlCol="0">
            <a:spAutoFit/>
          </a:bodyPr>
          <a:lstStyle/>
          <a:p>
            <a:pPr defTabSz="864044">
              <a:lnSpc>
                <a:spcPct val="150000"/>
              </a:lnSpc>
              <a:spcBef>
                <a:spcPct val="0"/>
              </a:spcBef>
              <a:defRPr/>
            </a:pPr>
            <a:r>
              <a:rPr lang="zh-CN" altLang="en-US" dirty="0">
                <a:solidFill>
                  <a:schemeClr val="bg1"/>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dirty="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bg1"/>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dirty="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bg1"/>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dirty="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bg1"/>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dirty="0">
                <a:solidFill>
                  <a:schemeClr val="bg1"/>
                </a:solidFill>
                <a:latin typeface="微软雅黑" panose="020B0503020204020204" pitchFamily="34" charset="-122"/>
                <a:ea typeface="微软雅黑" panose="020B0503020204020204" pitchFamily="34" charset="-122"/>
                <a:sym typeface="微软雅黑" pitchFamily="34" charset="-122"/>
              </a:rPr>
              <a:t>,</a:t>
            </a:r>
            <a:r>
              <a:rPr lang="zh-CN" altLang="en-US" dirty="0">
                <a:solidFill>
                  <a:schemeClr val="bg1"/>
                </a:solidFill>
                <a:latin typeface="微软雅黑" panose="020B0503020204020204" pitchFamily="34" charset="-122"/>
                <a:ea typeface="微软雅黑" panose="020B0503020204020204" pitchFamily="34" charset="-122"/>
                <a:sym typeface="微软雅黑" pitchFamily="34" charset="-122"/>
              </a:rPr>
              <a:t> </a:t>
            </a:r>
          </a:p>
        </p:txBody>
      </p:sp>
    </p:spTree>
    <p:extLst>
      <p:ext uri="{BB962C8B-B14F-4D97-AF65-F5344CB8AC3E}">
        <p14:creationId xmlns:p14="http://schemas.microsoft.com/office/powerpoint/2010/main" val="938749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0-#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0-#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500" fill="hold"/>
                                        <p:tgtEl>
                                          <p:spTgt spid="22"/>
                                        </p:tgtEl>
                                        <p:attrNameLst>
                                          <p:attrName>ppt_x</p:attrName>
                                        </p:attrNameLst>
                                      </p:cBhvr>
                                      <p:tavLst>
                                        <p:tav tm="0">
                                          <p:val>
                                            <p:strVal val="0-#ppt_w/2"/>
                                          </p:val>
                                        </p:tav>
                                        <p:tav tm="100000">
                                          <p:val>
                                            <p:strVal val="#ppt_x"/>
                                          </p:val>
                                        </p:tav>
                                      </p:tavLst>
                                    </p:anim>
                                    <p:anim calcmode="lin" valueType="num">
                                      <p:cBhvr additive="base">
                                        <p:cTn id="6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76511"/>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01651" y="0"/>
            <a:ext cx="1790347" cy="1517715"/>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grpSp>
        <p:nvGrpSpPr>
          <p:cNvPr id="16" name="组合 15"/>
          <p:cNvGrpSpPr/>
          <p:nvPr/>
        </p:nvGrpSpPr>
        <p:grpSpPr>
          <a:xfrm>
            <a:off x="1051155" y="1704099"/>
            <a:ext cx="9823384" cy="3387660"/>
            <a:chOff x="965200" y="2465309"/>
            <a:chExt cx="9321633" cy="3214626"/>
          </a:xfrm>
        </p:grpSpPr>
        <p:cxnSp>
          <p:nvCxnSpPr>
            <p:cNvPr id="17" name="直接连接符 16"/>
            <p:cNvCxnSpPr/>
            <p:nvPr/>
          </p:nvCxnSpPr>
          <p:spPr>
            <a:xfrm flipH="1">
              <a:off x="1549400" y="2570510"/>
              <a:ext cx="0" cy="5400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1549400" y="3825292"/>
              <a:ext cx="0" cy="5400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1549400" y="5080075"/>
              <a:ext cx="0" cy="54000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553741" y="2465309"/>
              <a:ext cx="3937000" cy="700935"/>
            </a:xfrm>
            <a:prstGeom prst="rect">
              <a:avLst/>
            </a:prstGeom>
            <a:noFill/>
          </p:spPr>
          <p:txBody>
            <a:bodyPr wrap="square" rtlCol="0">
              <a:spAutoFit/>
            </a:bodyPr>
            <a:lstStyle/>
            <a:p>
              <a:pPr defTabSz="864044">
                <a:lnSpc>
                  <a:spcPct val="150000"/>
                </a:lnSpc>
                <a:spcBef>
                  <a:spcPct val="0"/>
                </a:spcBef>
                <a:defRPr/>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需要</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sp>
          <p:nvSpPr>
            <p:cNvPr id="23" name="文本框 22"/>
            <p:cNvSpPr txBox="1"/>
            <p:nvPr/>
          </p:nvSpPr>
          <p:spPr>
            <a:xfrm>
              <a:off x="1553741" y="3715290"/>
              <a:ext cx="3937000" cy="700935"/>
            </a:xfrm>
            <a:prstGeom prst="rect">
              <a:avLst/>
            </a:prstGeom>
            <a:noFill/>
          </p:spPr>
          <p:txBody>
            <a:bodyPr wrap="square" rtlCol="0">
              <a:spAutoFit/>
            </a:bodyPr>
            <a:lstStyle/>
            <a:p>
              <a:pPr defTabSz="864044">
                <a:lnSpc>
                  <a:spcPct val="150000"/>
                </a:lnSpc>
                <a:spcBef>
                  <a:spcPct val="0"/>
                </a:spcBef>
                <a:defRPr/>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a:t>
              </a:r>
            </a:p>
          </p:txBody>
        </p:sp>
        <p:sp>
          <p:nvSpPr>
            <p:cNvPr id="24" name="文本框 23"/>
            <p:cNvSpPr txBox="1"/>
            <p:nvPr/>
          </p:nvSpPr>
          <p:spPr>
            <a:xfrm>
              <a:off x="1553741" y="4979000"/>
              <a:ext cx="3937000" cy="700935"/>
            </a:xfrm>
            <a:prstGeom prst="rect">
              <a:avLst/>
            </a:prstGeom>
            <a:noFill/>
          </p:spPr>
          <p:txBody>
            <a:bodyPr wrap="square" rtlCol="0">
              <a:spAutoFit/>
            </a:bodyPr>
            <a:lstStyle/>
            <a:p>
              <a:pPr defTabSz="864044">
                <a:lnSpc>
                  <a:spcPct val="150000"/>
                </a:lnSpc>
                <a:spcBef>
                  <a:spcPct val="0"/>
                </a:spcBef>
                <a:defRPr/>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a:t>
              </a:r>
            </a:p>
          </p:txBody>
        </p:sp>
        <p:grpSp>
          <p:nvGrpSpPr>
            <p:cNvPr id="25" name="组合 24"/>
            <p:cNvGrpSpPr/>
            <p:nvPr/>
          </p:nvGrpSpPr>
          <p:grpSpPr>
            <a:xfrm>
              <a:off x="7562102" y="2802952"/>
              <a:ext cx="2724731" cy="2724731"/>
              <a:chOff x="7562102" y="2802952"/>
              <a:chExt cx="2724731" cy="2724731"/>
            </a:xfrm>
          </p:grpSpPr>
          <p:sp>
            <p:nvSpPr>
              <p:cNvPr id="39" name="椭圆 38"/>
              <p:cNvSpPr/>
              <p:nvPr/>
            </p:nvSpPr>
            <p:spPr>
              <a:xfrm>
                <a:off x="7562102" y="2802952"/>
                <a:ext cx="2724731" cy="272473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文本框 39"/>
              <p:cNvSpPr txBox="1"/>
              <p:nvPr/>
            </p:nvSpPr>
            <p:spPr>
              <a:xfrm>
                <a:off x="8114013" y="3712924"/>
                <a:ext cx="1620907" cy="496495"/>
              </a:xfrm>
              <a:prstGeom prst="rect">
                <a:avLst/>
              </a:prstGeom>
              <a:noFill/>
            </p:spPr>
            <p:txBody>
              <a:bodyPr wrap="square" rtlCol="0">
                <a:spAutoFit/>
              </a:bodyPr>
              <a:lstStyle/>
              <a:p>
                <a:r>
                  <a:rPr lang="zh-CN" altLang="en-US" sz="28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输入标题</a:t>
                </a:r>
                <a:endParaRPr lang="zh-CN" altLang="en-US" sz="28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文本框 40"/>
              <p:cNvSpPr txBox="1"/>
              <p:nvPr/>
            </p:nvSpPr>
            <p:spPr>
              <a:xfrm>
                <a:off x="8125388" y="4194674"/>
                <a:ext cx="1407353" cy="438084"/>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itchFamily="34" charset="-122"/>
                  </a:rPr>
                  <a:t>在此输入你需要表达的内容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177721" y="3329058"/>
              <a:ext cx="1869899" cy="1749611"/>
              <a:chOff x="6177721" y="3329058"/>
              <a:chExt cx="1869899" cy="1749611"/>
            </a:xfrm>
          </p:grpSpPr>
          <p:sp>
            <p:nvSpPr>
              <p:cNvPr id="36" name="椭圆 35"/>
              <p:cNvSpPr/>
              <p:nvPr/>
            </p:nvSpPr>
            <p:spPr>
              <a:xfrm>
                <a:off x="6177721" y="3329058"/>
                <a:ext cx="1749610" cy="174961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6426713" y="4194674"/>
                <a:ext cx="1407353" cy="438084"/>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sym typeface="微软雅黑" pitchFamily="34" charset="-122"/>
                  </a:rPr>
                  <a:t>在此输入你需要表达的内容</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426713" y="3883142"/>
                <a:ext cx="1620907" cy="321262"/>
              </a:xfrm>
              <a:prstGeom prst="rect">
                <a:avLst/>
              </a:prstGeom>
              <a:noFill/>
            </p:spPr>
            <p:txBody>
              <a:bodyPr wrap="square" rtlCol="0">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输入标题</a:t>
                </a:r>
                <a:endParaRPr lang="zh-CN" altLang="en-US" sz="16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7" name="组合 26"/>
            <p:cNvGrpSpPr/>
            <p:nvPr/>
          </p:nvGrpSpPr>
          <p:grpSpPr>
            <a:xfrm>
              <a:off x="965200" y="2621310"/>
              <a:ext cx="452090" cy="452090"/>
              <a:chOff x="965200" y="2621310"/>
              <a:chExt cx="452090" cy="452090"/>
            </a:xfrm>
          </p:grpSpPr>
          <p:sp>
            <p:nvSpPr>
              <p:cNvPr id="34" name="椭圆 33"/>
              <p:cNvSpPr/>
              <p:nvPr/>
            </p:nvSpPr>
            <p:spPr>
              <a:xfrm>
                <a:off x="965200" y="2621310"/>
                <a:ext cx="452090" cy="45209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文本框 34"/>
              <p:cNvSpPr txBox="1"/>
              <p:nvPr/>
            </p:nvSpPr>
            <p:spPr>
              <a:xfrm>
                <a:off x="1009550" y="2628433"/>
                <a:ext cx="286211" cy="438084"/>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965200" y="3850404"/>
              <a:ext cx="452090" cy="462523"/>
              <a:chOff x="965200" y="3850404"/>
              <a:chExt cx="452090" cy="462523"/>
            </a:xfrm>
          </p:grpSpPr>
          <p:sp>
            <p:nvSpPr>
              <p:cNvPr id="32" name="椭圆 31"/>
              <p:cNvSpPr/>
              <p:nvPr/>
            </p:nvSpPr>
            <p:spPr>
              <a:xfrm>
                <a:off x="965200" y="3860837"/>
                <a:ext cx="452090" cy="45209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3" name="文本框 32"/>
              <p:cNvSpPr txBox="1"/>
              <p:nvPr/>
            </p:nvSpPr>
            <p:spPr>
              <a:xfrm>
                <a:off x="1022250" y="3850404"/>
                <a:ext cx="286211" cy="438084"/>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965200" y="5089598"/>
              <a:ext cx="452090" cy="462857"/>
              <a:chOff x="965200" y="5089598"/>
              <a:chExt cx="452090" cy="462857"/>
            </a:xfrm>
          </p:grpSpPr>
          <p:sp>
            <p:nvSpPr>
              <p:cNvPr id="30" name="椭圆 29"/>
              <p:cNvSpPr/>
              <p:nvPr/>
            </p:nvSpPr>
            <p:spPr>
              <a:xfrm>
                <a:off x="965200" y="5100365"/>
                <a:ext cx="452090" cy="45209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1" name="文本框 30"/>
              <p:cNvSpPr txBox="1"/>
              <p:nvPr/>
            </p:nvSpPr>
            <p:spPr>
              <a:xfrm>
                <a:off x="1009090" y="5089598"/>
                <a:ext cx="286211" cy="438084"/>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448831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76511"/>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01651" y="0"/>
            <a:ext cx="1790347" cy="1517715"/>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grpSp>
        <p:nvGrpSpPr>
          <p:cNvPr id="16" name="组合 15"/>
          <p:cNvGrpSpPr/>
          <p:nvPr/>
        </p:nvGrpSpPr>
        <p:grpSpPr>
          <a:xfrm>
            <a:off x="1694621" y="3731934"/>
            <a:ext cx="8898009" cy="1916323"/>
            <a:chOff x="2160377" y="3189932"/>
            <a:chExt cx="7871247" cy="1695194"/>
          </a:xfrm>
        </p:grpSpPr>
        <p:sp>
          <p:nvSpPr>
            <p:cNvPr id="17" name="矩形 16"/>
            <p:cNvSpPr/>
            <p:nvPr/>
          </p:nvSpPr>
          <p:spPr>
            <a:xfrm>
              <a:off x="2160377" y="3210317"/>
              <a:ext cx="2553468" cy="292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A0CA"/>
                </a:solidFill>
                <a:latin typeface="微软雅黑" panose="020B0503020204020204" pitchFamily="34" charset="-122"/>
                <a:ea typeface="微软雅黑" panose="020B0503020204020204" pitchFamily="34" charset="-122"/>
              </a:endParaRPr>
            </a:p>
          </p:txBody>
        </p:sp>
        <p:sp>
          <p:nvSpPr>
            <p:cNvPr id="18" name="矩形 17"/>
            <p:cNvSpPr/>
            <p:nvPr/>
          </p:nvSpPr>
          <p:spPr>
            <a:xfrm>
              <a:off x="4827605" y="3210317"/>
              <a:ext cx="2536789" cy="292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7478156" y="3210317"/>
              <a:ext cx="2553468" cy="29260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2A0CA"/>
                </a:solidFill>
                <a:latin typeface="微软雅黑" panose="020B0503020204020204" pitchFamily="34" charset="-122"/>
                <a:ea typeface="微软雅黑" panose="020B0503020204020204" pitchFamily="34" charset="-122"/>
              </a:endParaRPr>
            </a:p>
          </p:txBody>
        </p:sp>
        <p:sp>
          <p:nvSpPr>
            <p:cNvPr id="22" name="TextBox 15"/>
            <p:cNvSpPr txBox="1"/>
            <p:nvPr/>
          </p:nvSpPr>
          <p:spPr>
            <a:xfrm>
              <a:off x="2238899" y="3578270"/>
              <a:ext cx="1924805" cy="1306856"/>
            </a:xfrm>
            <a:prstGeom prst="rect">
              <a:avLst/>
            </a:prstGeom>
            <a:noFill/>
          </p:spPr>
          <p:txBody>
            <a:bodyPr wrap="square" rtlCol="0">
              <a:spAutoFit/>
            </a:bodyPr>
            <a:lstStyle/>
            <a:p>
              <a:pPr algn="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简单</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2992418" y="3189932"/>
              <a:ext cx="889387" cy="299487"/>
            </a:xfrm>
            <a:prstGeom prst="rect">
              <a:avLst/>
            </a:prstGeom>
          </p:spPr>
          <p:txBody>
            <a:bodyPr wrap="none">
              <a:spAutoFit/>
            </a:bodyPr>
            <a:lstStyle/>
            <a:p>
              <a:r>
                <a:rPr lang="zh-CN" altLang="en-US" sz="16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5651307" y="3199306"/>
              <a:ext cx="889387" cy="299487"/>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输入标题</a:t>
              </a:r>
            </a:p>
          </p:txBody>
        </p:sp>
        <p:sp>
          <p:nvSpPr>
            <p:cNvPr id="25" name="矩形 24"/>
            <p:cNvSpPr/>
            <p:nvPr/>
          </p:nvSpPr>
          <p:spPr>
            <a:xfrm>
              <a:off x="8310197" y="3204194"/>
              <a:ext cx="889387" cy="299487"/>
            </a:xfrm>
            <a:prstGeom prst="rect">
              <a:avLst/>
            </a:prstGeom>
          </p:spPr>
          <p:txBody>
            <a:bodyPr wrap="none">
              <a:spAutoFit/>
            </a:bodyPr>
            <a:lstStyle/>
            <a:p>
              <a:r>
                <a:rPr lang="zh-CN" altLang="en-US" sz="1600" b="1" dirty="0">
                  <a:solidFill>
                    <a:schemeClr val="bg1"/>
                  </a:solidFill>
                  <a:latin typeface="微软雅黑" panose="020B0503020204020204" pitchFamily="34" charset="-122"/>
                  <a:ea typeface="微软雅黑" panose="020B0503020204020204" pitchFamily="34" charset="-122"/>
                </a:rPr>
                <a:t>输入标题</a:t>
              </a:r>
            </a:p>
          </p:txBody>
        </p:sp>
        <p:sp>
          <p:nvSpPr>
            <p:cNvPr id="26" name="TextBox 15"/>
            <p:cNvSpPr txBox="1"/>
            <p:nvPr/>
          </p:nvSpPr>
          <p:spPr>
            <a:xfrm>
              <a:off x="4913834" y="3578270"/>
              <a:ext cx="1924805" cy="1306856"/>
            </a:xfrm>
            <a:prstGeom prst="rect">
              <a:avLst/>
            </a:prstGeom>
            <a:noFill/>
          </p:spPr>
          <p:txBody>
            <a:bodyPr wrap="square" rtlCol="0">
              <a:spAutoFit/>
            </a:bodyPr>
            <a:lstStyle/>
            <a:p>
              <a:pPr algn="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简单</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7588768" y="3578270"/>
              <a:ext cx="1924805" cy="1306856"/>
            </a:xfrm>
            <a:prstGeom prst="rect">
              <a:avLst/>
            </a:prstGeom>
            <a:noFill/>
          </p:spPr>
          <p:txBody>
            <a:bodyPr wrap="square" rtlCol="0">
              <a:spAutoFit/>
            </a:bodyPr>
            <a:lstStyle/>
            <a:p>
              <a:pPr algn="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简单的文字概述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简单</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概述</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a:blip r:embed="rId14" cstate="email">
            <a:extLst>
              <a:ext uri="{BEBA8EAE-BF5A-486C-A8C5-ECC9F3942E4B}">
                <a14:imgProps xmlns:a14="http://schemas.microsoft.com/office/drawing/2010/main">
                  <a14:imgLayer r:embed="rId15">
                    <a14:imgEffect>
                      <a14:artisticCutout/>
                    </a14:imgEffect>
                  </a14:imgLayer>
                </a14:imgProps>
              </a:ext>
              <a:ext uri="{28A0092B-C50C-407E-A947-70E740481C1C}">
                <a14:useLocalDpi xmlns:a14="http://schemas.microsoft.com/office/drawing/2010/main"/>
              </a:ext>
            </a:extLst>
          </a:blip>
          <a:srcRect l="15271" t="6583" r="18264" b="4425"/>
          <a:stretch>
            <a:fillRect/>
          </a:stretch>
        </p:blipFill>
        <p:spPr>
          <a:xfrm>
            <a:off x="7947154" y="1298384"/>
            <a:ext cx="2445482" cy="2455737"/>
          </a:xfrm>
          <a:custGeom>
            <a:avLst/>
            <a:gdLst>
              <a:gd name="connsiteX0" fmla="*/ 0 w 2445482"/>
              <a:gd name="connsiteY0" fmla="*/ 0 h 2455737"/>
              <a:gd name="connsiteX1" fmla="*/ 2445482 w 2445482"/>
              <a:gd name="connsiteY1" fmla="*/ 0 h 2455737"/>
              <a:gd name="connsiteX2" fmla="*/ 2445482 w 2445482"/>
              <a:gd name="connsiteY2" fmla="*/ 2455737 h 2455737"/>
              <a:gd name="connsiteX3" fmla="*/ 0 w 2445482"/>
              <a:gd name="connsiteY3" fmla="*/ 2455737 h 2455737"/>
            </a:gdLst>
            <a:ahLst/>
            <a:cxnLst>
              <a:cxn ang="0">
                <a:pos x="connsiteX0" y="connsiteY0"/>
              </a:cxn>
              <a:cxn ang="0">
                <a:pos x="connsiteX1" y="connsiteY1"/>
              </a:cxn>
              <a:cxn ang="0">
                <a:pos x="connsiteX2" y="connsiteY2"/>
              </a:cxn>
              <a:cxn ang="0">
                <a:pos x="connsiteX3" y="connsiteY3"/>
              </a:cxn>
            </a:cxnLst>
            <a:rect l="l" t="t" r="r" b="b"/>
            <a:pathLst>
              <a:path w="2445482" h="2455737">
                <a:moveTo>
                  <a:pt x="0" y="0"/>
                </a:moveTo>
                <a:lnTo>
                  <a:pt x="2445482" y="0"/>
                </a:lnTo>
                <a:lnTo>
                  <a:pt x="2445482" y="2455737"/>
                </a:lnTo>
                <a:lnTo>
                  <a:pt x="0" y="2455737"/>
                </a:lnTo>
                <a:close/>
              </a:path>
            </a:pathLst>
          </a:custGeom>
        </p:spPr>
      </p:pic>
      <p:pic>
        <p:nvPicPr>
          <p:cNvPr id="29" name="图片 28"/>
          <p:cNvPicPr>
            <a:picLocks noChangeAspect="1"/>
          </p:cNvPicPr>
          <p:nvPr/>
        </p:nvPicPr>
        <p:blipFill>
          <a:blip r:embed="rId16" cstate="email">
            <a:extLst>
              <a:ext uri="{BEBA8EAE-BF5A-486C-A8C5-ECC9F3942E4B}">
                <a14:imgProps xmlns:a14="http://schemas.microsoft.com/office/drawing/2010/main">
                  <a14:imgLayer r:embed="rId17">
                    <a14:imgEffect>
                      <a14:artisticCutout/>
                    </a14:imgEffect>
                  </a14:imgLayer>
                </a14:imgProps>
              </a:ext>
              <a:ext uri="{28A0092B-C50C-407E-A947-70E740481C1C}">
                <a14:useLocalDpi xmlns:a14="http://schemas.microsoft.com/office/drawing/2010/main"/>
              </a:ext>
            </a:extLst>
          </a:blip>
          <a:srcRect l="26257" t="3036" r="14254" b="3036"/>
          <a:stretch>
            <a:fillRect/>
          </a:stretch>
        </p:blipFill>
        <p:spPr>
          <a:xfrm>
            <a:off x="4915691" y="1298383"/>
            <a:ext cx="2445482" cy="2455737"/>
          </a:xfrm>
          <a:custGeom>
            <a:avLst/>
            <a:gdLst>
              <a:gd name="connsiteX0" fmla="*/ 0 w 2445482"/>
              <a:gd name="connsiteY0" fmla="*/ 0 h 2455737"/>
              <a:gd name="connsiteX1" fmla="*/ 2445482 w 2445482"/>
              <a:gd name="connsiteY1" fmla="*/ 0 h 2455737"/>
              <a:gd name="connsiteX2" fmla="*/ 2445482 w 2445482"/>
              <a:gd name="connsiteY2" fmla="*/ 2455737 h 2455737"/>
              <a:gd name="connsiteX3" fmla="*/ 0 w 2445482"/>
              <a:gd name="connsiteY3" fmla="*/ 2455737 h 2455737"/>
            </a:gdLst>
            <a:ahLst/>
            <a:cxnLst>
              <a:cxn ang="0">
                <a:pos x="connsiteX0" y="connsiteY0"/>
              </a:cxn>
              <a:cxn ang="0">
                <a:pos x="connsiteX1" y="connsiteY1"/>
              </a:cxn>
              <a:cxn ang="0">
                <a:pos x="connsiteX2" y="connsiteY2"/>
              </a:cxn>
              <a:cxn ang="0">
                <a:pos x="connsiteX3" y="connsiteY3"/>
              </a:cxn>
            </a:cxnLst>
            <a:rect l="l" t="t" r="r" b="b"/>
            <a:pathLst>
              <a:path w="2445482" h="2455737">
                <a:moveTo>
                  <a:pt x="0" y="0"/>
                </a:moveTo>
                <a:lnTo>
                  <a:pt x="2445482" y="0"/>
                </a:lnTo>
                <a:lnTo>
                  <a:pt x="2445482" y="2455737"/>
                </a:lnTo>
                <a:lnTo>
                  <a:pt x="0" y="2455737"/>
                </a:lnTo>
                <a:close/>
              </a:path>
            </a:pathLst>
          </a:custGeom>
        </p:spPr>
      </p:pic>
      <p:pic>
        <p:nvPicPr>
          <p:cNvPr id="30" name="图片 29"/>
          <p:cNvPicPr>
            <a:picLocks noChangeAspect="1"/>
          </p:cNvPicPr>
          <p:nvPr/>
        </p:nvPicPr>
        <p:blipFill>
          <a:blip r:embed="rId18" cstate="email">
            <a:extLst>
              <a:ext uri="{BEBA8EAE-BF5A-486C-A8C5-ECC9F3942E4B}">
                <a14:imgProps xmlns:a14="http://schemas.microsoft.com/office/drawing/2010/main">
                  <a14:imgLayer r:embed="rId19">
                    <a14:imgEffect>
                      <a14:artisticCutout/>
                    </a14:imgEffect>
                  </a14:imgLayer>
                </a14:imgProps>
              </a:ext>
              <a:ext uri="{28A0092B-C50C-407E-A947-70E740481C1C}">
                <a14:useLocalDpi xmlns:a14="http://schemas.microsoft.com/office/drawing/2010/main"/>
              </a:ext>
            </a:extLst>
          </a:blip>
          <a:srcRect l="26319" t="2875" r="14192" b="3784"/>
          <a:stretch>
            <a:fillRect/>
          </a:stretch>
        </p:blipFill>
        <p:spPr>
          <a:xfrm>
            <a:off x="1884229" y="1298384"/>
            <a:ext cx="2445482" cy="2455737"/>
          </a:xfrm>
          <a:custGeom>
            <a:avLst/>
            <a:gdLst>
              <a:gd name="connsiteX0" fmla="*/ 0 w 2445482"/>
              <a:gd name="connsiteY0" fmla="*/ 0 h 2455737"/>
              <a:gd name="connsiteX1" fmla="*/ 2445482 w 2445482"/>
              <a:gd name="connsiteY1" fmla="*/ 0 h 2455737"/>
              <a:gd name="connsiteX2" fmla="*/ 2445482 w 2445482"/>
              <a:gd name="connsiteY2" fmla="*/ 2455737 h 2455737"/>
              <a:gd name="connsiteX3" fmla="*/ 0 w 2445482"/>
              <a:gd name="connsiteY3" fmla="*/ 2455737 h 2455737"/>
            </a:gdLst>
            <a:ahLst/>
            <a:cxnLst>
              <a:cxn ang="0">
                <a:pos x="connsiteX0" y="connsiteY0"/>
              </a:cxn>
              <a:cxn ang="0">
                <a:pos x="connsiteX1" y="connsiteY1"/>
              </a:cxn>
              <a:cxn ang="0">
                <a:pos x="connsiteX2" y="connsiteY2"/>
              </a:cxn>
              <a:cxn ang="0">
                <a:pos x="connsiteX3" y="connsiteY3"/>
              </a:cxn>
            </a:cxnLst>
            <a:rect l="l" t="t" r="r" b="b"/>
            <a:pathLst>
              <a:path w="2445482" h="2455737">
                <a:moveTo>
                  <a:pt x="0" y="0"/>
                </a:moveTo>
                <a:lnTo>
                  <a:pt x="2445482" y="0"/>
                </a:lnTo>
                <a:lnTo>
                  <a:pt x="2445482" y="2455737"/>
                </a:lnTo>
                <a:lnTo>
                  <a:pt x="0" y="2455737"/>
                </a:lnTo>
                <a:close/>
              </a:path>
            </a:pathLst>
          </a:custGeom>
        </p:spPr>
      </p:pic>
    </p:spTree>
    <p:extLst>
      <p:ext uri="{BB962C8B-B14F-4D97-AF65-F5344CB8AC3E}">
        <p14:creationId xmlns:p14="http://schemas.microsoft.com/office/powerpoint/2010/main" val="1794413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childTnLst>
                          </p:cTn>
                        </p:par>
                        <p:par>
                          <p:cTn id="57" fill="hold">
                            <p:stCondLst>
                              <p:cond delay="3000"/>
                            </p:stCondLst>
                            <p:childTnLst>
                              <p:par>
                                <p:cTn id="58" presetID="42" presetClass="entr" presetSubtype="0"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1000"/>
                                        <p:tgtEl>
                                          <p:spTgt spid="16"/>
                                        </p:tgtEl>
                                      </p:cBhvr>
                                    </p:animEffect>
                                    <p:anim calcmode="lin" valueType="num">
                                      <p:cBhvr>
                                        <p:cTn id="61" dur="1000" fill="hold"/>
                                        <p:tgtEl>
                                          <p:spTgt spid="16"/>
                                        </p:tgtEl>
                                        <p:attrNameLst>
                                          <p:attrName>ppt_x</p:attrName>
                                        </p:attrNameLst>
                                      </p:cBhvr>
                                      <p:tavLst>
                                        <p:tav tm="0">
                                          <p:val>
                                            <p:strVal val="#ppt_x"/>
                                          </p:val>
                                        </p:tav>
                                        <p:tav tm="100000">
                                          <p:val>
                                            <p:strVal val="#ppt_x"/>
                                          </p:val>
                                        </p:tav>
                                      </p:tavLst>
                                    </p:anim>
                                    <p:anim calcmode="lin" valueType="num">
                                      <p:cBhvr>
                                        <p:cTn id="62"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18775" y="4358243"/>
            <a:ext cx="5954447" cy="2136929"/>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15088" y="4599561"/>
            <a:ext cx="1267230" cy="1654292"/>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0690" y="898619"/>
            <a:ext cx="2706813" cy="1203743"/>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952280" y="0"/>
            <a:ext cx="4239719" cy="3594100"/>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025083" y="2763981"/>
            <a:ext cx="6419815" cy="787854"/>
            <a:chOff x="3302715" y="2319795"/>
            <a:chExt cx="4635021" cy="556758"/>
          </a:xfrm>
        </p:grpSpPr>
        <p:pic>
          <p:nvPicPr>
            <p:cNvPr id="17" name="图片 1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302715" y="2339120"/>
              <a:ext cx="463041" cy="463608"/>
            </a:xfrm>
            <a:prstGeom prst="rect">
              <a:avLst/>
            </a:prstGeom>
          </p:spPr>
        </p:pic>
        <p:sp>
          <p:nvSpPr>
            <p:cNvPr id="18" name="Rectangle 44"/>
            <p:cNvSpPr>
              <a:spLocks noChangeArrowheads="1"/>
            </p:cNvSpPr>
            <p:nvPr/>
          </p:nvSpPr>
          <p:spPr bwMode="auto">
            <a:xfrm>
              <a:off x="3710287" y="2319795"/>
              <a:ext cx="4227449" cy="556758"/>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4400" b="1" dirty="0" smtClean="0">
                  <a:solidFill>
                    <a:srgbClr val="C00000"/>
                  </a:solidFill>
                  <a:latin typeface="微软雅黑" pitchFamily="34" charset="-122"/>
                  <a:ea typeface="微软雅黑" pitchFamily="34" charset="-122"/>
                </a:rPr>
                <a:t>输入您</a:t>
              </a:r>
              <a:r>
                <a:rPr lang="zh-CN" altLang="en-US" sz="4400" b="1" dirty="0">
                  <a:solidFill>
                    <a:srgbClr val="C00000"/>
                  </a:solidFill>
                  <a:latin typeface="微软雅黑" pitchFamily="34" charset="-122"/>
                  <a:ea typeface="微软雅黑" pitchFamily="34" charset="-122"/>
                </a:rPr>
                <a:t>的</a:t>
              </a:r>
              <a:r>
                <a:rPr lang="zh-CN" altLang="en-US" sz="4400" b="1" dirty="0" smtClean="0">
                  <a:solidFill>
                    <a:srgbClr val="C00000"/>
                  </a:solidFill>
                  <a:latin typeface="微软雅黑" pitchFamily="34" charset="-122"/>
                  <a:ea typeface="微软雅黑" pitchFamily="34" charset="-122"/>
                </a:rPr>
                <a:t>标题三</a:t>
              </a:r>
              <a:endParaRPr lang="en-US" altLang="zh-CN" sz="4400" b="1" dirty="0">
                <a:solidFill>
                  <a:srgbClr val="C00000"/>
                </a:solidFill>
                <a:latin typeface="微软雅黑" pitchFamily="34" charset="-122"/>
                <a:ea typeface="微软雅黑" pitchFamily="34" charset="-122"/>
              </a:endParaRPr>
            </a:p>
          </p:txBody>
        </p:sp>
      </p:grpSp>
      <p:pic>
        <p:nvPicPr>
          <p:cNvPr id="19" name="图片 1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4429030"/>
            <a:ext cx="2476912" cy="1824823"/>
          </a:xfrm>
          <a:prstGeom prst="rect">
            <a:avLst/>
          </a:prstGeom>
        </p:spPr>
      </p:pic>
      <p:pic>
        <p:nvPicPr>
          <p:cNvPr id="20" name="图片 19"/>
          <p:cNvPicPr>
            <a:picLocks noChangeAspect="1"/>
          </p:cNvPicPr>
          <p:nvPr/>
        </p:nvPicPr>
        <p:blipFill rotWithShape="1">
          <a:blip r:embed="rId12" cstate="email">
            <a:extLst>
              <a:ext uri="{28A0092B-C50C-407E-A947-70E740481C1C}">
                <a14:useLocalDpi xmlns:a14="http://schemas.microsoft.com/office/drawing/2010/main"/>
              </a:ext>
            </a:extLst>
          </a:blip>
          <a:srcRect l="-822"/>
          <a:stretch/>
        </p:blipFill>
        <p:spPr>
          <a:xfrm flipH="1">
            <a:off x="10752999" y="3246702"/>
            <a:ext cx="1461155" cy="3007151"/>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1909095" y="4644324"/>
            <a:ext cx="1249485" cy="1742091"/>
          </a:xfrm>
          <a:prstGeom prst="rect">
            <a:avLst/>
          </a:prstGeom>
        </p:spPr>
      </p:pic>
      <p:pic>
        <p:nvPicPr>
          <p:cNvPr id="9" name="图片 8"/>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39700" y="5278488"/>
            <a:ext cx="12763500" cy="1844636"/>
          </a:xfrm>
          <a:prstGeom prst="rect">
            <a:avLst/>
          </a:prstGeom>
        </p:spPr>
      </p:pic>
    </p:spTree>
    <p:extLst>
      <p:ext uri="{BB962C8B-B14F-4D97-AF65-F5344CB8AC3E}">
        <p14:creationId xmlns:p14="http://schemas.microsoft.com/office/powerpoint/2010/main" val="488501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76511"/>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01651" y="0"/>
            <a:ext cx="1790347" cy="1517715"/>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grpSp>
        <p:nvGrpSpPr>
          <p:cNvPr id="16" name="组合 15"/>
          <p:cNvGrpSpPr/>
          <p:nvPr/>
        </p:nvGrpSpPr>
        <p:grpSpPr>
          <a:xfrm>
            <a:off x="1280263" y="1275145"/>
            <a:ext cx="9693041" cy="4273227"/>
            <a:chOff x="419100" y="1179161"/>
            <a:chExt cx="9693041" cy="4273227"/>
          </a:xfrm>
        </p:grpSpPr>
        <p:grpSp>
          <p:nvGrpSpPr>
            <p:cNvPr id="17" name="组合 16"/>
            <p:cNvGrpSpPr/>
            <p:nvPr/>
          </p:nvGrpSpPr>
          <p:grpSpPr>
            <a:xfrm>
              <a:off x="419100" y="1179161"/>
              <a:ext cx="9693041" cy="4273227"/>
              <a:chOff x="419100" y="1179161"/>
              <a:chExt cx="9693041" cy="4273227"/>
            </a:xfrm>
          </p:grpSpPr>
          <p:grpSp>
            <p:nvGrpSpPr>
              <p:cNvPr id="21" name="组合 20"/>
              <p:cNvGrpSpPr/>
              <p:nvPr/>
            </p:nvGrpSpPr>
            <p:grpSpPr>
              <a:xfrm>
                <a:off x="419100" y="1179161"/>
                <a:ext cx="9693041" cy="4273227"/>
                <a:chOff x="-553863" y="1113323"/>
                <a:chExt cx="9693041" cy="4273227"/>
              </a:xfrm>
            </p:grpSpPr>
            <p:sp>
              <p:nvSpPr>
                <p:cNvPr id="23" name="文本框 22"/>
                <p:cNvSpPr txBox="1"/>
                <p:nvPr/>
              </p:nvSpPr>
              <p:spPr>
                <a:xfrm>
                  <a:off x="143685" y="4186221"/>
                  <a:ext cx="4059765" cy="1200329"/>
                </a:xfrm>
                <a:prstGeom prst="rect">
                  <a:avLst/>
                </a:prstGeom>
                <a:noFill/>
              </p:spPr>
              <p:txBody>
                <a:bodyPr wrap="square" rtlCol="0">
                  <a:spAutoFit/>
                </a:bodyPr>
                <a:lstStyle/>
                <a:p>
                  <a:pPr defTabSz="864044">
                    <a:lnSpc>
                      <a:spcPct val="150000"/>
                    </a:lnSpc>
                    <a:spcBef>
                      <a:spcPct val="0"/>
                    </a:spcBef>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需要</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你需要表达的内容</a:t>
                  </a:r>
                </a:p>
              </p:txBody>
            </p:sp>
            <p:sp>
              <p:nvSpPr>
                <p:cNvPr id="24" name="文本框 23"/>
                <p:cNvSpPr txBox="1"/>
                <p:nvPr/>
              </p:nvSpPr>
              <p:spPr>
                <a:xfrm>
                  <a:off x="-553863" y="4013890"/>
                  <a:ext cx="3626848" cy="338554"/>
                </a:xfrm>
                <a:prstGeom prst="rect">
                  <a:avLst/>
                </a:prstGeom>
                <a:noFill/>
              </p:spPr>
              <p:txBody>
                <a:bodyPr wrap="square" rtlCol="0">
                  <a:spAutoFit/>
                </a:bodyPr>
                <a:lstStyle/>
                <a:p>
                  <a:pPr algn="ctr"/>
                  <a:r>
                    <a:rPr lang="zh-CN" altLang="en-US" sz="1600" b="1" dirty="0" smtClean="0">
                      <a:solidFill>
                        <a:srgbClr val="3A3A3A"/>
                      </a:solidFill>
                      <a:latin typeface="微软雅黑" panose="020B0503020204020204" pitchFamily="34" charset="-122"/>
                      <a:ea typeface="微软雅黑" panose="020B0503020204020204" pitchFamily="34" charset="-122"/>
                    </a:rPr>
                    <a:t>输入你的标题</a:t>
                  </a:r>
                  <a:endParaRPr lang="zh-CN" altLang="en-US" sz="1600" b="1" dirty="0">
                    <a:solidFill>
                      <a:srgbClr val="3A3A3A"/>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141287" y="1113323"/>
                  <a:ext cx="2302246" cy="338554"/>
                </a:xfrm>
                <a:prstGeom prst="rect">
                  <a:avLst/>
                </a:prstGeom>
                <a:noFill/>
              </p:spPr>
              <p:txBody>
                <a:bodyPr wrap="square" rtlCol="0">
                  <a:spAutoFit/>
                </a:bodyPr>
                <a:lstStyle/>
                <a:p>
                  <a:pPr algn="ctr"/>
                  <a:r>
                    <a:rPr lang="zh-CN" altLang="en-US" sz="1600" b="1" dirty="0" smtClean="0">
                      <a:solidFill>
                        <a:srgbClr val="3A3A3A"/>
                      </a:solidFill>
                      <a:latin typeface="微软雅黑" panose="020B0503020204020204" pitchFamily="34" charset="-122"/>
                      <a:ea typeface="微软雅黑" panose="020B0503020204020204" pitchFamily="34" charset="-122"/>
                    </a:rPr>
                    <a:t>输入你的标题</a:t>
                  </a:r>
                  <a:endParaRPr lang="zh-CN" altLang="en-US" sz="1600" b="1" dirty="0">
                    <a:solidFill>
                      <a:srgbClr val="3A3A3A"/>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5197510" y="1334710"/>
                  <a:ext cx="2846574" cy="1200329"/>
                </a:xfrm>
                <a:prstGeom prst="rect">
                  <a:avLst/>
                </a:prstGeom>
                <a:noFill/>
              </p:spPr>
              <p:txBody>
                <a:bodyPr wrap="square" rtlCol="0">
                  <a:spAutoFit/>
                </a:bodyPr>
                <a:lstStyle/>
                <a:p>
                  <a:pPr defTabSz="864044">
                    <a:lnSpc>
                      <a:spcPct val="150000"/>
                    </a:lnSpc>
                    <a:spcBef>
                      <a:spcPct val="0"/>
                    </a:spcBef>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内容</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sp>
              <p:nvSpPr>
                <p:cNvPr id="27" name="文本框 26"/>
                <p:cNvSpPr txBox="1"/>
                <p:nvPr/>
              </p:nvSpPr>
              <p:spPr>
                <a:xfrm>
                  <a:off x="8954447" y="1381051"/>
                  <a:ext cx="184731" cy="1200329"/>
                </a:xfrm>
                <a:prstGeom prst="rect">
                  <a:avLst/>
                </a:prstGeom>
                <a:noFill/>
              </p:spPr>
              <p:txBody>
                <a:bodyPr wrap="none" rtlCol="0">
                  <a:spAutoFit/>
                </a:bodyPr>
                <a:lstStyle/>
                <a:p>
                  <a:endParaRPr lang="zh-CN" altLang="en-US" sz="7200" dirty="0"/>
                </a:p>
              </p:txBody>
            </p:sp>
          </p:grpSp>
          <p:pic>
            <p:nvPicPr>
              <p:cNvPr id="22" name="图片 21"/>
              <p:cNvPicPr>
                <a:picLocks noChangeAspect="1"/>
              </p:cNvPicPr>
              <p:nvPr/>
            </p:nvPicPr>
            <p:blipFill>
              <a:blip r:embed="rId14" cstate="email">
                <a:extLst>
                  <a:ext uri="{BEBA8EAE-BF5A-486C-A8C5-ECC9F3942E4B}">
                    <a14:imgProps xmlns:a14="http://schemas.microsoft.com/office/drawing/2010/main">
                      <a14:imgLayer r:embed="rId15">
                        <a14:imgEffect>
                          <a14:artisticCutout/>
                        </a14:imgEffect>
                      </a14:imgLayer>
                    </a14:imgProps>
                  </a:ext>
                  <a:ext uri="{28A0092B-C50C-407E-A947-70E740481C1C}">
                    <a14:useLocalDpi xmlns:a14="http://schemas.microsoft.com/office/drawing/2010/main"/>
                  </a:ext>
                </a:extLst>
              </a:blip>
              <a:srcRect l="10747" t="12924" r="9594" b="7778"/>
              <a:stretch>
                <a:fillRect/>
              </a:stretch>
            </p:blipFill>
            <p:spPr>
              <a:xfrm>
                <a:off x="1107920" y="1264511"/>
                <a:ext cx="4203450" cy="2787123"/>
              </a:xfrm>
              <a:custGeom>
                <a:avLst/>
                <a:gdLst>
                  <a:gd name="connsiteX0" fmla="*/ 0 w 4203450"/>
                  <a:gd name="connsiteY0" fmla="*/ 0 h 2787123"/>
                  <a:gd name="connsiteX1" fmla="*/ 4203450 w 4203450"/>
                  <a:gd name="connsiteY1" fmla="*/ 0 h 2787123"/>
                  <a:gd name="connsiteX2" fmla="*/ 4203450 w 4203450"/>
                  <a:gd name="connsiteY2" fmla="*/ 2787123 h 2787123"/>
                  <a:gd name="connsiteX3" fmla="*/ 0 w 4203450"/>
                  <a:gd name="connsiteY3" fmla="*/ 2787123 h 2787123"/>
                </a:gdLst>
                <a:ahLst/>
                <a:cxnLst>
                  <a:cxn ang="0">
                    <a:pos x="connsiteX0" y="connsiteY0"/>
                  </a:cxn>
                  <a:cxn ang="0">
                    <a:pos x="connsiteX1" y="connsiteY1"/>
                  </a:cxn>
                  <a:cxn ang="0">
                    <a:pos x="connsiteX2" y="connsiteY2"/>
                  </a:cxn>
                  <a:cxn ang="0">
                    <a:pos x="connsiteX3" y="connsiteY3"/>
                  </a:cxn>
                </a:cxnLst>
                <a:rect l="l" t="t" r="r" b="b"/>
                <a:pathLst>
                  <a:path w="4203450" h="2787123">
                    <a:moveTo>
                      <a:pt x="0" y="0"/>
                    </a:moveTo>
                    <a:lnTo>
                      <a:pt x="4203450" y="0"/>
                    </a:lnTo>
                    <a:lnTo>
                      <a:pt x="4203450" y="2787123"/>
                    </a:lnTo>
                    <a:lnTo>
                      <a:pt x="0" y="2787123"/>
                    </a:lnTo>
                    <a:close/>
                  </a:path>
                </a:pathLst>
              </a:custGeom>
              <a:ln>
                <a:solidFill>
                  <a:srgbClr val="C00000"/>
                </a:solidFill>
              </a:ln>
            </p:spPr>
          </p:pic>
        </p:grpSp>
        <p:pic>
          <p:nvPicPr>
            <p:cNvPr id="18" name="图片 17"/>
            <p:cNvPicPr>
              <a:picLocks noChangeAspect="1"/>
            </p:cNvPicPr>
            <p:nvPr/>
          </p:nvPicPr>
          <p:blipFill>
            <a:blip r:embed="rId16" cstate="email">
              <a:extLst>
                <a:ext uri="{BEBA8EAE-BF5A-486C-A8C5-ECC9F3942E4B}">
                  <a14:imgProps xmlns:a14="http://schemas.microsoft.com/office/drawing/2010/main">
                    <a14:imgLayer r:embed="rId17">
                      <a14:imgEffect>
                        <a14:artisticCutout/>
                      </a14:imgEffect>
                    </a14:imgLayer>
                  </a14:imgProps>
                </a:ext>
                <a:ext uri="{28A0092B-C50C-407E-A947-70E740481C1C}">
                  <a14:useLocalDpi xmlns:a14="http://schemas.microsoft.com/office/drawing/2010/main"/>
                </a:ext>
              </a:extLst>
            </a:blip>
            <a:srcRect l="12780" t="18084" r="10567" b="14148"/>
            <a:stretch>
              <a:fillRect/>
            </a:stretch>
          </p:blipFill>
          <p:spPr>
            <a:xfrm>
              <a:off x="5330084" y="2573492"/>
              <a:ext cx="4203450" cy="2787123"/>
            </a:xfrm>
            <a:custGeom>
              <a:avLst/>
              <a:gdLst>
                <a:gd name="connsiteX0" fmla="*/ 0 w 4203450"/>
                <a:gd name="connsiteY0" fmla="*/ 0 h 2787123"/>
                <a:gd name="connsiteX1" fmla="*/ 4203450 w 4203450"/>
                <a:gd name="connsiteY1" fmla="*/ 0 h 2787123"/>
                <a:gd name="connsiteX2" fmla="*/ 4203450 w 4203450"/>
                <a:gd name="connsiteY2" fmla="*/ 2787123 h 2787123"/>
                <a:gd name="connsiteX3" fmla="*/ 0 w 4203450"/>
                <a:gd name="connsiteY3" fmla="*/ 2787123 h 2787123"/>
              </a:gdLst>
              <a:ahLst/>
              <a:cxnLst>
                <a:cxn ang="0">
                  <a:pos x="connsiteX0" y="connsiteY0"/>
                </a:cxn>
                <a:cxn ang="0">
                  <a:pos x="connsiteX1" y="connsiteY1"/>
                </a:cxn>
                <a:cxn ang="0">
                  <a:pos x="connsiteX2" y="connsiteY2"/>
                </a:cxn>
                <a:cxn ang="0">
                  <a:pos x="connsiteX3" y="connsiteY3"/>
                </a:cxn>
              </a:cxnLst>
              <a:rect l="l" t="t" r="r" b="b"/>
              <a:pathLst>
                <a:path w="4203450" h="2787123">
                  <a:moveTo>
                    <a:pt x="0" y="0"/>
                  </a:moveTo>
                  <a:lnTo>
                    <a:pt x="4203450" y="0"/>
                  </a:lnTo>
                  <a:lnTo>
                    <a:pt x="4203450" y="2787123"/>
                  </a:lnTo>
                  <a:lnTo>
                    <a:pt x="0" y="2787123"/>
                  </a:lnTo>
                  <a:close/>
                </a:path>
              </a:pathLst>
            </a:custGeom>
            <a:ln>
              <a:solidFill>
                <a:srgbClr val="C00000"/>
              </a:solidFill>
            </a:ln>
          </p:spPr>
        </p:pic>
      </p:grpSp>
    </p:spTree>
    <p:extLst>
      <p:ext uri="{BB962C8B-B14F-4D97-AF65-F5344CB8AC3E}">
        <p14:creationId xmlns:p14="http://schemas.microsoft.com/office/powerpoint/2010/main" val="4119754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76511"/>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01651" y="0"/>
            <a:ext cx="1790347" cy="1517715"/>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grpSp>
        <p:nvGrpSpPr>
          <p:cNvPr id="16" name="组合 15"/>
          <p:cNvGrpSpPr/>
          <p:nvPr/>
        </p:nvGrpSpPr>
        <p:grpSpPr>
          <a:xfrm>
            <a:off x="1784081" y="1472076"/>
            <a:ext cx="9107859" cy="3825019"/>
            <a:chOff x="2546081" y="2031332"/>
            <a:chExt cx="9107859" cy="3825019"/>
          </a:xfrm>
        </p:grpSpPr>
        <p:sp>
          <p:nvSpPr>
            <p:cNvPr id="17" name="任意多边形 16"/>
            <p:cNvSpPr/>
            <p:nvPr/>
          </p:nvSpPr>
          <p:spPr>
            <a:xfrm>
              <a:off x="3981450" y="3905250"/>
              <a:ext cx="4933950" cy="19050"/>
            </a:xfrm>
            <a:custGeom>
              <a:avLst/>
              <a:gdLst>
                <a:gd name="connsiteX0" fmla="*/ 0 w 4933950"/>
                <a:gd name="connsiteY0" fmla="*/ 19050 h 19050"/>
                <a:gd name="connsiteX1" fmla="*/ 4933950 w 4933950"/>
                <a:gd name="connsiteY1" fmla="*/ 0 h 19050"/>
              </a:gdLst>
              <a:ahLst/>
              <a:cxnLst>
                <a:cxn ang="0">
                  <a:pos x="connsiteX0" y="connsiteY0"/>
                </a:cxn>
                <a:cxn ang="0">
                  <a:pos x="connsiteX1" y="connsiteY1"/>
                </a:cxn>
              </a:cxnLst>
              <a:rect l="l" t="t" r="r" b="b"/>
              <a:pathLst>
                <a:path w="4933950" h="19050">
                  <a:moveTo>
                    <a:pt x="0" y="19050"/>
                  </a:moveTo>
                  <a:lnTo>
                    <a:pt x="4933950" y="0"/>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文本框 17"/>
            <p:cNvSpPr txBox="1"/>
            <p:nvPr/>
          </p:nvSpPr>
          <p:spPr>
            <a:xfrm>
              <a:off x="2546081" y="2031332"/>
              <a:ext cx="3534758" cy="1569660"/>
            </a:xfrm>
            <a:prstGeom prst="rect">
              <a:avLst/>
            </a:prstGeom>
            <a:noFill/>
          </p:spPr>
          <p:txBody>
            <a:bodyPr wrap="square" rtlCol="0">
              <a:spAutoFit/>
            </a:bodyPr>
            <a:lstStyle/>
            <a:p>
              <a:r>
                <a:rPr lang="en-US" altLang="zh-CN" sz="9600" dirty="0" smtClean="0">
                  <a:latin typeface="微软雅黑" panose="020B0503020204020204" pitchFamily="34" charset="-122"/>
                  <a:ea typeface="微软雅黑" panose="020B0503020204020204" pitchFamily="34" charset="-122"/>
                  <a:cs typeface="Arial" panose="020B0604020202020204" pitchFamily="34" charset="0"/>
                </a:rPr>
                <a:t>2019</a:t>
              </a:r>
              <a:endParaRPr lang="zh-CN" altLang="en-US" sz="96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文本框 20"/>
            <p:cNvSpPr txBox="1"/>
            <p:nvPr/>
          </p:nvSpPr>
          <p:spPr>
            <a:xfrm>
              <a:off x="8119182" y="4254802"/>
              <a:ext cx="3534758" cy="1569660"/>
            </a:xfrm>
            <a:prstGeom prst="rect">
              <a:avLst/>
            </a:prstGeom>
            <a:noFill/>
          </p:spPr>
          <p:txBody>
            <a:bodyPr wrap="square" rtlCol="0">
              <a:spAutoFit/>
            </a:bodyPr>
            <a:lstStyle/>
            <a:p>
              <a:r>
                <a:rPr lang="en-US" altLang="zh-CN" sz="9600" dirty="0" smtClean="0">
                  <a:latin typeface="微软雅黑" panose="020B0503020204020204" pitchFamily="34" charset="-122"/>
                  <a:ea typeface="微软雅黑" panose="020B0503020204020204" pitchFamily="34" charset="-122"/>
                  <a:cs typeface="Arial" panose="020B0604020202020204" pitchFamily="34" charset="0"/>
                </a:rPr>
                <a:t>2020</a:t>
              </a:r>
              <a:endParaRPr lang="zh-CN" altLang="en-US" sz="9600" dirty="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2" name="组合 21"/>
            <p:cNvGrpSpPr/>
            <p:nvPr/>
          </p:nvGrpSpPr>
          <p:grpSpPr>
            <a:xfrm>
              <a:off x="5483184" y="2300499"/>
              <a:ext cx="1789902" cy="361398"/>
              <a:chOff x="304799" y="478806"/>
              <a:chExt cx="1789902" cy="361398"/>
            </a:xfrm>
          </p:grpSpPr>
          <p:sp>
            <p:nvSpPr>
              <p:cNvPr id="28" name="矩形 27"/>
              <p:cNvSpPr/>
              <p:nvPr/>
            </p:nvSpPr>
            <p:spPr>
              <a:xfrm>
                <a:off x="304799" y="478806"/>
                <a:ext cx="1603415" cy="3474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文本框 28"/>
              <p:cNvSpPr txBox="1"/>
              <p:nvPr/>
            </p:nvSpPr>
            <p:spPr>
              <a:xfrm>
                <a:off x="473794" y="501650"/>
                <a:ext cx="162090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输入标题</a:t>
                </a:r>
              </a:p>
            </p:txBody>
          </p:sp>
        </p:grpSp>
        <p:grpSp>
          <p:nvGrpSpPr>
            <p:cNvPr id="23" name="组合 22"/>
            <p:cNvGrpSpPr/>
            <p:nvPr/>
          </p:nvGrpSpPr>
          <p:grpSpPr>
            <a:xfrm>
              <a:off x="5483184" y="4532817"/>
              <a:ext cx="1789902" cy="361398"/>
              <a:chOff x="304799" y="478806"/>
              <a:chExt cx="1789902" cy="361398"/>
            </a:xfrm>
          </p:grpSpPr>
          <p:sp>
            <p:nvSpPr>
              <p:cNvPr id="26" name="矩形 25"/>
              <p:cNvSpPr/>
              <p:nvPr/>
            </p:nvSpPr>
            <p:spPr>
              <a:xfrm>
                <a:off x="304799" y="478806"/>
                <a:ext cx="1603415" cy="3474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文本框 26"/>
              <p:cNvSpPr txBox="1"/>
              <p:nvPr/>
            </p:nvSpPr>
            <p:spPr>
              <a:xfrm>
                <a:off x="473794" y="501650"/>
                <a:ext cx="1620907" cy="338554"/>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输入标题</a:t>
                </a:r>
                <a:endParaRPr lang="zh-CN" alt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4" name="文本框 23"/>
            <p:cNvSpPr txBox="1"/>
            <p:nvPr/>
          </p:nvSpPr>
          <p:spPr>
            <a:xfrm>
              <a:off x="5375905" y="2687021"/>
              <a:ext cx="2815817" cy="890693"/>
            </a:xfrm>
            <a:prstGeom prst="rect">
              <a:avLst/>
            </a:prstGeom>
            <a:noFill/>
          </p:spPr>
          <p:txBody>
            <a:bodyPr wrap="square" rtlCol="0">
              <a:spAutoFit/>
            </a:bodyPr>
            <a:lstStyle/>
            <a:p>
              <a:pPr defTabSz="864044">
                <a:lnSpc>
                  <a:spcPct val="150000"/>
                </a:lnSpc>
                <a:spcBef>
                  <a:spcPct val="0"/>
                </a:spcBef>
                <a:defRPr/>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需要</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你需要表达的内容</a:t>
              </a:r>
            </a:p>
          </p:txBody>
        </p:sp>
        <p:sp>
          <p:nvSpPr>
            <p:cNvPr id="25" name="文本框 24"/>
            <p:cNvSpPr txBox="1"/>
            <p:nvPr/>
          </p:nvSpPr>
          <p:spPr>
            <a:xfrm>
              <a:off x="5375905" y="4965658"/>
              <a:ext cx="2815817" cy="890693"/>
            </a:xfrm>
            <a:prstGeom prst="rect">
              <a:avLst/>
            </a:prstGeom>
            <a:noFill/>
          </p:spPr>
          <p:txBody>
            <a:bodyPr wrap="square" rtlCol="0">
              <a:spAutoFit/>
            </a:bodyPr>
            <a:lstStyle/>
            <a:p>
              <a:pPr defTabSz="864044">
                <a:lnSpc>
                  <a:spcPct val="150000"/>
                </a:lnSpc>
                <a:spcBef>
                  <a:spcPct val="0"/>
                </a:spcBef>
                <a:defRPr/>
              </a:pP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a:t>
              </a:r>
              <a:r>
                <a:rPr lang="zh-CN" altLang="en-US" sz="12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需要</a:t>
              </a:r>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你需要表达的内容</a:t>
              </a:r>
            </a:p>
          </p:txBody>
        </p:sp>
      </p:grpSp>
    </p:spTree>
    <p:extLst>
      <p:ext uri="{BB962C8B-B14F-4D97-AF65-F5344CB8AC3E}">
        <p14:creationId xmlns:p14="http://schemas.microsoft.com/office/powerpoint/2010/main" val="2979284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76511"/>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01651" y="0"/>
            <a:ext cx="1790347" cy="1517715"/>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grpSp>
        <p:nvGrpSpPr>
          <p:cNvPr id="16" name="组合 15"/>
          <p:cNvGrpSpPr/>
          <p:nvPr/>
        </p:nvGrpSpPr>
        <p:grpSpPr>
          <a:xfrm>
            <a:off x="1460045" y="1070391"/>
            <a:ext cx="10113938" cy="4702195"/>
            <a:chOff x="1005064" y="839449"/>
            <a:chExt cx="10113938" cy="4702195"/>
          </a:xfrm>
        </p:grpSpPr>
        <p:grpSp>
          <p:nvGrpSpPr>
            <p:cNvPr id="17" name="组合 16"/>
            <p:cNvGrpSpPr/>
            <p:nvPr/>
          </p:nvGrpSpPr>
          <p:grpSpPr>
            <a:xfrm>
              <a:off x="1005064" y="839449"/>
              <a:ext cx="10113938" cy="4702195"/>
              <a:chOff x="1005064" y="839449"/>
              <a:chExt cx="10113938" cy="4702195"/>
            </a:xfrm>
          </p:grpSpPr>
          <p:sp>
            <p:nvSpPr>
              <p:cNvPr id="21" name="椭圆 20"/>
              <p:cNvSpPr/>
              <p:nvPr/>
            </p:nvSpPr>
            <p:spPr>
              <a:xfrm>
                <a:off x="7723655" y="918279"/>
                <a:ext cx="3309105" cy="3233996"/>
              </a:xfrm>
              <a:prstGeom prst="ellipse">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792590" y="4290684"/>
                <a:ext cx="475964" cy="483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1</a:t>
                </a:r>
                <a:endParaRPr lang="zh-CN" altLang="en-US" sz="3200" dirty="0">
                  <a:latin typeface="微软雅黑" panose="020B0503020204020204" pitchFamily="34" charset="-122"/>
                  <a:ea typeface="微软雅黑" panose="020B0503020204020204" pitchFamily="34" charset="-122"/>
                </a:endParaRPr>
              </a:p>
            </p:txBody>
          </p:sp>
          <p:sp>
            <p:nvSpPr>
              <p:cNvPr id="23" name="椭圆 22"/>
              <p:cNvSpPr/>
              <p:nvPr/>
            </p:nvSpPr>
            <p:spPr>
              <a:xfrm>
                <a:off x="4355908" y="4290684"/>
                <a:ext cx="475964" cy="483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2</a:t>
                </a:r>
                <a:endParaRPr lang="zh-CN" altLang="en-US" sz="3200" dirty="0">
                  <a:latin typeface="微软雅黑" panose="020B0503020204020204" pitchFamily="34" charset="-122"/>
                  <a:ea typeface="微软雅黑" panose="020B0503020204020204" pitchFamily="34" charset="-122"/>
                </a:endParaRPr>
              </a:p>
            </p:txBody>
          </p:sp>
          <p:sp>
            <p:nvSpPr>
              <p:cNvPr id="24" name="椭圆 23"/>
              <p:cNvSpPr/>
              <p:nvPr/>
            </p:nvSpPr>
            <p:spPr>
              <a:xfrm>
                <a:off x="6775997" y="4290684"/>
                <a:ext cx="475964" cy="483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3</a:t>
                </a:r>
                <a:endParaRPr lang="zh-CN" altLang="en-US" sz="3200" dirty="0">
                  <a:latin typeface="微软雅黑" panose="020B0503020204020204" pitchFamily="34" charset="-122"/>
                  <a:ea typeface="微软雅黑" panose="020B0503020204020204" pitchFamily="34" charset="-122"/>
                </a:endParaRPr>
              </a:p>
            </p:txBody>
          </p:sp>
          <p:sp>
            <p:nvSpPr>
              <p:cNvPr id="25" name="椭圆 24"/>
              <p:cNvSpPr/>
              <p:nvPr/>
            </p:nvSpPr>
            <p:spPr>
              <a:xfrm>
                <a:off x="9262357" y="4290684"/>
                <a:ext cx="475964" cy="4833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4</a:t>
                </a:r>
                <a:endParaRPr lang="zh-CN" altLang="en-US" sz="3200"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7723655" y="1618724"/>
                <a:ext cx="3395347" cy="1569660"/>
              </a:xfrm>
              <a:prstGeom prst="rect">
                <a:avLst/>
              </a:prstGeom>
              <a:noFill/>
            </p:spPr>
            <p:txBody>
              <a:bodyPr wrap="square" rtlCol="0">
                <a:spAutoFit/>
              </a:bodyPr>
              <a:lstStyle/>
              <a:p>
                <a:pPr algn="ctr"/>
                <a:r>
                  <a:rPr lang="zh-CN" altLang="en-US" sz="4800" dirty="0">
                    <a:solidFill>
                      <a:schemeClr val="bg1"/>
                    </a:solidFill>
                    <a:latin typeface="华康俪金黑W8(P)" panose="020B0800000000000000" pitchFamily="34" charset="-122"/>
                    <a:ea typeface="华康俪金黑W8(P)" panose="020B0800000000000000" pitchFamily="34" charset="-122"/>
                  </a:rPr>
                  <a:t>单击此处</a:t>
                </a:r>
                <a:endParaRPr lang="en-US" altLang="zh-CN" sz="4800" dirty="0">
                  <a:solidFill>
                    <a:schemeClr val="bg1"/>
                  </a:solidFill>
                  <a:latin typeface="华康俪金黑W8(P)" panose="020B0800000000000000" pitchFamily="34" charset="-122"/>
                  <a:ea typeface="华康俪金黑W8(P)" panose="020B0800000000000000" pitchFamily="34" charset="-122"/>
                </a:endParaRPr>
              </a:p>
              <a:p>
                <a:pPr algn="ctr"/>
                <a:r>
                  <a:rPr lang="zh-CN" altLang="en-US" sz="4800" dirty="0">
                    <a:solidFill>
                      <a:schemeClr val="bg1"/>
                    </a:solidFill>
                    <a:latin typeface="华康俪金黑W8(P)" panose="020B0800000000000000" pitchFamily="34" charset="-122"/>
                    <a:ea typeface="华康俪金黑W8(P)" panose="020B0800000000000000" pitchFamily="34" charset="-122"/>
                  </a:rPr>
                  <a:t>添加内容</a:t>
                </a:r>
              </a:p>
            </p:txBody>
          </p:sp>
          <p:sp>
            <p:nvSpPr>
              <p:cNvPr id="27" name="矩形 26"/>
              <p:cNvSpPr/>
              <p:nvPr/>
            </p:nvSpPr>
            <p:spPr>
              <a:xfrm>
                <a:off x="1098003" y="1094282"/>
                <a:ext cx="5872423" cy="305799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098003" y="839449"/>
                <a:ext cx="5872423" cy="254833"/>
              </a:xfrm>
              <a:prstGeom prst="rect">
                <a:avLst/>
              </a:prstGeom>
              <a:solidFill>
                <a:srgbClr val="C0000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005064" y="4956869"/>
                <a:ext cx="2051015" cy="584775"/>
              </a:xfrm>
              <a:prstGeom prst="rect">
                <a:avLst/>
              </a:prstGeom>
              <a:noFill/>
            </p:spPr>
            <p:txBody>
              <a:bodyPr wrap="square" rtlCol="0">
                <a:spAutoFit/>
              </a:bodyPr>
              <a:lstStyle/>
              <a:p>
                <a:pPr algn="ct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单击此处添加内容单击此处添加内容</a:t>
                </a:r>
              </a:p>
            </p:txBody>
          </p:sp>
          <p:sp>
            <p:nvSpPr>
              <p:cNvPr id="30" name="文本框 29"/>
              <p:cNvSpPr txBox="1"/>
              <p:nvPr/>
            </p:nvSpPr>
            <p:spPr>
              <a:xfrm>
                <a:off x="3568382" y="4956869"/>
                <a:ext cx="2051015" cy="584775"/>
              </a:xfrm>
              <a:prstGeom prst="rect">
                <a:avLst/>
              </a:prstGeom>
              <a:noFill/>
            </p:spPr>
            <p:txBody>
              <a:bodyPr wrap="square" rtlCol="0">
                <a:spAutoFit/>
              </a:bodyPr>
              <a:lstStyle/>
              <a:p>
                <a:pPr algn="ct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单击此处添加内容单击此处添加内容</a:t>
                </a:r>
              </a:p>
            </p:txBody>
          </p:sp>
          <p:sp>
            <p:nvSpPr>
              <p:cNvPr id="31" name="文本框 30"/>
              <p:cNvSpPr txBox="1"/>
              <p:nvPr/>
            </p:nvSpPr>
            <p:spPr>
              <a:xfrm>
                <a:off x="5988471" y="4956869"/>
                <a:ext cx="2051015" cy="584775"/>
              </a:xfrm>
              <a:prstGeom prst="rect">
                <a:avLst/>
              </a:prstGeom>
              <a:noFill/>
            </p:spPr>
            <p:txBody>
              <a:bodyPr wrap="square" rtlCol="0">
                <a:spAutoFit/>
              </a:bodyPr>
              <a:lstStyle/>
              <a:p>
                <a:pPr algn="ct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单击此处添加内容单击此处添加内容</a:t>
                </a:r>
              </a:p>
            </p:txBody>
          </p:sp>
          <p:sp>
            <p:nvSpPr>
              <p:cNvPr id="32" name="文本框 31"/>
              <p:cNvSpPr txBox="1"/>
              <p:nvPr/>
            </p:nvSpPr>
            <p:spPr>
              <a:xfrm>
                <a:off x="8474831" y="4956869"/>
                <a:ext cx="2051015" cy="584775"/>
              </a:xfrm>
              <a:prstGeom prst="rect">
                <a:avLst/>
              </a:prstGeom>
              <a:noFill/>
            </p:spPr>
            <p:txBody>
              <a:bodyPr wrap="square" rtlCol="0">
                <a:spAutoFit/>
              </a:bodyPr>
              <a:lstStyle/>
              <a:p>
                <a:pPr algn="ct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单击此处添加内容单击此处添加内容</a:t>
                </a:r>
              </a:p>
            </p:txBody>
          </p:sp>
        </p:grpSp>
        <p:pic>
          <p:nvPicPr>
            <p:cNvPr id="18" name="图片 17"/>
            <p:cNvPicPr>
              <a:picLocks noChangeAspect="1"/>
            </p:cNvPicPr>
            <p:nvPr/>
          </p:nvPicPr>
          <p:blipFill>
            <a:blip r:embed="rId14" cstate="email">
              <a:extLst>
                <a:ext uri="{BEBA8EAE-BF5A-486C-A8C5-ECC9F3942E4B}">
                  <a14:imgProps xmlns:a14="http://schemas.microsoft.com/office/drawing/2010/main">
                    <a14:imgLayer r:embed="rId15">
                      <a14:imgEffect>
                        <a14:artisticCutout/>
                      </a14:imgEffect>
                    </a14:imgLayer>
                  </a14:imgProps>
                </a:ext>
                <a:ext uri="{28A0092B-C50C-407E-A947-70E740481C1C}">
                  <a14:useLocalDpi xmlns:a14="http://schemas.microsoft.com/office/drawing/2010/main"/>
                </a:ext>
              </a:extLst>
            </a:blip>
            <a:srcRect t="19067" b="2823"/>
            <a:stretch>
              <a:fillRect/>
            </a:stretch>
          </p:blipFill>
          <p:spPr>
            <a:xfrm>
              <a:off x="1098003" y="1094281"/>
              <a:ext cx="5872423" cy="3057994"/>
            </a:xfrm>
            <a:custGeom>
              <a:avLst/>
              <a:gdLst>
                <a:gd name="connsiteX0" fmla="*/ 0 w 5872423"/>
                <a:gd name="connsiteY0" fmla="*/ 0 h 3057994"/>
                <a:gd name="connsiteX1" fmla="*/ 5872423 w 5872423"/>
                <a:gd name="connsiteY1" fmla="*/ 0 h 3057994"/>
                <a:gd name="connsiteX2" fmla="*/ 5872423 w 5872423"/>
                <a:gd name="connsiteY2" fmla="*/ 3057994 h 3057994"/>
                <a:gd name="connsiteX3" fmla="*/ 0 w 5872423"/>
                <a:gd name="connsiteY3" fmla="*/ 3057994 h 3057994"/>
              </a:gdLst>
              <a:ahLst/>
              <a:cxnLst>
                <a:cxn ang="0">
                  <a:pos x="connsiteX0" y="connsiteY0"/>
                </a:cxn>
                <a:cxn ang="0">
                  <a:pos x="connsiteX1" y="connsiteY1"/>
                </a:cxn>
                <a:cxn ang="0">
                  <a:pos x="connsiteX2" y="connsiteY2"/>
                </a:cxn>
                <a:cxn ang="0">
                  <a:pos x="connsiteX3" y="connsiteY3"/>
                </a:cxn>
              </a:cxnLst>
              <a:rect l="l" t="t" r="r" b="b"/>
              <a:pathLst>
                <a:path w="5872423" h="3057994">
                  <a:moveTo>
                    <a:pt x="0" y="0"/>
                  </a:moveTo>
                  <a:lnTo>
                    <a:pt x="5872423" y="0"/>
                  </a:lnTo>
                  <a:lnTo>
                    <a:pt x="5872423" y="3057994"/>
                  </a:lnTo>
                  <a:lnTo>
                    <a:pt x="0" y="3057994"/>
                  </a:lnTo>
                  <a:close/>
                </a:path>
              </a:pathLst>
            </a:custGeom>
          </p:spPr>
        </p:pic>
      </p:grpSp>
    </p:spTree>
    <p:extLst>
      <p:ext uri="{BB962C8B-B14F-4D97-AF65-F5344CB8AC3E}">
        <p14:creationId xmlns:p14="http://schemas.microsoft.com/office/powerpoint/2010/main" val="2117653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76511"/>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01651" y="0"/>
            <a:ext cx="1790347" cy="1517715"/>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grpSp>
        <p:nvGrpSpPr>
          <p:cNvPr id="16" name="组合 15"/>
          <p:cNvGrpSpPr/>
          <p:nvPr/>
        </p:nvGrpSpPr>
        <p:grpSpPr>
          <a:xfrm>
            <a:off x="2178992" y="1372215"/>
            <a:ext cx="8326451" cy="4349348"/>
            <a:chOff x="1525130" y="1147061"/>
            <a:chExt cx="8326451" cy="4349348"/>
          </a:xfrm>
        </p:grpSpPr>
        <p:sp>
          <p:nvSpPr>
            <p:cNvPr id="17" name="TextBox 15"/>
            <p:cNvSpPr txBox="1"/>
            <p:nvPr/>
          </p:nvSpPr>
          <p:spPr>
            <a:xfrm>
              <a:off x="5049067" y="1706375"/>
              <a:ext cx="4698722" cy="1708160"/>
            </a:xfrm>
            <a:prstGeom prst="rect">
              <a:avLst/>
            </a:prstGeom>
            <a:noFill/>
          </p:spPr>
          <p:txBody>
            <a:bodyPr wrap="square" rtlCol="0">
              <a:spAutoFit/>
            </a:bodyPr>
            <a:lstStyle/>
            <a:p>
              <a:pPr>
                <a:lnSpc>
                  <a:spcPct val="15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概述</a:t>
              </a:r>
              <a:endParaRPr lang="zh-CN" altLang="en-US"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8" name="TextBox 15"/>
            <p:cNvSpPr txBox="1"/>
            <p:nvPr/>
          </p:nvSpPr>
          <p:spPr>
            <a:xfrm>
              <a:off x="1822382" y="4149502"/>
              <a:ext cx="4342868" cy="1346907"/>
            </a:xfrm>
            <a:prstGeom prst="rect">
              <a:avLst/>
            </a:prstGeom>
            <a:noFill/>
          </p:spPr>
          <p:txBody>
            <a:bodyPr wrap="square" rtlCol="0">
              <a:spAutoFit/>
            </a:bodyPr>
            <a:lstStyle/>
            <a:p>
              <a:pPr algn="r">
                <a:lnSpc>
                  <a:spcPct val="15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这里输入简单的文字概述这里输入简单字概述这里输入简单简单的文字概述这里输入简单的文字概述简单这里输入简单的文字概述这里输入这里输入简单的</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文</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这里输入简单的文字概述这里输入这里输入简单</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的</a:t>
              </a:r>
              <a:endParaRPr lang="zh-CN" altLang="en-US" sz="14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5034039" y="1147061"/>
              <a:ext cx="4817542" cy="584775"/>
            </a:xfrm>
            <a:prstGeom prst="rect">
              <a:avLst/>
            </a:prstGeom>
            <a:solidFill>
              <a:srgbClr val="C00000"/>
            </a:solidFill>
            <a:ln>
              <a:solidFill>
                <a:srgbClr val="C00000"/>
              </a:solidFill>
            </a:ln>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sp>
          <p:nvSpPr>
            <p:cNvPr id="22" name="矩形 21"/>
            <p:cNvSpPr/>
            <p:nvPr/>
          </p:nvSpPr>
          <p:spPr>
            <a:xfrm>
              <a:off x="1525130" y="3564727"/>
              <a:ext cx="4768606" cy="584775"/>
            </a:xfrm>
            <a:prstGeom prst="rect">
              <a:avLst/>
            </a:prstGeom>
            <a:solidFill>
              <a:srgbClr val="C00000"/>
            </a:solidFill>
            <a:ln>
              <a:solidFill>
                <a:srgbClr val="C00000"/>
              </a:solidFill>
            </a:ln>
          </p:spPr>
          <p:txBody>
            <a:bodyPr wrap="square">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这里输入简单的文字概述</a:t>
              </a:r>
              <a:endParaRPr lang="zh-CN" altLang="en-US" sz="3200" b="1" dirty="0">
                <a:solidFill>
                  <a:schemeClr val="bg1"/>
                </a:solidFill>
              </a:endParaRPr>
            </a:p>
          </p:txBody>
        </p:sp>
      </p:grpSp>
      <p:pic>
        <p:nvPicPr>
          <p:cNvPr id="23" name="图片 22"/>
          <p:cNvPicPr>
            <a:picLocks noChangeAspect="1"/>
          </p:cNvPicPr>
          <p:nvPr/>
        </p:nvPicPr>
        <p:blipFill>
          <a:blip r:embed="rId14" cstate="email">
            <a:extLst>
              <a:ext uri="{BEBA8EAE-BF5A-486C-A8C5-ECC9F3942E4B}">
                <a14:imgProps xmlns:a14="http://schemas.microsoft.com/office/drawing/2010/main">
                  <a14:imgLayer r:embed="rId15">
                    <a14:imgEffect>
                      <a14:artisticCutout/>
                    </a14:imgEffect>
                  </a14:imgLayer>
                </a14:imgProps>
              </a:ext>
              <a:ext uri="{28A0092B-C50C-407E-A947-70E740481C1C}">
                <a14:useLocalDpi xmlns:a14="http://schemas.microsoft.com/office/drawing/2010/main"/>
              </a:ext>
            </a:extLst>
          </a:blip>
          <a:srcRect l="2917" t="3811" r="2917" b="7086"/>
          <a:stretch>
            <a:fillRect/>
          </a:stretch>
        </p:blipFill>
        <p:spPr>
          <a:xfrm>
            <a:off x="2182924" y="1384247"/>
            <a:ext cx="3504977" cy="2209045"/>
          </a:xfrm>
          <a:custGeom>
            <a:avLst/>
            <a:gdLst>
              <a:gd name="connsiteX0" fmla="*/ 0 w 3504977"/>
              <a:gd name="connsiteY0" fmla="*/ 0 h 2209045"/>
              <a:gd name="connsiteX1" fmla="*/ 3504977 w 3504977"/>
              <a:gd name="connsiteY1" fmla="*/ 0 h 2209045"/>
              <a:gd name="connsiteX2" fmla="*/ 3504977 w 3504977"/>
              <a:gd name="connsiteY2" fmla="*/ 2209045 h 2209045"/>
              <a:gd name="connsiteX3" fmla="*/ 0 w 3504977"/>
              <a:gd name="connsiteY3" fmla="*/ 2209045 h 2209045"/>
            </a:gdLst>
            <a:ahLst/>
            <a:cxnLst>
              <a:cxn ang="0">
                <a:pos x="connsiteX0" y="connsiteY0"/>
              </a:cxn>
              <a:cxn ang="0">
                <a:pos x="connsiteX1" y="connsiteY1"/>
              </a:cxn>
              <a:cxn ang="0">
                <a:pos x="connsiteX2" y="connsiteY2"/>
              </a:cxn>
              <a:cxn ang="0">
                <a:pos x="connsiteX3" y="connsiteY3"/>
              </a:cxn>
            </a:cxnLst>
            <a:rect l="l" t="t" r="r" b="b"/>
            <a:pathLst>
              <a:path w="3504977" h="2209045">
                <a:moveTo>
                  <a:pt x="0" y="0"/>
                </a:moveTo>
                <a:lnTo>
                  <a:pt x="3504977" y="0"/>
                </a:lnTo>
                <a:lnTo>
                  <a:pt x="3504977" y="2209045"/>
                </a:lnTo>
                <a:lnTo>
                  <a:pt x="0" y="2209045"/>
                </a:lnTo>
                <a:close/>
              </a:path>
            </a:pathLst>
          </a:custGeom>
          <a:ln>
            <a:solidFill>
              <a:srgbClr val="C00000"/>
            </a:solidFill>
          </a:ln>
        </p:spPr>
      </p:pic>
      <p:pic>
        <p:nvPicPr>
          <p:cNvPr id="24" name="图片 23"/>
          <p:cNvPicPr>
            <a:picLocks noChangeAspect="1"/>
          </p:cNvPicPr>
          <p:nvPr/>
        </p:nvPicPr>
        <p:blipFill>
          <a:blip r:embed="rId16" cstate="email">
            <a:extLst>
              <a:ext uri="{BEBA8EAE-BF5A-486C-A8C5-ECC9F3942E4B}">
                <a14:imgProps xmlns:a14="http://schemas.microsoft.com/office/drawing/2010/main">
                  <a14:imgLayer r:embed="rId17">
                    <a14:imgEffect>
                      <a14:artisticCutout/>
                    </a14:imgEffect>
                  </a14:imgLayer>
                </a14:imgProps>
              </a:ext>
              <a:ext uri="{28A0092B-C50C-407E-A947-70E740481C1C}">
                <a14:useLocalDpi xmlns:a14="http://schemas.microsoft.com/office/drawing/2010/main"/>
              </a:ext>
            </a:extLst>
          </a:blip>
          <a:srcRect l="11014" t="5033" b="6380"/>
          <a:stretch>
            <a:fillRect/>
          </a:stretch>
        </p:blipFill>
        <p:spPr>
          <a:xfrm>
            <a:off x="6965665" y="3789881"/>
            <a:ext cx="3209960" cy="2032361"/>
          </a:xfrm>
          <a:custGeom>
            <a:avLst/>
            <a:gdLst>
              <a:gd name="connsiteX0" fmla="*/ 0 w 3539778"/>
              <a:gd name="connsiteY0" fmla="*/ 0 h 2241183"/>
              <a:gd name="connsiteX1" fmla="*/ 3539778 w 3539778"/>
              <a:gd name="connsiteY1" fmla="*/ 0 h 2241183"/>
              <a:gd name="connsiteX2" fmla="*/ 3539778 w 3539778"/>
              <a:gd name="connsiteY2" fmla="*/ 2241183 h 2241183"/>
              <a:gd name="connsiteX3" fmla="*/ 0 w 3539778"/>
              <a:gd name="connsiteY3" fmla="*/ 2241183 h 2241183"/>
            </a:gdLst>
            <a:ahLst/>
            <a:cxnLst>
              <a:cxn ang="0">
                <a:pos x="connsiteX0" y="connsiteY0"/>
              </a:cxn>
              <a:cxn ang="0">
                <a:pos x="connsiteX1" y="connsiteY1"/>
              </a:cxn>
              <a:cxn ang="0">
                <a:pos x="connsiteX2" y="connsiteY2"/>
              </a:cxn>
              <a:cxn ang="0">
                <a:pos x="connsiteX3" y="connsiteY3"/>
              </a:cxn>
            </a:cxnLst>
            <a:rect l="l" t="t" r="r" b="b"/>
            <a:pathLst>
              <a:path w="3539778" h="2241183">
                <a:moveTo>
                  <a:pt x="0" y="0"/>
                </a:moveTo>
                <a:lnTo>
                  <a:pt x="3539778" y="0"/>
                </a:lnTo>
                <a:lnTo>
                  <a:pt x="3539778" y="2241183"/>
                </a:lnTo>
                <a:lnTo>
                  <a:pt x="0" y="2241183"/>
                </a:lnTo>
                <a:close/>
              </a:path>
            </a:pathLst>
          </a:custGeom>
          <a:ln>
            <a:solidFill>
              <a:srgbClr val="C00000"/>
            </a:solidFill>
          </a:ln>
        </p:spPr>
      </p:pic>
    </p:spTree>
    <p:extLst>
      <p:ext uri="{BB962C8B-B14F-4D97-AF65-F5344CB8AC3E}">
        <p14:creationId xmlns:p14="http://schemas.microsoft.com/office/powerpoint/2010/main" val="4292976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ppt_x"/>
                                          </p:val>
                                        </p:tav>
                                        <p:tav tm="100000">
                                          <p:val>
                                            <p:strVal val="#ppt_x"/>
                                          </p:val>
                                        </p:tav>
                                      </p:tavLst>
                                    </p:anim>
                                    <p:anim calcmode="lin" valueType="num">
                                      <p:cBhvr additive="base">
                                        <p:cTn id="52" dur="500" fill="hold"/>
                                        <p:tgtEl>
                                          <p:spTgt spid="23"/>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ppt_x"/>
                                          </p:val>
                                        </p:tav>
                                        <p:tav tm="100000">
                                          <p:val>
                                            <p:strVal val="#ppt_x"/>
                                          </p:val>
                                        </p:tav>
                                      </p:tavLst>
                                    </p:anim>
                                    <p:anim calcmode="lin" valueType="num">
                                      <p:cBhvr additive="base">
                                        <p:cTn id="5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18775" y="4358243"/>
            <a:ext cx="5954447" cy="2136929"/>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15088" y="4599561"/>
            <a:ext cx="1267230" cy="1654292"/>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0690" y="898619"/>
            <a:ext cx="2706813" cy="1203743"/>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952280" y="0"/>
            <a:ext cx="4239719" cy="3594100"/>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025083" y="2763981"/>
            <a:ext cx="6419815" cy="787854"/>
            <a:chOff x="3302715" y="2319795"/>
            <a:chExt cx="4635021" cy="556758"/>
          </a:xfrm>
        </p:grpSpPr>
        <p:pic>
          <p:nvPicPr>
            <p:cNvPr id="17" name="图片 1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302715" y="2339120"/>
              <a:ext cx="463041" cy="463608"/>
            </a:xfrm>
            <a:prstGeom prst="rect">
              <a:avLst/>
            </a:prstGeom>
          </p:spPr>
        </p:pic>
        <p:sp>
          <p:nvSpPr>
            <p:cNvPr id="18" name="Rectangle 44"/>
            <p:cNvSpPr>
              <a:spLocks noChangeArrowheads="1"/>
            </p:cNvSpPr>
            <p:nvPr/>
          </p:nvSpPr>
          <p:spPr bwMode="auto">
            <a:xfrm>
              <a:off x="3710287" y="2319795"/>
              <a:ext cx="4227449" cy="556758"/>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4400" b="1" dirty="0" smtClean="0">
                  <a:solidFill>
                    <a:srgbClr val="C00000"/>
                  </a:solidFill>
                  <a:latin typeface="微软雅黑" pitchFamily="34" charset="-122"/>
                  <a:ea typeface="微软雅黑" pitchFamily="34" charset="-122"/>
                </a:rPr>
                <a:t>输入您</a:t>
              </a:r>
              <a:r>
                <a:rPr lang="zh-CN" altLang="en-US" sz="4400" b="1" dirty="0">
                  <a:solidFill>
                    <a:srgbClr val="C00000"/>
                  </a:solidFill>
                  <a:latin typeface="微软雅黑" pitchFamily="34" charset="-122"/>
                  <a:ea typeface="微软雅黑" pitchFamily="34" charset="-122"/>
                </a:rPr>
                <a:t>的</a:t>
              </a:r>
              <a:r>
                <a:rPr lang="zh-CN" altLang="en-US" sz="4400" b="1" dirty="0" smtClean="0">
                  <a:solidFill>
                    <a:srgbClr val="C00000"/>
                  </a:solidFill>
                  <a:latin typeface="微软雅黑" pitchFamily="34" charset="-122"/>
                  <a:ea typeface="微软雅黑" pitchFamily="34" charset="-122"/>
                </a:rPr>
                <a:t>标题四</a:t>
              </a:r>
              <a:endParaRPr lang="en-US" altLang="zh-CN" sz="4400" b="1" dirty="0">
                <a:solidFill>
                  <a:srgbClr val="C00000"/>
                </a:solidFill>
                <a:latin typeface="微软雅黑" pitchFamily="34" charset="-122"/>
                <a:ea typeface="微软雅黑" pitchFamily="34" charset="-122"/>
              </a:endParaRPr>
            </a:p>
          </p:txBody>
        </p:sp>
      </p:grpSp>
      <p:pic>
        <p:nvPicPr>
          <p:cNvPr id="19" name="图片 1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4429030"/>
            <a:ext cx="2476912" cy="1824823"/>
          </a:xfrm>
          <a:prstGeom prst="rect">
            <a:avLst/>
          </a:prstGeom>
        </p:spPr>
      </p:pic>
      <p:pic>
        <p:nvPicPr>
          <p:cNvPr id="20" name="图片 19"/>
          <p:cNvPicPr>
            <a:picLocks noChangeAspect="1"/>
          </p:cNvPicPr>
          <p:nvPr/>
        </p:nvPicPr>
        <p:blipFill rotWithShape="1">
          <a:blip r:embed="rId12" cstate="email">
            <a:extLst>
              <a:ext uri="{28A0092B-C50C-407E-A947-70E740481C1C}">
                <a14:useLocalDpi xmlns:a14="http://schemas.microsoft.com/office/drawing/2010/main"/>
              </a:ext>
            </a:extLst>
          </a:blip>
          <a:srcRect l="-822"/>
          <a:stretch/>
        </p:blipFill>
        <p:spPr>
          <a:xfrm flipH="1">
            <a:off x="10752999" y="3246702"/>
            <a:ext cx="1461155" cy="3007151"/>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1909095" y="4644324"/>
            <a:ext cx="1249485" cy="1742091"/>
          </a:xfrm>
          <a:prstGeom prst="rect">
            <a:avLst/>
          </a:prstGeom>
        </p:spPr>
      </p:pic>
      <p:pic>
        <p:nvPicPr>
          <p:cNvPr id="9" name="图片 8"/>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39700" y="5278488"/>
            <a:ext cx="12763500" cy="1844636"/>
          </a:xfrm>
          <a:prstGeom prst="rect">
            <a:avLst/>
          </a:prstGeom>
        </p:spPr>
      </p:pic>
    </p:spTree>
    <p:extLst>
      <p:ext uri="{BB962C8B-B14F-4D97-AF65-F5344CB8AC3E}">
        <p14:creationId xmlns:p14="http://schemas.microsoft.com/office/powerpoint/2010/main" val="174752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76511"/>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01651" y="0"/>
            <a:ext cx="1790347" cy="1517715"/>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grpSp>
        <p:nvGrpSpPr>
          <p:cNvPr id="16" name="组合 15"/>
          <p:cNvGrpSpPr/>
          <p:nvPr/>
        </p:nvGrpSpPr>
        <p:grpSpPr>
          <a:xfrm>
            <a:off x="1792746" y="1342637"/>
            <a:ext cx="8606508" cy="4265940"/>
            <a:chOff x="1551315" y="1141745"/>
            <a:chExt cx="8606508" cy="4265940"/>
          </a:xfrm>
        </p:grpSpPr>
        <p:sp>
          <p:nvSpPr>
            <p:cNvPr id="17" name="等腰三角形 7"/>
            <p:cNvSpPr/>
            <p:nvPr/>
          </p:nvSpPr>
          <p:spPr>
            <a:xfrm rot="5400000" flipH="1">
              <a:off x="1859552" y="2623804"/>
              <a:ext cx="328612" cy="268288"/>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直角三角形 17"/>
            <p:cNvSpPr/>
            <p:nvPr/>
          </p:nvSpPr>
          <p:spPr>
            <a:xfrm flipH="1">
              <a:off x="1656353" y="2736517"/>
              <a:ext cx="503237" cy="323850"/>
            </a:xfrm>
            <a:prstGeom prst="rtTriangl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1" name="平行四边形 15"/>
            <p:cNvSpPr/>
            <p:nvPr/>
          </p:nvSpPr>
          <p:spPr>
            <a:xfrm>
              <a:off x="1656352"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22" name="等腰三角形 7"/>
            <p:cNvSpPr/>
            <p:nvPr/>
          </p:nvSpPr>
          <p:spPr>
            <a:xfrm rot="5400000" flipH="1">
              <a:off x="5172665" y="2623805"/>
              <a:ext cx="328612" cy="268287"/>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3" name="直角三角形 22"/>
            <p:cNvSpPr/>
            <p:nvPr/>
          </p:nvSpPr>
          <p:spPr>
            <a:xfrm flipH="1">
              <a:off x="4969464" y="2736517"/>
              <a:ext cx="503238" cy="323850"/>
            </a:xfrm>
            <a:prstGeom prst="rtTriangl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4" name="平行四边形 15"/>
            <p:cNvSpPr/>
            <p:nvPr/>
          </p:nvSpPr>
          <p:spPr>
            <a:xfrm>
              <a:off x="4969464"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25" name="矩形 24"/>
            <p:cNvSpPr/>
            <p:nvPr/>
          </p:nvSpPr>
          <p:spPr>
            <a:xfrm>
              <a:off x="1551315" y="4484355"/>
              <a:ext cx="1929067" cy="923330"/>
            </a:xfrm>
            <a:prstGeom prst="rect">
              <a:avLst/>
            </a:prstGeom>
          </p:spPr>
          <p:txBody>
            <a:bodyPr wrap="square">
              <a:spAutoFit/>
            </a:bodyPr>
            <a:lstStyle/>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4800262" y="4446205"/>
              <a:ext cx="1929067" cy="923330"/>
            </a:xfrm>
            <a:prstGeom prst="rect">
              <a:avLst/>
            </a:prstGeom>
          </p:spPr>
          <p:txBody>
            <a:bodyPr wrap="square">
              <a:spAutoFit/>
            </a:bodyPr>
            <a:lstStyle/>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7" name="等腰三角形 7"/>
            <p:cNvSpPr/>
            <p:nvPr/>
          </p:nvSpPr>
          <p:spPr>
            <a:xfrm rot="5400000" flipH="1">
              <a:off x="8601159" y="2623805"/>
              <a:ext cx="328612" cy="268287"/>
            </a:xfrm>
            <a:custGeom>
              <a:avLst/>
              <a:gdLst>
                <a:gd name="connsiteX0" fmla="*/ 0 w 307411"/>
                <a:gd name="connsiteY0" fmla="*/ 263984 h 263984"/>
                <a:gd name="connsiteX1" fmla="*/ 153706 w 307411"/>
                <a:gd name="connsiteY1" fmla="*/ 0 h 263984"/>
                <a:gd name="connsiteX2" fmla="*/ 307411 w 307411"/>
                <a:gd name="connsiteY2" fmla="*/ 263984 h 263984"/>
                <a:gd name="connsiteX3" fmla="*/ 0 w 307411"/>
                <a:gd name="connsiteY3" fmla="*/ 263984 h 263984"/>
                <a:gd name="connsiteX0" fmla="*/ 0 w 307411"/>
                <a:gd name="connsiteY0" fmla="*/ 268748 h 268748"/>
                <a:gd name="connsiteX1" fmla="*/ 163231 w 307411"/>
                <a:gd name="connsiteY1" fmla="*/ 0 h 268748"/>
                <a:gd name="connsiteX2" fmla="*/ 307411 w 307411"/>
                <a:gd name="connsiteY2" fmla="*/ 268748 h 268748"/>
                <a:gd name="connsiteX3" fmla="*/ 0 w 307411"/>
                <a:gd name="connsiteY3" fmla="*/ 268748 h 268748"/>
                <a:gd name="connsiteX0" fmla="*/ 0 w 314556"/>
                <a:gd name="connsiteY0" fmla="*/ 268748 h 268748"/>
                <a:gd name="connsiteX1" fmla="*/ 170376 w 314556"/>
                <a:gd name="connsiteY1" fmla="*/ 0 h 268748"/>
                <a:gd name="connsiteX2" fmla="*/ 314556 w 314556"/>
                <a:gd name="connsiteY2" fmla="*/ 268748 h 268748"/>
                <a:gd name="connsiteX3" fmla="*/ 0 w 314556"/>
                <a:gd name="connsiteY3" fmla="*/ 268748 h 268748"/>
                <a:gd name="connsiteX0" fmla="*/ 0 w 328844"/>
                <a:gd name="connsiteY0" fmla="*/ 268748 h 268748"/>
                <a:gd name="connsiteX1" fmla="*/ 184664 w 328844"/>
                <a:gd name="connsiteY1" fmla="*/ 0 h 268748"/>
                <a:gd name="connsiteX2" fmla="*/ 328844 w 328844"/>
                <a:gd name="connsiteY2" fmla="*/ 268748 h 268748"/>
                <a:gd name="connsiteX3" fmla="*/ 0 w 328844"/>
                <a:gd name="connsiteY3" fmla="*/ 268748 h 268748"/>
              </a:gdLst>
              <a:ahLst/>
              <a:cxnLst>
                <a:cxn ang="0">
                  <a:pos x="connsiteX0" y="connsiteY0"/>
                </a:cxn>
                <a:cxn ang="0">
                  <a:pos x="connsiteX1" y="connsiteY1"/>
                </a:cxn>
                <a:cxn ang="0">
                  <a:pos x="connsiteX2" y="connsiteY2"/>
                </a:cxn>
                <a:cxn ang="0">
                  <a:pos x="connsiteX3" y="connsiteY3"/>
                </a:cxn>
              </a:cxnLst>
              <a:rect l="l" t="t" r="r" b="b"/>
              <a:pathLst>
                <a:path w="328844" h="268748">
                  <a:moveTo>
                    <a:pt x="0" y="268748"/>
                  </a:moveTo>
                  <a:lnTo>
                    <a:pt x="184664" y="0"/>
                  </a:lnTo>
                  <a:lnTo>
                    <a:pt x="328844" y="268748"/>
                  </a:lnTo>
                  <a:lnTo>
                    <a:pt x="0" y="268748"/>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8" name="直角三角形 27"/>
            <p:cNvSpPr/>
            <p:nvPr/>
          </p:nvSpPr>
          <p:spPr>
            <a:xfrm flipH="1">
              <a:off x="8397958" y="2736517"/>
              <a:ext cx="503238" cy="323850"/>
            </a:xfrm>
            <a:prstGeom prst="rtTriangl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9" name="平行四边形 15"/>
            <p:cNvSpPr/>
            <p:nvPr/>
          </p:nvSpPr>
          <p:spPr>
            <a:xfrm>
              <a:off x="8397958" y="3060367"/>
              <a:ext cx="1727200" cy="1166812"/>
            </a:xfrm>
            <a:custGeom>
              <a:avLst/>
              <a:gdLst/>
              <a:ahLst/>
              <a:cxnLst/>
              <a:rect l="l" t="t" r="r" b="b"/>
              <a:pathLst>
                <a:path w="1872208" h="2088232">
                  <a:moveTo>
                    <a:pt x="0" y="0"/>
                  </a:moveTo>
                  <a:lnTo>
                    <a:pt x="1872208" y="0"/>
                  </a:lnTo>
                  <a:lnTo>
                    <a:pt x="1350150" y="2088232"/>
                  </a:lnTo>
                  <a:lnTo>
                    <a:pt x="0" y="2088232"/>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324000" bIns="0" anchor="ctr">
              <a:normAutofit/>
            </a:bodyPr>
            <a:lstStyle/>
            <a:p>
              <a:pPr algn="ctr">
                <a:lnSpc>
                  <a:spcPct val="110000"/>
                </a:lnSpc>
                <a:defRPr/>
              </a:pPr>
              <a:endParaRPr lang="zh-CN" altLang="en-US" sz="2000" dirty="0">
                <a:solidFill>
                  <a:srgbClr val="FFFFFF"/>
                </a:solidFill>
              </a:endParaRPr>
            </a:p>
          </p:txBody>
        </p:sp>
        <p:sp>
          <p:nvSpPr>
            <p:cNvPr id="30" name="矩形 29"/>
            <p:cNvSpPr/>
            <p:nvPr/>
          </p:nvSpPr>
          <p:spPr>
            <a:xfrm>
              <a:off x="8228756" y="4446205"/>
              <a:ext cx="1929067" cy="923330"/>
            </a:xfrm>
            <a:prstGeom prst="rect">
              <a:avLst/>
            </a:prstGeom>
          </p:spPr>
          <p:txBody>
            <a:bodyPr wrap="square">
              <a:spAutoFit/>
            </a:bodyPr>
            <a:lstStyle/>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31" name="TextBox 4"/>
            <p:cNvSpPr txBox="1">
              <a:spLocks noChangeArrowheads="1"/>
            </p:cNvSpPr>
            <p:nvPr/>
          </p:nvSpPr>
          <p:spPr bwMode="auto">
            <a:xfrm>
              <a:off x="1644157" y="3242452"/>
              <a:ext cx="1479878" cy="738664"/>
            </a:xfrm>
            <a:prstGeom prst="rect">
              <a:avLst/>
            </a:prstGeom>
            <a:noFill/>
            <a:ln>
              <a:noFill/>
            </a:ln>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请点击此处</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sp>
          <p:nvSpPr>
            <p:cNvPr id="32" name="TextBox 4"/>
            <p:cNvSpPr txBox="1">
              <a:spLocks noChangeArrowheads="1"/>
            </p:cNvSpPr>
            <p:nvPr/>
          </p:nvSpPr>
          <p:spPr bwMode="auto">
            <a:xfrm>
              <a:off x="4969464" y="3242452"/>
              <a:ext cx="147987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请点击此处</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sp>
          <p:nvSpPr>
            <p:cNvPr id="33" name="TextBox 4"/>
            <p:cNvSpPr txBox="1">
              <a:spLocks noChangeArrowheads="1"/>
            </p:cNvSpPr>
            <p:nvPr/>
          </p:nvSpPr>
          <p:spPr bwMode="auto">
            <a:xfrm>
              <a:off x="8397958" y="3242452"/>
              <a:ext cx="147987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algn="ctr" eaLnBrk="1" hangingPunct="1">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请点击此处</a:t>
              </a:r>
              <a:endParaRPr lang="en-US" altLang="zh-CN" sz="1400" b="1" dirty="0" smtClean="0">
                <a:solidFill>
                  <a:schemeClr val="bg1"/>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1400" b="1" dirty="0" smtClean="0">
                  <a:solidFill>
                    <a:schemeClr val="bg1"/>
                  </a:solidFill>
                  <a:latin typeface="微软雅黑" panose="020B0503020204020204" pitchFamily="34" charset="-122"/>
                  <a:ea typeface="微软雅黑" panose="020B0503020204020204" pitchFamily="34" charset="-122"/>
                </a:rPr>
                <a:t>点击添加标题</a:t>
              </a:r>
              <a:endParaRPr lang="en-US" altLang="zh-CN" sz="1400" b="1" dirty="0" smtClean="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551315" y="1157007"/>
              <a:ext cx="714335" cy="658761"/>
              <a:chOff x="5653311" y="1486807"/>
              <a:chExt cx="714335" cy="658761"/>
            </a:xfrm>
          </p:grpSpPr>
          <p:sp>
            <p:nvSpPr>
              <p:cNvPr id="41" name="椭圆 40"/>
              <p:cNvSpPr/>
              <p:nvPr/>
            </p:nvSpPr>
            <p:spPr>
              <a:xfrm>
                <a:off x="5653311" y="1486807"/>
                <a:ext cx="658761" cy="6587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矩形 41"/>
              <p:cNvSpPr/>
              <p:nvPr/>
            </p:nvSpPr>
            <p:spPr>
              <a:xfrm>
                <a:off x="5702079" y="1548601"/>
                <a:ext cx="665567" cy="584775"/>
              </a:xfrm>
              <a:prstGeom prst="rect">
                <a:avLst/>
              </a:prstGeom>
            </p:spPr>
            <p:txBody>
              <a:bodyPr wrap="none">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01</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891702" y="1157006"/>
              <a:ext cx="689951" cy="658761"/>
              <a:chOff x="5653311" y="2877320"/>
              <a:chExt cx="689951" cy="658761"/>
            </a:xfrm>
            <a:solidFill>
              <a:srgbClr val="B86720"/>
            </a:solidFill>
          </p:grpSpPr>
          <p:sp>
            <p:nvSpPr>
              <p:cNvPr id="39" name="椭圆 38"/>
              <p:cNvSpPr/>
              <p:nvPr/>
            </p:nvSpPr>
            <p:spPr>
              <a:xfrm>
                <a:off x="5653311" y="2877320"/>
                <a:ext cx="658761" cy="6587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矩形 39"/>
              <p:cNvSpPr/>
              <p:nvPr/>
            </p:nvSpPr>
            <p:spPr>
              <a:xfrm>
                <a:off x="5677695" y="2939114"/>
                <a:ext cx="665567" cy="584775"/>
              </a:xfrm>
              <a:prstGeom prst="rect">
                <a:avLst/>
              </a:prstGeom>
              <a:noFill/>
            </p:spPr>
            <p:txBody>
              <a:bodyPr wrap="none">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02</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8342840" y="1141745"/>
              <a:ext cx="677759" cy="658761"/>
              <a:chOff x="5653311" y="4267833"/>
              <a:chExt cx="677759" cy="658761"/>
            </a:xfrm>
          </p:grpSpPr>
          <p:sp>
            <p:nvSpPr>
              <p:cNvPr id="37" name="椭圆 36"/>
              <p:cNvSpPr/>
              <p:nvPr/>
            </p:nvSpPr>
            <p:spPr>
              <a:xfrm>
                <a:off x="5653311" y="4267833"/>
                <a:ext cx="658761" cy="6587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矩形 37"/>
              <p:cNvSpPr/>
              <p:nvPr/>
            </p:nvSpPr>
            <p:spPr>
              <a:xfrm>
                <a:off x="5665503" y="4308312"/>
                <a:ext cx="665567" cy="584775"/>
              </a:xfrm>
              <a:prstGeom prst="rect">
                <a:avLst/>
              </a:prstGeom>
            </p:spPr>
            <p:txBody>
              <a:bodyPr wrap="none">
                <a:spAutoFit/>
              </a:bodyPr>
              <a:lstStyle/>
              <a:p>
                <a:r>
                  <a:rPr lang="en-US" altLang="zh-CN" sz="3200" dirty="0" smtClean="0">
                    <a:solidFill>
                      <a:schemeClr val="bg1"/>
                    </a:solidFill>
                    <a:latin typeface="微软雅黑" panose="020B0503020204020204" pitchFamily="34" charset="-122"/>
                    <a:ea typeface="微软雅黑" panose="020B0503020204020204" pitchFamily="34" charset="-122"/>
                  </a:rPr>
                  <a:t>03</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170673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10"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18775" y="4358243"/>
            <a:ext cx="5954447" cy="2136929"/>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15088" y="4599561"/>
            <a:ext cx="1267230" cy="1654292"/>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0690" y="898619"/>
            <a:ext cx="2706813" cy="1203743"/>
          </a:xfrm>
          <a:prstGeom prst="rect">
            <a:avLst/>
          </a:prstGeom>
        </p:spPr>
      </p:pic>
      <p:grpSp>
        <p:nvGrpSpPr>
          <p:cNvPr id="14" name="组合 13"/>
          <p:cNvGrpSpPr/>
          <p:nvPr/>
        </p:nvGrpSpPr>
        <p:grpSpPr>
          <a:xfrm>
            <a:off x="4663888" y="1112401"/>
            <a:ext cx="2291852" cy="923330"/>
            <a:chOff x="4665922" y="1112401"/>
            <a:chExt cx="2291852" cy="923330"/>
          </a:xfrm>
        </p:grpSpPr>
        <p:pic>
          <p:nvPicPr>
            <p:cNvPr id="4" name="图片 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665922" y="1251541"/>
              <a:ext cx="659313" cy="645050"/>
            </a:xfrm>
            <a:prstGeom prst="rect">
              <a:avLst/>
            </a:prstGeom>
          </p:spPr>
        </p:pic>
        <p:sp>
          <p:nvSpPr>
            <p:cNvPr id="3" name="文本框 2"/>
            <p:cNvSpPr txBox="1"/>
            <p:nvPr/>
          </p:nvSpPr>
          <p:spPr>
            <a:xfrm>
              <a:off x="5388114" y="1112401"/>
              <a:ext cx="1569660" cy="923330"/>
            </a:xfrm>
            <a:prstGeom prst="rect">
              <a:avLst/>
            </a:prstGeom>
            <a:noFill/>
          </p:spPr>
          <p:txBody>
            <a:bodyPr wrap="none" rtlCol="0">
              <a:spAutoFit/>
            </a:bodyPr>
            <a:lstStyle/>
            <a:p>
              <a:r>
                <a:rPr lang="zh-CN" altLang="en-US" sz="5400" b="1" dirty="0" smtClean="0">
                  <a:blipFill dpi="0" rotWithShape="1">
                    <a:blip r:embed="rId8"/>
                    <a:srcRect/>
                    <a:tile tx="0" ty="0" sx="100000" sy="100000" flip="none" algn="tl"/>
                  </a:blipFill>
                  <a:latin typeface="微软雅黑" panose="020B0503020204020204" pitchFamily="34" charset="-122"/>
                  <a:ea typeface="微软雅黑" panose="020B0503020204020204" pitchFamily="34" charset="-122"/>
                </a:rPr>
                <a:t>目录</a:t>
              </a:r>
              <a:endParaRPr lang="zh-CN" altLang="en-US" sz="5400" b="1" dirty="0">
                <a:blipFill dpi="0" rotWithShape="1">
                  <a:blip r:embed="rId8"/>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952280" y="0"/>
            <a:ext cx="4239719" cy="3594100"/>
          </a:xfrm>
          <a:prstGeom prst="rect">
            <a:avLst/>
          </a:prstGeom>
        </p:spPr>
      </p:pic>
      <p:grpSp>
        <p:nvGrpSpPr>
          <p:cNvPr id="16" name="组合 15"/>
          <p:cNvGrpSpPr/>
          <p:nvPr/>
        </p:nvGrpSpPr>
        <p:grpSpPr>
          <a:xfrm>
            <a:off x="2120869" y="2270093"/>
            <a:ext cx="2909031" cy="511196"/>
            <a:chOff x="3261879" y="2288678"/>
            <a:chExt cx="2909031" cy="511196"/>
          </a:xfrm>
        </p:grpSpPr>
        <p:pic>
          <p:nvPicPr>
            <p:cNvPr id="13" name="图片 12"/>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261879" y="2288678"/>
              <a:ext cx="463041" cy="463608"/>
            </a:xfrm>
            <a:prstGeom prst="rect">
              <a:avLst/>
            </a:prstGeom>
          </p:spPr>
        </p:pic>
        <p:sp>
          <p:nvSpPr>
            <p:cNvPr id="15" name="Rectangle 44"/>
            <p:cNvSpPr>
              <a:spLocks noChangeArrowheads="1"/>
            </p:cNvSpPr>
            <p:nvPr/>
          </p:nvSpPr>
          <p:spPr bwMode="auto">
            <a:xfrm>
              <a:off x="3710287" y="2319795"/>
              <a:ext cx="2460623" cy="480079"/>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400" dirty="0" smtClean="0">
                  <a:solidFill>
                    <a:srgbClr val="740004"/>
                  </a:solidFill>
                  <a:latin typeface="微软雅黑" pitchFamily="34" charset="-122"/>
                  <a:ea typeface="微软雅黑" pitchFamily="34" charset="-122"/>
                </a:rPr>
                <a:t>输入您</a:t>
              </a:r>
              <a:r>
                <a:rPr lang="zh-CN" altLang="en-US" sz="2400" dirty="0">
                  <a:solidFill>
                    <a:srgbClr val="740004"/>
                  </a:solidFill>
                  <a:latin typeface="微软雅黑" pitchFamily="34" charset="-122"/>
                  <a:ea typeface="微软雅黑" pitchFamily="34" charset="-122"/>
                </a:rPr>
                <a:t>的标题</a:t>
              </a:r>
              <a:r>
                <a:rPr lang="zh-CN" altLang="en-US" sz="2400" dirty="0" smtClean="0">
                  <a:solidFill>
                    <a:srgbClr val="740004"/>
                  </a:solidFill>
                  <a:latin typeface="微软雅黑" pitchFamily="34" charset="-122"/>
                  <a:ea typeface="微软雅黑" pitchFamily="34" charset="-122"/>
                </a:rPr>
                <a:t>一</a:t>
              </a:r>
              <a:endParaRPr lang="en-US" altLang="zh-CN" sz="2400" dirty="0">
                <a:solidFill>
                  <a:srgbClr val="740004"/>
                </a:solidFill>
                <a:latin typeface="微软雅黑" pitchFamily="34" charset="-122"/>
                <a:ea typeface="微软雅黑" pitchFamily="34" charset="-122"/>
              </a:endParaRPr>
            </a:p>
          </p:txBody>
        </p:sp>
      </p:grpSp>
      <p:grpSp>
        <p:nvGrpSpPr>
          <p:cNvPr id="17" name="组合 16"/>
          <p:cNvGrpSpPr/>
          <p:nvPr/>
        </p:nvGrpSpPr>
        <p:grpSpPr>
          <a:xfrm>
            <a:off x="6702362" y="2258984"/>
            <a:ext cx="2909031" cy="511196"/>
            <a:chOff x="3261879" y="2288678"/>
            <a:chExt cx="2909031" cy="511196"/>
          </a:xfrm>
        </p:grpSpPr>
        <p:pic>
          <p:nvPicPr>
            <p:cNvPr id="18" name="图片 17"/>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261879" y="2288678"/>
              <a:ext cx="463041" cy="463608"/>
            </a:xfrm>
            <a:prstGeom prst="rect">
              <a:avLst/>
            </a:prstGeom>
          </p:spPr>
        </p:pic>
        <p:sp>
          <p:nvSpPr>
            <p:cNvPr id="19" name="Rectangle 44"/>
            <p:cNvSpPr>
              <a:spLocks noChangeArrowheads="1"/>
            </p:cNvSpPr>
            <p:nvPr/>
          </p:nvSpPr>
          <p:spPr bwMode="auto">
            <a:xfrm>
              <a:off x="3710287" y="2319795"/>
              <a:ext cx="2460623" cy="480079"/>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400" dirty="0" smtClean="0">
                  <a:solidFill>
                    <a:srgbClr val="740004"/>
                  </a:solidFill>
                  <a:latin typeface="微软雅黑" pitchFamily="34" charset="-122"/>
                  <a:ea typeface="微软雅黑" pitchFamily="34" charset="-122"/>
                </a:rPr>
                <a:t>输入您</a:t>
              </a:r>
              <a:r>
                <a:rPr lang="zh-CN" altLang="en-US" sz="2400" dirty="0">
                  <a:solidFill>
                    <a:srgbClr val="740004"/>
                  </a:solidFill>
                  <a:latin typeface="微软雅黑" pitchFamily="34" charset="-122"/>
                  <a:ea typeface="微软雅黑" pitchFamily="34" charset="-122"/>
                </a:rPr>
                <a:t>的</a:t>
              </a:r>
              <a:r>
                <a:rPr lang="zh-CN" altLang="en-US" sz="2400" dirty="0" smtClean="0">
                  <a:solidFill>
                    <a:srgbClr val="740004"/>
                  </a:solidFill>
                  <a:latin typeface="微软雅黑" pitchFamily="34" charset="-122"/>
                  <a:ea typeface="微软雅黑" pitchFamily="34" charset="-122"/>
                </a:rPr>
                <a:t>标题二</a:t>
              </a:r>
              <a:endParaRPr lang="en-US" altLang="zh-CN" sz="2400" dirty="0">
                <a:solidFill>
                  <a:srgbClr val="740004"/>
                </a:solidFill>
                <a:latin typeface="微软雅黑" pitchFamily="34" charset="-122"/>
                <a:ea typeface="微软雅黑" pitchFamily="34" charset="-122"/>
              </a:endParaRPr>
            </a:p>
          </p:txBody>
        </p:sp>
      </p:grpSp>
      <p:grpSp>
        <p:nvGrpSpPr>
          <p:cNvPr id="20" name="组合 19"/>
          <p:cNvGrpSpPr/>
          <p:nvPr/>
        </p:nvGrpSpPr>
        <p:grpSpPr>
          <a:xfrm>
            <a:off x="2120869" y="3445936"/>
            <a:ext cx="2909031" cy="511196"/>
            <a:chOff x="3261879" y="2288678"/>
            <a:chExt cx="2909031" cy="511196"/>
          </a:xfrm>
        </p:grpSpPr>
        <p:pic>
          <p:nvPicPr>
            <p:cNvPr id="21" name="图片 20"/>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261879" y="2288678"/>
              <a:ext cx="463041" cy="463608"/>
            </a:xfrm>
            <a:prstGeom prst="rect">
              <a:avLst/>
            </a:prstGeom>
          </p:spPr>
        </p:pic>
        <p:sp>
          <p:nvSpPr>
            <p:cNvPr id="22" name="Rectangle 44"/>
            <p:cNvSpPr>
              <a:spLocks noChangeArrowheads="1"/>
            </p:cNvSpPr>
            <p:nvPr/>
          </p:nvSpPr>
          <p:spPr bwMode="auto">
            <a:xfrm>
              <a:off x="3710287" y="2319795"/>
              <a:ext cx="2460623" cy="480079"/>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400" dirty="0" smtClean="0">
                  <a:solidFill>
                    <a:srgbClr val="740004"/>
                  </a:solidFill>
                  <a:latin typeface="微软雅黑" pitchFamily="34" charset="-122"/>
                  <a:ea typeface="微软雅黑" pitchFamily="34" charset="-122"/>
                </a:rPr>
                <a:t>输入您</a:t>
              </a:r>
              <a:r>
                <a:rPr lang="zh-CN" altLang="en-US" sz="2400" dirty="0">
                  <a:solidFill>
                    <a:srgbClr val="740004"/>
                  </a:solidFill>
                  <a:latin typeface="微软雅黑" pitchFamily="34" charset="-122"/>
                  <a:ea typeface="微软雅黑" pitchFamily="34" charset="-122"/>
                </a:rPr>
                <a:t>的</a:t>
              </a:r>
              <a:r>
                <a:rPr lang="zh-CN" altLang="en-US" sz="2400" dirty="0" smtClean="0">
                  <a:solidFill>
                    <a:srgbClr val="740004"/>
                  </a:solidFill>
                  <a:latin typeface="微软雅黑" pitchFamily="34" charset="-122"/>
                  <a:ea typeface="微软雅黑" pitchFamily="34" charset="-122"/>
                </a:rPr>
                <a:t>标题</a:t>
              </a:r>
              <a:r>
                <a:rPr lang="zh-CN" altLang="en-US" sz="2400" dirty="0">
                  <a:solidFill>
                    <a:srgbClr val="740004"/>
                  </a:solidFill>
                  <a:latin typeface="微软雅黑" pitchFamily="34" charset="-122"/>
                  <a:ea typeface="微软雅黑" pitchFamily="34" charset="-122"/>
                </a:rPr>
                <a:t>三</a:t>
              </a:r>
              <a:endParaRPr lang="en-US" altLang="zh-CN" sz="2400" dirty="0">
                <a:solidFill>
                  <a:srgbClr val="740004"/>
                </a:solidFill>
                <a:latin typeface="微软雅黑" pitchFamily="34" charset="-122"/>
                <a:ea typeface="微软雅黑" pitchFamily="34" charset="-122"/>
              </a:endParaRPr>
            </a:p>
          </p:txBody>
        </p:sp>
      </p:grpSp>
      <p:grpSp>
        <p:nvGrpSpPr>
          <p:cNvPr id="23" name="组合 22"/>
          <p:cNvGrpSpPr/>
          <p:nvPr/>
        </p:nvGrpSpPr>
        <p:grpSpPr>
          <a:xfrm>
            <a:off x="6702362" y="3445936"/>
            <a:ext cx="2909031" cy="511196"/>
            <a:chOff x="3261879" y="2288678"/>
            <a:chExt cx="2909031" cy="511196"/>
          </a:xfrm>
        </p:grpSpPr>
        <p:pic>
          <p:nvPicPr>
            <p:cNvPr id="24" name="图片 23"/>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261879" y="2288678"/>
              <a:ext cx="463041" cy="463608"/>
            </a:xfrm>
            <a:prstGeom prst="rect">
              <a:avLst/>
            </a:prstGeom>
          </p:spPr>
        </p:pic>
        <p:sp>
          <p:nvSpPr>
            <p:cNvPr id="25" name="Rectangle 44"/>
            <p:cNvSpPr>
              <a:spLocks noChangeArrowheads="1"/>
            </p:cNvSpPr>
            <p:nvPr/>
          </p:nvSpPr>
          <p:spPr bwMode="auto">
            <a:xfrm>
              <a:off x="3710287" y="2319795"/>
              <a:ext cx="2460623" cy="480079"/>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2400" dirty="0" smtClean="0">
                  <a:solidFill>
                    <a:srgbClr val="740004"/>
                  </a:solidFill>
                  <a:latin typeface="微软雅黑" pitchFamily="34" charset="-122"/>
                  <a:ea typeface="微软雅黑" pitchFamily="34" charset="-122"/>
                </a:rPr>
                <a:t>输入您</a:t>
              </a:r>
              <a:r>
                <a:rPr lang="zh-CN" altLang="en-US" sz="2400" dirty="0">
                  <a:solidFill>
                    <a:srgbClr val="740004"/>
                  </a:solidFill>
                  <a:latin typeface="微软雅黑" pitchFamily="34" charset="-122"/>
                  <a:ea typeface="微软雅黑" pitchFamily="34" charset="-122"/>
                </a:rPr>
                <a:t>的</a:t>
              </a:r>
              <a:r>
                <a:rPr lang="zh-CN" altLang="en-US" sz="2400" dirty="0" smtClean="0">
                  <a:solidFill>
                    <a:srgbClr val="740004"/>
                  </a:solidFill>
                  <a:latin typeface="微软雅黑" pitchFamily="34" charset="-122"/>
                  <a:ea typeface="微软雅黑" pitchFamily="34" charset="-122"/>
                </a:rPr>
                <a:t>标题四</a:t>
              </a:r>
              <a:endParaRPr lang="en-US" altLang="zh-CN" sz="2400" dirty="0">
                <a:solidFill>
                  <a:srgbClr val="740004"/>
                </a:solidFill>
                <a:latin typeface="微软雅黑" pitchFamily="34" charset="-122"/>
                <a:ea typeface="微软雅黑" pitchFamily="34" charset="-122"/>
              </a:endParaRPr>
            </a:p>
          </p:txBody>
        </p:sp>
      </p:grpSp>
      <p:grpSp>
        <p:nvGrpSpPr>
          <p:cNvPr id="28" name="组合 27"/>
          <p:cNvGrpSpPr/>
          <p:nvPr/>
        </p:nvGrpSpPr>
        <p:grpSpPr>
          <a:xfrm>
            <a:off x="173163" y="186384"/>
            <a:ext cx="2248287" cy="401727"/>
            <a:chOff x="1570751" y="1764953"/>
            <a:chExt cx="2583736" cy="461665"/>
          </a:xfrm>
        </p:grpSpPr>
        <p:pic>
          <p:nvPicPr>
            <p:cNvPr id="26" name="图片 25"/>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27" name="文本框 26"/>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8"/>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8"/>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29" name="图片 28"/>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0" y="4599561"/>
            <a:ext cx="2476912" cy="1824823"/>
          </a:xfrm>
          <a:prstGeom prst="rect">
            <a:avLst/>
          </a:prstGeom>
        </p:spPr>
      </p:pic>
      <p:pic>
        <p:nvPicPr>
          <p:cNvPr id="30" name="图片 29"/>
          <p:cNvPicPr>
            <a:picLocks noChangeAspect="1"/>
          </p:cNvPicPr>
          <p:nvPr/>
        </p:nvPicPr>
        <p:blipFill rotWithShape="1">
          <a:blip r:embed="rId13" cstate="email">
            <a:extLst>
              <a:ext uri="{28A0092B-C50C-407E-A947-70E740481C1C}">
                <a14:useLocalDpi xmlns:a14="http://schemas.microsoft.com/office/drawing/2010/main"/>
              </a:ext>
            </a:extLst>
          </a:blip>
          <a:srcRect l="-822"/>
          <a:stretch/>
        </p:blipFill>
        <p:spPr>
          <a:xfrm flipH="1">
            <a:off x="10752999" y="3314790"/>
            <a:ext cx="1461155" cy="3007151"/>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1727646" y="4599561"/>
            <a:ext cx="1249485" cy="1742091"/>
          </a:xfrm>
          <a:prstGeom prst="rect">
            <a:avLst/>
          </a:prstGeom>
        </p:spPr>
      </p:pic>
      <p:pic>
        <p:nvPicPr>
          <p:cNvPr id="9" name="图片 8"/>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139700" y="5278488"/>
            <a:ext cx="12763500" cy="1844636"/>
          </a:xfrm>
          <a:prstGeom prst="rect">
            <a:avLst/>
          </a:prstGeom>
        </p:spPr>
      </p:pic>
    </p:spTree>
    <p:extLst>
      <p:ext uri="{BB962C8B-B14F-4D97-AF65-F5344CB8AC3E}">
        <p14:creationId xmlns:p14="http://schemas.microsoft.com/office/powerpoint/2010/main" val="174803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ppt_x"/>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up)">
                                      <p:cBhvr>
                                        <p:cTn id="34" dur="500"/>
                                        <p:tgtEl>
                                          <p:spTgt spid="3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4"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2" presetClass="entr" presetSubtype="4"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childTnLst>
                          </p:cTn>
                        </p:par>
                        <p:par>
                          <p:cTn id="59" fill="hold">
                            <p:stCondLst>
                              <p:cond delay="4000"/>
                            </p:stCondLst>
                            <p:childTnLst>
                              <p:par>
                                <p:cTn id="60" presetID="2" presetClass="entr" presetSubtype="4"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4500"/>
                            </p:stCondLst>
                            <p:childTnLst>
                              <p:par>
                                <p:cTn id="65" presetID="2" presetClass="entr" presetSubtype="4"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500" fill="hold"/>
                                        <p:tgtEl>
                                          <p:spTgt spid="23"/>
                                        </p:tgtEl>
                                        <p:attrNameLst>
                                          <p:attrName>ppt_x</p:attrName>
                                        </p:attrNameLst>
                                      </p:cBhvr>
                                      <p:tavLst>
                                        <p:tav tm="0">
                                          <p:val>
                                            <p:strVal val="#ppt_x"/>
                                          </p:val>
                                        </p:tav>
                                        <p:tav tm="100000">
                                          <p:val>
                                            <p:strVal val="#ppt_x"/>
                                          </p:val>
                                        </p:tav>
                                      </p:tavLst>
                                    </p:anim>
                                    <p:anim calcmode="lin" valueType="num">
                                      <p:cBhvr additive="base">
                                        <p:cTn id="6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76511"/>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01651" y="0"/>
            <a:ext cx="1790347" cy="1517715"/>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sp>
        <p:nvSpPr>
          <p:cNvPr id="16" name="矩形 15"/>
          <p:cNvSpPr/>
          <p:nvPr/>
        </p:nvSpPr>
        <p:spPr>
          <a:xfrm>
            <a:off x="1525137" y="2015167"/>
            <a:ext cx="4801314" cy="923330"/>
          </a:xfrm>
          <a:prstGeom prst="rect">
            <a:avLst/>
          </a:prstGeom>
        </p:spPr>
        <p:txBody>
          <a:bodyPr wrap="none">
            <a:spAutoFit/>
          </a:bodyPr>
          <a:lstStyle/>
          <a:p>
            <a:r>
              <a:rPr lang="zh-CN" altLang="en-US" sz="5400" b="1" spc="600" dirty="0">
                <a:solidFill>
                  <a:srgbClr val="C00000"/>
                </a:solidFill>
                <a:latin typeface="微软雅黑" panose="020B0503020204020204" pitchFamily="34" charset="-122"/>
                <a:ea typeface="微软雅黑" panose="020B0503020204020204" pitchFamily="34" charset="-122"/>
              </a:rPr>
              <a:t>输入你的标题</a:t>
            </a:r>
          </a:p>
        </p:txBody>
      </p:sp>
      <p:cxnSp>
        <p:nvCxnSpPr>
          <p:cNvPr id="17" name="直接连接符 16"/>
          <p:cNvCxnSpPr/>
          <p:nvPr/>
        </p:nvCxnSpPr>
        <p:spPr>
          <a:xfrm>
            <a:off x="1620387" y="3186695"/>
            <a:ext cx="1900989" cy="1203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525137" y="3446924"/>
            <a:ext cx="4644319" cy="1156855"/>
          </a:xfrm>
          <a:prstGeom prst="rect">
            <a:avLst/>
          </a:prstGeom>
          <a:noFill/>
        </p:spPr>
        <p:txBody>
          <a:bodyPr wrap="square" rtlCol="0">
            <a:spAutoFit/>
          </a:bodyPr>
          <a:lstStyle/>
          <a:p>
            <a:pPr>
              <a:lnSpc>
                <a:spcPct val="15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这里输入简单的文字概述</a:t>
            </a:r>
            <a:endParaRPr lang="en-US" altLang="zh-CN" sz="1600" dirty="0">
              <a:solidFill>
                <a:schemeClr val="bg2">
                  <a:lumMod val="50000"/>
                </a:schemeClr>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14" cstate="email">
            <a:extLst>
              <a:ext uri="{BEBA8EAE-BF5A-486C-A8C5-ECC9F3942E4B}">
                <a14:imgProps xmlns:a14="http://schemas.microsoft.com/office/drawing/2010/main">
                  <a14:imgLayer r:embed="rId15">
                    <a14:imgEffect>
                      <a14:artisticCutout/>
                    </a14:imgEffect>
                  </a14:imgLayer>
                </a14:imgProps>
              </a:ext>
              <a:ext uri="{28A0092B-C50C-407E-A947-70E740481C1C}">
                <a14:useLocalDpi xmlns:a14="http://schemas.microsoft.com/office/drawing/2010/main"/>
              </a:ext>
            </a:extLst>
          </a:blip>
          <a:srcRect/>
          <a:stretch>
            <a:fillRect/>
          </a:stretch>
        </p:blipFill>
        <p:spPr>
          <a:xfrm>
            <a:off x="7108652" y="1808475"/>
            <a:ext cx="3579012" cy="3579012"/>
          </a:xfrm>
          <a:custGeom>
            <a:avLst/>
            <a:gdLst>
              <a:gd name="connsiteX0" fmla="*/ 1789506 w 3579012"/>
              <a:gd name="connsiteY0" fmla="*/ 0 h 3579012"/>
              <a:gd name="connsiteX1" fmla="*/ 3579012 w 3579012"/>
              <a:gd name="connsiteY1" fmla="*/ 1789506 h 3579012"/>
              <a:gd name="connsiteX2" fmla="*/ 1789506 w 3579012"/>
              <a:gd name="connsiteY2" fmla="*/ 3579012 h 3579012"/>
              <a:gd name="connsiteX3" fmla="*/ 0 w 3579012"/>
              <a:gd name="connsiteY3" fmla="*/ 1789506 h 3579012"/>
              <a:gd name="connsiteX4" fmla="*/ 1789506 w 3579012"/>
              <a:gd name="connsiteY4" fmla="*/ 0 h 3579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9012" h="3579012">
                <a:moveTo>
                  <a:pt x="1789506" y="0"/>
                </a:moveTo>
                <a:cubicBezTo>
                  <a:pt x="2777823" y="0"/>
                  <a:pt x="3579012" y="801189"/>
                  <a:pt x="3579012" y="1789506"/>
                </a:cubicBezTo>
                <a:cubicBezTo>
                  <a:pt x="3579012" y="2777823"/>
                  <a:pt x="2777823" y="3579012"/>
                  <a:pt x="1789506" y="3579012"/>
                </a:cubicBezTo>
                <a:cubicBezTo>
                  <a:pt x="801189" y="3579012"/>
                  <a:pt x="0" y="2777823"/>
                  <a:pt x="0" y="1789506"/>
                </a:cubicBezTo>
                <a:cubicBezTo>
                  <a:pt x="0" y="801189"/>
                  <a:pt x="801189" y="0"/>
                  <a:pt x="1789506" y="0"/>
                </a:cubicBezTo>
                <a:close/>
              </a:path>
            </a:pathLst>
          </a:custGeom>
          <a:ln>
            <a:solidFill>
              <a:srgbClr val="C00000"/>
            </a:solidFill>
          </a:ln>
        </p:spPr>
      </p:pic>
    </p:spTree>
    <p:extLst>
      <p:ext uri="{BB962C8B-B14F-4D97-AF65-F5344CB8AC3E}">
        <p14:creationId xmlns:p14="http://schemas.microsoft.com/office/powerpoint/2010/main" val="725938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4"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additive="base">
                                        <p:cTn id="52" dur="500" fill="hold"/>
                                        <p:tgtEl>
                                          <p:spTgt spid="17"/>
                                        </p:tgtEl>
                                        <p:attrNameLst>
                                          <p:attrName>ppt_x</p:attrName>
                                        </p:attrNameLst>
                                      </p:cBhvr>
                                      <p:tavLst>
                                        <p:tav tm="0">
                                          <p:val>
                                            <p:strVal val="#ppt_x"/>
                                          </p:val>
                                        </p:tav>
                                        <p:tav tm="100000">
                                          <p:val>
                                            <p:strVal val="#ppt_x"/>
                                          </p:val>
                                        </p:tav>
                                      </p:tavLst>
                                    </p:anim>
                                    <p:anim calcmode="lin" valueType="num">
                                      <p:cBhvr additive="base">
                                        <p:cTn id="53" dur="500" fill="hold"/>
                                        <p:tgtEl>
                                          <p:spTgt spid="17"/>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childTnLst>
                          </p:cTn>
                        </p:par>
                        <p:par>
                          <p:cTn id="59" fill="hold">
                            <p:stCondLst>
                              <p:cond delay="4000"/>
                            </p:stCondLst>
                            <p:childTnLst>
                              <p:par>
                                <p:cTn id="60" presetID="2" presetClass="entr" presetSubtype="4"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additive="base">
                                        <p:cTn id="62" dur="500" fill="hold"/>
                                        <p:tgtEl>
                                          <p:spTgt spid="21"/>
                                        </p:tgtEl>
                                        <p:attrNameLst>
                                          <p:attrName>ppt_x</p:attrName>
                                        </p:attrNameLst>
                                      </p:cBhvr>
                                      <p:tavLst>
                                        <p:tav tm="0">
                                          <p:val>
                                            <p:strVal val="#ppt_x"/>
                                          </p:val>
                                        </p:tav>
                                        <p:tav tm="100000">
                                          <p:val>
                                            <p:strVal val="#ppt_x"/>
                                          </p:val>
                                        </p:tav>
                                      </p:tavLst>
                                    </p:anim>
                                    <p:anim calcmode="lin" valueType="num">
                                      <p:cBhvr additive="base">
                                        <p:cTn id="6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76511"/>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01651" y="0"/>
            <a:ext cx="1790347" cy="1517715"/>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grpSp>
        <p:nvGrpSpPr>
          <p:cNvPr id="16" name="组合 15"/>
          <p:cNvGrpSpPr/>
          <p:nvPr/>
        </p:nvGrpSpPr>
        <p:grpSpPr>
          <a:xfrm>
            <a:off x="1916581" y="896024"/>
            <a:ext cx="8358838" cy="4865638"/>
            <a:chOff x="2030414" y="1002281"/>
            <a:chExt cx="8358838" cy="4865638"/>
          </a:xfrm>
        </p:grpSpPr>
        <p:sp>
          <p:nvSpPr>
            <p:cNvPr id="17" name="Freeform 5"/>
            <p:cNvSpPr>
              <a:spLocks/>
            </p:cNvSpPr>
            <p:nvPr/>
          </p:nvSpPr>
          <p:spPr bwMode="auto">
            <a:xfrm>
              <a:off x="2030414" y="3250340"/>
              <a:ext cx="8131175" cy="987425"/>
            </a:xfrm>
            <a:custGeom>
              <a:avLst/>
              <a:gdLst>
                <a:gd name="T0" fmla="*/ 0 w 5760"/>
                <a:gd name="T1" fmla="*/ 0 h 700"/>
                <a:gd name="T2" fmla="*/ 72 w 5760"/>
                <a:gd name="T3" fmla="*/ 38 h 700"/>
                <a:gd name="T4" fmla="*/ 197 w 5760"/>
                <a:gd name="T5" fmla="*/ 96 h 700"/>
                <a:gd name="T6" fmla="*/ 378 w 5760"/>
                <a:gd name="T7" fmla="*/ 175 h 700"/>
                <a:gd name="T8" fmla="*/ 613 w 5760"/>
                <a:gd name="T9" fmla="*/ 266 h 700"/>
                <a:gd name="T10" fmla="*/ 748 w 5760"/>
                <a:gd name="T11" fmla="*/ 314 h 700"/>
                <a:gd name="T12" fmla="*/ 895 w 5760"/>
                <a:gd name="T13" fmla="*/ 363 h 700"/>
                <a:gd name="T14" fmla="*/ 1053 w 5760"/>
                <a:gd name="T15" fmla="*/ 412 h 700"/>
                <a:gd name="T16" fmla="*/ 1221 w 5760"/>
                <a:gd name="T17" fmla="*/ 458 h 700"/>
                <a:gd name="T18" fmla="*/ 1400 w 5760"/>
                <a:gd name="T19" fmla="*/ 504 h 700"/>
                <a:gd name="T20" fmla="*/ 1588 w 5760"/>
                <a:gd name="T21" fmla="*/ 547 h 700"/>
                <a:gd name="T22" fmla="*/ 1786 w 5760"/>
                <a:gd name="T23" fmla="*/ 586 h 700"/>
                <a:gd name="T24" fmla="*/ 1991 w 5760"/>
                <a:gd name="T25" fmla="*/ 621 h 700"/>
                <a:gd name="T26" fmla="*/ 2206 w 5760"/>
                <a:gd name="T27" fmla="*/ 651 h 700"/>
                <a:gd name="T28" fmla="*/ 2427 w 5760"/>
                <a:gd name="T29" fmla="*/ 674 h 700"/>
                <a:gd name="T30" fmla="*/ 2656 w 5760"/>
                <a:gd name="T31" fmla="*/ 691 h 700"/>
                <a:gd name="T32" fmla="*/ 2890 w 5760"/>
                <a:gd name="T33" fmla="*/ 699 h 700"/>
                <a:gd name="T34" fmla="*/ 3132 w 5760"/>
                <a:gd name="T35" fmla="*/ 699 h 700"/>
                <a:gd name="T36" fmla="*/ 3378 w 5760"/>
                <a:gd name="T37" fmla="*/ 690 h 700"/>
                <a:gd name="T38" fmla="*/ 3630 w 5760"/>
                <a:gd name="T39" fmla="*/ 670 h 700"/>
                <a:gd name="T40" fmla="*/ 3821 w 5760"/>
                <a:gd name="T41" fmla="*/ 648 h 700"/>
                <a:gd name="T42" fmla="*/ 3950 w 5760"/>
                <a:gd name="T43" fmla="*/ 629 h 700"/>
                <a:gd name="T44" fmla="*/ 4080 w 5760"/>
                <a:gd name="T45" fmla="*/ 608 h 700"/>
                <a:gd name="T46" fmla="*/ 4211 w 5760"/>
                <a:gd name="T47" fmla="*/ 583 h 700"/>
                <a:gd name="T48" fmla="*/ 4343 w 5760"/>
                <a:gd name="T49" fmla="*/ 555 h 700"/>
                <a:gd name="T50" fmla="*/ 4475 w 5760"/>
                <a:gd name="T51" fmla="*/ 523 h 700"/>
                <a:gd name="T52" fmla="*/ 4608 w 5760"/>
                <a:gd name="T53" fmla="*/ 489 h 700"/>
                <a:gd name="T54" fmla="*/ 4742 w 5760"/>
                <a:gd name="T55" fmla="*/ 450 h 700"/>
                <a:gd name="T56" fmla="*/ 4876 w 5760"/>
                <a:gd name="T57" fmla="*/ 408 h 700"/>
                <a:gd name="T58" fmla="*/ 5012 w 5760"/>
                <a:gd name="T59" fmla="*/ 363 h 700"/>
                <a:gd name="T60" fmla="*/ 5146 w 5760"/>
                <a:gd name="T61" fmla="*/ 313 h 700"/>
                <a:gd name="T62" fmla="*/ 5283 w 5760"/>
                <a:gd name="T63" fmla="*/ 259 h 700"/>
                <a:gd name="T64" fmla="*/ 5418 w 5760"/>
                <a:gd name="T65" fmla="*/ 201 h 700"/>
                <a:gd name="T66" fmla="*/ 5555 w 5760"/>
                <a:gd name="T67" fmla="*/ 138 h 700"/>
                <a:gd name="T68" fmla="*/ 5692 w 5760"/>
                <a:gd name="T69" fmla="*/ 72 h 700"/>
                <a:gd name="T70" fmla="*/ 5760 w 5760"/>
                <a:gd name="T71" fmla="*/ 37 h 700"/>
                <a:gd name="T72" fmla="*/ 5623 w 5760"/>
                <a:gd name="T73" fmla="*/ 63 h 700"/>
                <a:gd name="T74" fmla="*/ 5460 w 5760"/>
                <a:gd name="T75" fmla="*/ 92 h 700"/>
                <a:gd name="T76" fmla="*/ 5242 w 5760"/>
                <a:gd name="T77" fmla="*/ 127 h 700"/>
                <a:gd name="T78" fmla="*/ 4971 w 5760"/>
                <a:gd name="T79" fmla="*/ 164 h 700"/>
                <a:gd name="T80" fmla="*/ 4653 w 5760"/>
                <a:gd name="T81" fmla="*/ 203 h 700"/>
                <a:gd name="T82" fmla="*/ 4294 w 5760"/>
                <a:gd name="T83" fmla="*/ 241 h 700"/>
                <a:gd name="T84" fmla="*/ 3898 w 5760"/>
                <a:gd name="T85" fmla="*/ 272 h 700"/>
                <a:gd name="T86" fmla="*/ 3579 w 5760"/>
                <a:gd name="T87" fmla="*/ 291 h 700"/>
                <a:gd name="T88" fmla="*/ 3358 w 5760"/>
                <a:gd name="T89" fmla="*/ 300 h 700"/>
                <a:gd name="T90" fmla="*/ 3132 w 5760"/>
                <a:gd name="T91" fmla="*/ 307 h 700"/>
                <a:gd name="T92" fmla="*/ 2898 w 5760"/>
                <a:gd name="T93" fmla="*/ 310 h 700"/>
                <a:gd name="T94" fmla="*/ 2660 w 5760"/>
                <a:gd name="T95" fmla="*/ 309 h 700"/>
                <a:gd name="T96" fmla="*/ 2417 w 5760"/>
                <a:gd name="T97" fmla="*/ 306 h 700"/>
                <a:gd name="T98" fmla="*/ 2170 w 5760"/>
                <a:gd name="T99" fmla="*/ 297 h 700"/>
                <a:gd name="T100" fmla="*/ 1920 w 5760"/>
                <a:gd name="T101" fmla="*/ 284 h 700"/>
                <a:gd name="T102" fmla="*/ 1667 w 5760"/>
                <a:gd name="T103" fmla="*/ 266 h 700"/>
                <a:gd name="T104" fmla="*/ 1412 w 5760"/>
                <a:gd name="T105" fmla="*/ 242 h 700"/>
                <a:gd name="T106" fmla="*/ 1155 w 5760"/>
                <a:gd name="T107" fmla="*/ 212 h 700"/>
                <a:gd name="T108" fmla="*/ 898 w 5760"/>
                <a:gd name="T109" fmla="*/ 177 h 700"/>
                <a:gd name="T110" fmla="*/ 640 w 5760"/>
                <a:gd name="T111" fmla="*/ 136 h 700"/>
                <a:gd name="T112" fmla="*/ 383 w 5760"/>
                <a:gd name="T113" fmla="*/ 87 h 700"/>
                <a:gd name="T114" fmla="*/ 128 w 5760"/>
                <a:gd name="T115" fmla="*/ 31 h 700"/>
                <a:gd name="T116" fmla="*/ 0 w 5760"/>
                <a:gd name="T117" fmla="*/ 0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lnTo>
                    <a:pt x="0" y="0"/>
                  </a:lnTo>
                  <a:close/>
                </a:path>
              </a:pathLst>
            </a:custGeom>
            <a:solidFill>
              <a:srgbClr val="C00000"/>
            </a:solidFill>
            <a:ln>
              <a:noFill/>
            </a:ln>
            <a:extLst/>
          </p:spPr>
          <p:txBody>
            <a:bodyPr/>
            <a:lstStyle/>
            <a:p>
              <a:pPr>
                <a:defRPr/>
              </a:pPr>
              <a:endParaRPr lang="zh-CN" altLang="en-US">
                <a:solidFill>
                  <a:schemeClr val="bg2">
                    <a:lumMod val="50000"/>
                  </a:schemeClr>
                </a:solidFill>
              </a:endParaRPr>
            </a:p>
          </p:txBody>
        </p:sp>
        <p:sp>
          <p:nvSpPr>
            <p:cNvPr id="18" name="Freeform 11"/>
            <p:cNvSpPr>
              <a:spLocks/>
            </p:cNvSpPr>
            <p:nvPr/>
          </p:nvSpPr>
          <p:spPr bwMode="auto">
            <a:xfrm>
              <a:off x="3232151" y="2682015"/>
              <a:ext cx="1019175" cy="1020763"/>
            </a:xfrm>
            <a:custGeom>
              <a:avLst/>
              <a:gdLst>
                <a:gd name="T0" fmla="*/ 642 w 642"/>
                <a:gd name="T1" fmla="*/ 338 h 643"/>
                <a:gd name="T2" fmla="*/ 635 w 642"/>
                <a:gd name="T3" fmla="*/ 386 h 643"/>
                <a:gd name="T4" fmla="*/ 623 w 642"/>
                <a:gd name="T5" fmla="*/ 432 h 643"/>
                <a:gd name="T6" fmla="*/ 603 w 642"/>
                <a:gd name="T7" fmla="*/ 474 h 643"/>
                <a:gd name="T8" fmla="*/ 578 w 642"/>
                <a:gd name="T9" fmla="*/ 514 h 643"/>
                <a:gd name="T10" fmla="*/ 548 w 642"/>
                <a:gd name="T11" fmla="*/ 548 h 643"/>
                <a:gd name="T12" fmla="*/ 513 w 642"/>
                <a:gd name="T13" fmla="*/ 579 h 643"/>
                <a:gd name="T14" fmla="*/ 474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7 w 642"/>
                <a:gd name="T29" fmla="*/ 604 h 643"/>
                <a:gd name="T30" fmla="*/ 128 w 642"/>
                <a:gd name="T31" fmla="*/ 579 h 643"/>
                <a:gd name="T32" fmla="*/ 93 w 642"/>
                <a:gd name="T33" fmla="*/ 548 h 643"/>
                <a:gd name="T34" fmla="*/ 63 w 642"/>
                <a:gd name="T35" fmla="*/ 514 h 643"/>
                <a:gd name="T36" fmla="*/ 38 w 642"/>
                <a:gd name="T37" fmla="*/ 474 h 643"/>
                <a:gd name="T38" fmla="*/ 19 w 642"/>
                <a:gd name="T39" fmla="*/ 432 h 643"/>
                <a:gd name="T40" fmla="*/ 7 w 642"/>
                <a:gd name="T41" fmla="*/ 386 h 643"/>
                <a:gd name="T42" fmla="*/ 0 w 642"/>
                <a:gd name="T43" fmla="*/ 338 h 643"/>
                <a:gd name="T44" fmla="*/ 0 w 642"/>
                <a:gd name="T45" fmla="*/ 304 h 643"/>
                <a:gd name="T46" fmla="*/ 7 w 642"/>
                <a:gd name="T47" fmla="*/ 256 h 643"/>
                <a:gd name="T48" fmla="*/ 19 w 642"/>
                <a:gd name="T49" fmla="*/ 211 h 643"/>
                <a:gd name="T50" fmla="*/ 38 w 642"/>
                <a:gd name="T51" fmla="*/ 169 h 643"/>
                <a:gd name="T52" fmla="*/ 63 w 642"/>
                <a:gd name="T53" fmla="*/ 129 h 643"/>
                <a:gd name="T54" fmla="*/ 93 w 642"/>
                <a:gd name="T55" fmla="*/ 95 h 643"/>
                <a:gd name="T56" fmla="*/ 128 w 642"/>
                <a:gd name="T57" fmla="*/ 64 h 643"/>
                <a:gd name="T58" fmla="*/ 167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4 w 642"/>
                <a:gd name="T73" fmla="*/ 39 h 643"/>
                <a:gd name="T74" fmla="*/ 513 w 642"/>
                <a:gd name="T75" fmla="*/ 64 h 643"/>
                <a:gd name="T76" fmla="*/ 548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4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lnTo>
                    <a:pt x="642" y="321"/>
                  </a:lnTo>
                  <a:close/>
                </a:path>
              </a:pathLst>
            </a:custGeom>
            <a:solidFill>
              <a:srgbClr val="C00000"/>
            </a:solidFill>
            <a:ln>
              <a:noFill/>
            </a:ln>
            <a:extLst/>
          </p:spPr>
          <p:txBody>
            <a:bodyPr anchor="ctr" anchorCtr="1"/>
            <a:lstStyle/>
            <a:p>
              <a:pPr algn="ctr">
                <a:defRPr/>
              </a:pPr>
              <a:r>
                <a:rPr lang="zh-CN" altLang="en-US" sz="16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1" name="Freeform 10"/>
            <p:cNvSpPr>
              <a:spLocks/>
            </p:cNvSpPr>
            <p:nvPr/>
          </p:nvSpPr>
          <p:spPr bwMode="auto">
            <a:xfrm>
              <a:off x="4802189" y="2855052"/>
              <a:ext cx="1019175" cy="1020762"/>
            </a:xfrm>
            <a:custGeom>
              <a:avLst/>
              <a:gdLst>
                <a:gd name="T0" fmla="*/ 642 w 642"/>
                <a:gd name="T1" fmla="*/ 339 h 643"/>
                <a:gd name="T2" fmla="*/ 635 w 642"/>
                <a:gd name="T3" fmla="*/ 386 h 643"/>
                <a:gd name="T4" fmla="*/ 623 w 642"/>
                <a:gd name="T5" fmla="*/ 432 h 643"/>
                <a:gd name="T6" fmla="*/ 603 w 642"/>
                <a:gd name="T7" fmla="*/ 474 h 643"/>
                <a:gd name="T8" fmla="*/ 578 w 642"/>
                <a:gd name="T9" fmla="*/ 514 h 643"/>
                <a:gd name="T10" fmla="*/ 547 w 642"/>
                <a:gd name="T11" fmla="*/ 548 h 643"/>
                <a:gd name="T12" fmla="*/ 513 w 642"/>
                <a:gd name="T13" fmla="*/ 579 h 643"/>
                <a:gd name="T14" fmla="*/ 473 w 642"/>
                <a:gd name="T15" fmla="*/ 604 h 643"/>
                <a:gd name="T16" fmla="*/ 431 w 642"/>
                <a:gd name="T17" fmla="*/ 623 h 643"/>
                <a:gd name="T18" fmla="*/ 386 w 642"/>
                <a:gd name="T19" fmla="*/ 636 h 643"/>
                <a:gd name="T20" fmla="*/ 337 w 642"/>
                <a:gd name="T21" fmla="*/ 643 h 643"/>
                <a:gd name="T22" fmla="*/ 304 w 642"/>
                <a:gd name="T23" fmla="*/ 643 h 643"/>
                <a:gd name="T24" fmla="*/ 256 w 642"/>
                <a:gd name="T25" fmla="*/ 636 h 643"/>
                <a:gd name="T26" fmla="*/ 210 w 642"/>
                <a:gd name="T27" fmla="*/ 623 h 643"/>
                <a:gd name="T28" fmla="*/ 168 w 642"/>
                <a:gd name="T29" fmla="*/ 604 h 643"/>
                <a:gd name="T30" fmla="*/ 128 w 642"/>
                <a:gd name="T31" fmla="*/ 579 h 643"/>
                <a:gd name="T32" fmla="*/ 94 w 642"/>
                <a:gd name="T33" fmla="*/ 548 h 643"/>
                <a:gd name="T34" fmla="*/ 63 w 642"/>
                <a:gd name="T35" fmla="*/ 514 h 643"/>
                <a:gd name="T36" fmla="*/ 38 w 642"/>
                <a:gd name="T37" fmla="*/ 474 h 643"/>
                <a:gd name="T38" fmla="*/ 19 w 642"/>
                <a:gd name="T39" fmla="*/ 432 h 643"/>
                <a:gd name="T40" fmla="*/ 6 w 642"/>
                <a:gd name="T41" fmla="*/ 386 h 643"/>
                <a:gd name="T42" fmla="*/ 0 w 642"/>
                <a:gd name="T43" fmla="*/ 339 h 643"/>
                <a:gd name="T44" fmla="*/ 0 w 642"/>
                <a:gd name="T45" fmla="*/ 305 h 643"/>
                <a:gd name="T46" fmla="*/ 6 w 642"/>
                <a:gd name="T47" fmla="*/ 256 h 643"/>
                <a:gd name="T48" fmla="*/ 19 w 642"/>
                <a:gd name="T49" fmla="*/ 211 h 643"/>
                <a:gd name="T50" fmla="*/ 38 w 642"/>
                <a:gd name="T51" fmla="*/ 169 h 643"/>
                <a:gd name="T52" fmla="*/ 63 w 642"/>
                <a:gd name="T53" fmla="*/ 129 h 643"/>
                <a:gd name="T54" fmla="*/ 94 w 642"/>
                <a:gd name="T55" fmla="*/ 95 h 643"/>
                <a:gd name="T56" fmla="*/ 128 w 642"/>
                <a:gd name="T57" fmla="*/ 64 h 643"/>
                <a:gd name="T58" fmla="*/ 168 w 642"/>
                <a:gd name="T59" fmla="*/ 39 h 643"/>
                <a:gd name="T60" fmla="*/ 210 w 642"/>
                <a:gd name="T61" fmla="*/ 19 h 643"/>
                <a:gd name="T62" fmla="*/ 256 w 642"/>
                <a:gd name="T63" fmla="*/ 7 h 643"/>
                <a:gd name="T64" fmla="*/ 304 w 642"/>
                <a:gd name="T65" fmla="*/ 0 h 643"/>
                <a:gd name="T66" fmla="*/ 337 w 642"/>
                <a:gd name="T67" fmla="*/ 0 h 643"/>
                <a:gd name="T68" fmla="*/ 386 w 642"/>
                <a:gd name="T69" fmla="*/ 7 h 643"/>
                <a:gd name="T70" fmla="*/ 431 w 642"/>
                <a:gd name="T71" fmla="*/ 19 h 643"/>
                <a:gd name="T72" fmla="*/ 473 w 642"/>
                <a:gd name="T73" fmla="*/ 39 h 643"/>
                <a:gd name="T74" fmla="*/ 513 w 642"/>
                <a:gd name="T75" fmla="*/ 64 h 643"/>
                <a:gd name="T76" fmla="*/ 547 w 642"/>
                <a:gd name="T77" fmla="*/ 95 h 643"/>
                <a:gd name="T78" fmla="*/ 578 w 642"/>
                <a:gd name="T79" fmla="*/ 129 h 643"/>
                <a:gd name="T80" fmla="*/ 603 w 642"/>
                <a:gd name="T81" fmla="*/ 169 h 643"/>
                <a:gd name="T82" fmla="*/ 623 w 642"/>
                <a:gd name="T83" fmla="*/ 211 h 643"/>
                <a:gd name="T84" fmla="*/ 635 w 642"/>
                <a:gd name="T85" fmla="*/ 256 h 643"/>
                <a:gd name="T86" fmla="*/ 642 w 642"/>
                <a:gd name="T87" fmla="*/ 305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lnTo>
                    <a:pt x="642" y="321"/>
                  </a:lnTo>
                  <a:close/>
                </a:path>
              </a:pathLst>
            </a:custGeom>
            <a:solidFill>
              <a:srgbClr val="C00000"/>
            </a:solidFill>
            <a:ln>
              <a:noFill/>
            </a:ln>
            <a:extLst/>
          </p:spPr>
          <p:txBody>
            <a:bodyPr anchor="ctr" anchorCtr="1"/>
            <a:lstStyle/>
            <a:p>
              <a:pPr algn="ctr">
                <a:defRPr/>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2" name="Freeform 8"/>
            <p:cNvSpPr>
              <a:spLocks/>
            </p:cNvSpPr>
            <p:nvPr/>
          </p:nvSpPr>
          <p:spPr bwMode="auto">
            <a:xfrm>
              <a:off x="7939088" y="2682015"/>
              <a:ext cx="1020762" cy="1020763"/>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9 w 643"/>
                <a:gd name="T11" fmla="*/ 549 h 643"/>
                <a:gd name="T12" fmla="*/ 514 w 643"/>
                <a:gd name="T13" fmla="*/ 579 h 643"/>
                <a:gd name="T14" fmla="*/ 475 w 643"/>
                <a:gd name="T15" fmla="*/ 604 h 643"/>
                <a:gd name="T16" fmla="*/ 432 w 643"/>
                <a:gd name="T17" fmla="*/ 624 h 643"/>
                <a:gd name="T18" fmla="*/ 386 w 643"/>
                <a:gd name="T19" fmla="*/ 636 h 643"/>
                <a:gd name="T20" fmla="*/ 338 w 643"/>
                <a:gd name="T21" fmla="*/ 643 h 643"/>
                <a:gd name="T22" fmla="*/ 305 w 643"/>
                <a:gd name="T23" fmla="*/ 643 h 643"/>
                <a:gd name="T24" fmla="*/ 256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19 w 643"/>
                <a:gd name="T39" fmla="*/ 432 h 643"/>
                <a:gd name="T40" fmla="*/ 7 w 643"/>
                <a:gd name="T41" fmla="*/ 387 h 643"/>
                <a:gd name="T42" fmla="*/ 0 w 643"/>
                <a:gd name="T43" fmla="*/ 339 h 643"/>
                <a:gd name="T44" fmla="*/ 0 w 643"/>
                <a:gd name="T45" fmla="*/ 306 h 643"/>
                <a:gd name="T46" fmla="*/ 7 w 643"/>
                <a:gd name="T47" fmla="*/ 257 h 643"/>
                <a:gd name="T48" fmla="*/ 19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6 w 643"/>
                <a:gd name="T63" fmla="*/ 7 h 643"/>
                <a:gd name="T64" fmla="*/ 305 w 643"/>
                <a:gd name="T65" fmla="*/ 0 h 643"/>
                <a:gd name="T66" fmla="*/ 338 w 643"/>
                <a:gd name="T67" fmla="*/ 0 h 643"/>
                <a:gd name="T68" fmla="*/ 386 w 643"/>
                <a:gd name="T69" fmla="*/ 7 h 643"/>
                <a:gd name="T70" fmla="*/ 432 w 643"/>
                <a:gd name="T71" fmla="*/ 20 h 643"/>
                <a:gd name="T72" fmla="*/ 475 w 643"/>
                <a:gd name="T73" fmla="*/ 39 h 643"/>
                <a:gd name="T74" fmla="*/ 514 w 643"/>
                <a:gd name="T75" fmla="*/ 64 h 643"/>
                <a:gd name="T76" fmla="*/ 549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lnTo>
                    <a:pt x="643" y="322"/>
                  </a:lnTo>
                  <a:close/>
                </a:path>
              </a:pathLst>
            </a:custGeom>
            <a:solidFill>
              <a:srgbClr val="C00000"/>
            </a:solidFill>
            <a:ln>
              <a:noFill/>
            </a:ln>
            <a:extLst/>
          </p:spPr>
          <p:txBody>
            <a:bodyPr anchor="ctr" anchorCtr="1"/>
            <a:lstStyle/>
            <a:p>
              <a:pPr algn="ctr">
                <a:defRPr/>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3" name="Freeform 9"/>
            <p:cNvSpPr>
              <a:spLocks/>
            </p:cNvSpPr>
            <p:nvPr/>
          </p:nvSpPr>
          <p:spPr bwMode="auto">
            <a:xfrm>
              <a:off x="6367463" y="2845527"/>
              <a:ext cx="1020762" cy="1020762"/>
            </a:xfrm>
            <a:custGeom>
              <a:avLst/>
              <a:gdLst>
                <a:gd name="T0" fmla="*/ 643 w 643"/>
                <a:gd name="T1" fmla="*/ 339 h 643"/>
                <a:gd name="T2" fmla="*/ 636 w 643"/>
                <a:gd name="T3" fmla="*/ 387 h 643"/>
                <a:gd name="T4" fmla="*/ 623 w 643"/>
                <a:gd name="T5" fmla="*/ 432 h 643"/>
                <a:gd name="T6" fmla="*/ 604 w 643"/>
                <a:gd name="T7" fmla="*/ 474 h 643"/>
                <a:gd name="T8" fmla="*/ 579 w 643"/>
                <a:gd name="T9" fmla="*/ 514 h 643"/>
                <a:gd name="T10" fmla="*/ 548 w 643"/>
                <a:gd name="T11" fmla="*/ 549 h 643"/>
                <a:gd name="T12" fmla="*/ 514 w 643"/>
                <a:gd name="T13" fmla="*/ 579 h 643"/>
                <a:gd name="T14" fmla="*/ 474 w 643"/>
                <a:gd name="T15" fmla="*/ 604 h 643"/>
                <a:gd name="T16" fmla="*/ 432 w 643"/>
                <a:gd name="T17" fmla="*/ 624 h 643"/>
                <a:gd name="T18" fmla="*/ 387 w 643"/>
                <a:gd name="T19" fmla="*/ 636 h 643"/>
                <a:gd name="T20" fmla="*/ 339 w 643"/>
                <a:gd name="T21" fmla="*/ 643 h 643"/>
                <a:gd name="T22" fmla="*/ 306 w 643"/>
                <a:gd name="T23" fmla="*/ 643 h 643"/>
                <a:gd name="T24" fmla="*/ 257 w 643"/>
                <a:gd name="T25" fmla="*/ 636 h 643"/>
                <a:gd name="T26" fmla="*/ 211 w 643"/>
                <a:gd name="T27" fmla="*/ 624 h 643"/>
                <a:gd name="T28" fmla="*/ 169 w 643"/>
                <a:gd name="T29" fmla="*/ 604 h 643"/>
                <a:gd name="T30" fmla="*/ 129 w 643"/>
                <a:gd name="T31" fmla="*/ 579 h 643"/>
                <a:gd name="T32" fmla="*/ 95 w 643"/>
                <a:gd name="T33" fmla="*/ 549 h 643"/>
                <a:gd name="T34" fmla="*/ 64 w 643"/>
                <a:gd name="T35" fmla="*/ 514 h 643"/>
                <a:gd name="T36" fmla="*/ 39 w 643"/>
                <a:gd name="T37" fmla="*/ 474 h 643"/>
                <a:gd name="T38" fmla="*/ 20 w 643"/>
                <a:gd name="T39" fmla="*/ 432 h 643"/>
                <a:gd name="T40" fmla="*/ 7 w 643"/>
                <a:gd name="T41" fmla="*/ 387 h 643"/>
                <a:gd name="T42" fmla="*/ 0 w 643"/>
                <a:gd name="T43" fmla="*/ 339 h 643"/>
                <a:gd name="T44" fmla="*/ 0 w 643"/>
                <a:gd name="T45" fmla="*/ 306 h 643"/>
                <a:gd name="T46" fmla="*/ 7 w 643"/>
                <a:gd name="T47" fmla="*/ 257 h 643"/>
                <a:gd name="T48" fmla="*/ 20 w 643"/>
                <a:gd name="T49" fmla="*/ 211 h 643"/>
                <a:gd name="T50" fmla="*/ 39 w 643"/>
                <a:gd name="T51" fmla="*/ 169 h 643"/>
                <a:gd name="T52" fmla="*/ 64 w 643"/>
                <a:gd name="T53" fmla="*/ 129 h 643"/>
                <a:gd name="T54" fmla="*/ 95 w 643"/>
                <a:gd name="T55" fmla="*/ 95 h 643"/>
                <a:gd name="T56" fmla="*/ 129 w 643"/>
                <a:gd name="T57" fmla="*/ 64 h 643"/>
                <a:gd name="T58" fmla="*/ 169 w 643"/>
                <a:gd name="T59" fmla="*/ 39 h 643"/>
                <a:gd name="T60" fmla="*/ 211 w 643"/>
                <a:gd name="T61" fmla="*/ 20 h 643"/>
                <a:gd name="T62" fmla="*/ 257 w 643"/>
                <a:gd name="T63" fmla="*/ 7 h 643"/>
                <a:gd name="T64" fmla="*/ 306 w 643"/>
                <a:gd name="T65" fmla="*/ 0 h 643"/>
                <a:gd name="T66" fmla="*/ 339 w 643"/>
                <a:gd name="T67" fmla="*/ 0 h 643"/>
                <a:gd name="T68" fmla="*/ 387 w 643"/>
                <a:gd name="T69" fmla="*/ 7 h 643"/>
                <a:gd name="T70" fmla="*/ 432 w 643"/>
                <a:gd name="T71" fmla="*/ 20 h 643"/>
                <a:gd name="T72" fmla="*/ 474 w 643"/>
                <a:gd name="T73" fmla="*/ 39 h 643"/>
                <a:gd name="T74" fmla="*/ 514 w 643"/>
                <a:gd name="T75" fmla="*/ 64 h 643"/>
                <a:gd name="T76" fmla="*/ 548 w 643"/>
                <a:gd name="T77" fmla="*/ 95 h 643"/>
                <a:gd name="T78" fmla="*/ 579 w 643"/>
                <a:gd name="T79" fmla="*/ 129 h 643"/>
                <a:gd name="T80" fmla="*/ 604 w 643"/>
                <a:gd name="T81" fmla="*/ 169 h 643"/>
                <a:gd name="T82" fmla="*/ 623 w 643"/>
                <a:gd name="T83" fmla="*/ 211 h 643"/>
                <a:gd name="T84" fmla="*/ 636 w 643"/>
                <a:gd name="T85" fmla="*/ 257 h 643"/>
                <a:gd name="T86" fmla="*/ 643 w 643"/>
                <a:gd name="T87" fmla="*/ 306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lnTo>
                    <a:pt x="643" y="322"/>
                  </a:lnTo>
                  <a:close/>
                </a:path>
              </a:pathLst>
            </a:custGeom>
            <a:solidFill>
              <a:srgbClr val="C00000"/>
            </a:solidFill>
            <a:ln>
              <a:noFill/>
            </a:ln>
            <a:extLst/>
          </p:spPr>
          <p:txBody>
            <a:bodyPr anchor="ctr" anchorCtr="1"/>
            <a:lstStyle/>
            <a:p>
              <a:pPr algn="ctr">
                <a:defRPr/>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4" name="TextBox 15"/>
            <p:cNvSpPr txBox="1"/>
            <p:nvPr/>
          </p:nvSpPr>
          <p:spPr>
            <a:xfrm>
              <a:off x="3114155" y="1002281"/>
              <a:ext cx="1255166" cy="1477328"/>
            </a:xfrm>
            <a:prstGeom prst="rect">
              <a:avLst/>
            </a:prstGeom>
            <a:noFill/>
          </p:spPr>
          <p:txBody>
            <a:bodyPr wrap="square" rtlCol="0">
              <a:spAutoFit/>
            </a:bodyPr>
            <a:lstStyle/>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5" name="TextBox 15"/>
            <p:cNvSpPr txBox="1"/>
            <p:nvPr/>
          </p:nvSpPr>
          <p:spPr>
            <a:xfrm>
              <a:off x="4681811" y="1204687"/>
              <a:ext cx="1255166" cy="1477328"/>
            </a:xfrm>
            <a:prstGeom prst="rect">
              <a:avLst/>
            </a:prstGeom>
            <a:noFill/>
          </p:spPr>
          <p:txBody>
            <a:bodyPr wrap="square" rtlCol="0">
              <a:spAutoFit/>
            </a:bodyPr>
            <a:lstStyle/>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6" name="TextBox 15"/>
            <p:cNvSpPr txBox="1"/>
            <p:nvPr/>
          </p:nvSpPr>
          <p:spPr>
            <a:xfrm>
              <a:off x="6249467" y="1204687"/>
              <a:ext cx="1255166" cy="1477328"/>
            </a:xfrm>
            <a:prstGeom prst="rect">
              <a:avLst/>
            </a:prstGeom>
            <a:noFill/>
          </p:spPr>
          <p:txBody>
            <a:bodyPr wrap="square" rtlCol="0">
              <a:spAutoFit/>
            </a:bodyPr>
            <a:lstStyle/>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7" name="TextBox 15"/>
            <p:cNvSpPr txBox="1"/>
            <p:nvPr/>
          </p:nvSpPr>
          <p:spPr>
            <a:xfrm>
              <a:off x="7821886" y="1002281"/>
              <a:ext cx="1255166" cy="1477328"/>
            </a:xfrm>
            <a:prstGeom prst="rect">
              <a:avLst/>
            </a:prstGeom>
            <a:noFill/>
          </p:spPr>
          <p:txBody>
            <a:bodyPr wrap="square" rtlCol="0">
              <a:spAutoFit/>
            </a:bodyPr>
            <a:lstStyle/>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输入简单的文字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输入简单</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bg2">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200" dirty="0">
                  <a:solidFill>
                    <a:schemeClr val="bg2">
                      <a:lumMod val="50000"/>
                    </a:schemeClr>
                  </a:solidFill>
                  <a:latin typeface="微软雅黑" panose="020B0503020204020204" pitchFamily="34" charset="-122"/>
                  <a:ea typeface="微软雅黑" panose="020B0503020204020204" pitchFamily="34" charset="-122"/>
                </a:rPr>
                <a:t>简单的</a:t>
              </a:r>
              <a:r>
                <a:rPr lang="zh-CN" altLang="en-US" sz="1200" dirty="0" smtClean="0">
                  <a:solidFill>
                    <a:schemeClr val="bg2">
                      <a:lumMod val="50000"/>
                    </a:schemeClr>
                  </a:solidFill>
                  <a:latin typeface="微软雅黑" panose="020B0503020204020204" pitchFamily="34" charset="-122"/>
                  <a:ea typeface="微软雅黑" panose="020B0503020204020204" pitchFamily="34" charset="-122"/>
                </a:rPr>
                <a:t>文字</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2345674" y="4806090"/>
              <a:ext cx="8043578" cy="1061829"/>
            </a:xfrm>
            <a:prstGeom prst="rect">
              <a:avLst/>
            </a:prstGeom>
            <a:noFill/>
          </p:spPr>
          <p:txBody>
            <a:bodyPr wrap="square" rtlCol="0">
              <a:spAutoFit/>
            </a:bodyPr>
            <a:lstStyle/>
            <a:p>
              <a:pPr>
                <a:lnSpc>
                  <a:spcPct val="15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输入</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这里输入简单的文字概述这里输入简单字</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概述</a:t>
              </a:r>
              <a:endParaRPr lang="zh-CN" altLang="en-US" sz="1400" dirty="0">
                <a:solidFill>
                  <a:schemeClr val="bg2">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97635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76511"/>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01651" y="0"/>
            <a:ext cx="1790347" cy="1517715"/>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grpSp>
        <p:nvGrpSpPr>
          <p:cNvPr id="16" name="组合 15"/>
          <p:cNvGrpSpPr/>
          <p:nvPr/>
        </p:nvGrpSpPr>
        <p:grpSpPr>
          <a:xfrm>
            <a:off x="2001076" y="1017001"/>
            <a:ext cx="8523770" cy="4674394"/>
            <a:chOff x="2639691" y="1472406"/>
            <a:chExt cx="7135709" cy="3913188"/>
          </a:xfrm>
        </p:grpSpPr>
        <p:grpSp>
          <p:nvGrpSpPr>
            <p:cNvPr id="17" name="组合 9"/>
            <p:cNvGrpSpPr>
              <a:grpSpLocks/>
            </p:cNvGrpSpPr>
            <p:nvPr/>
          </p:nvGrpSpPr>
          <p:grpSpPr bwMode="auto">
            <a:xfrm flipH="1">
              <a:off x="8629225" y="1472406"/>
              <a:ext cx="1146175" cy="3913188"/>
              <a:chOff x="7297450" y="1148860"/>
              <a:chExt cx="1146235" cy="3912090"/>
            </a:xfrm>
          </p:grpSpPr>
          <p:sp>
            <p:nvSpPr>
              <p:cNvPr id="22" name="矩形 21"/>
              <p:cNvSpPr/>
              <p:nvPr/>
            </p:nvSpPr>
            <p:spPr>
              <a:xfrm flipH="1">
                <a:off x="7297450" y="1148860"/>
                <a:ext cx="149233" cy="2766237"/>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normAutofit/>
              </a:bodyPr>
              <a:lstStyle/>
              <a:p>
                <a:pPr algn="ctr">
                  <a:defRPr/>
                </a:pPr>
                <a:endParaRPr lang="zh-CN" altLang="en-US" sz="1000" spc="200">
                  <a:solidFill>
                    <a:schemeClr val="bg2">
                      <a:lumMod val="50000"/>
                    </a:schemeClr>
                  </a:solidFill>
                </a:endParaRPr>
              </a:p>
            </p:txBody>
          </p:sp>
          <p:sp>
            <p:nvSpPr>
              <p:cNvPr id="23" name="矩形 22"/>
              <p:cNvSpPr/>
              <p:nvPr/>
            </p:nvSpPr>
            <p:spPr>
              <a:xfrm flipH="1">
                <a:off x="8294452" y="2294713"/>
                <a:ext cx="149233" cy="27662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lIns="0" tIns="0" rIns="0" bIns="0" anchor="ctr"/>
              <a:lstStyle/>
              <a:p>
                <a:pPr algn="ctr">
                  <a:defRPr/>
                </a:pPr>
                <a:endParaRPr lang="zh-CN" altLang="en-US" sz="1100" spc="2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7324439" y="1309153"/>
                <a:ext cx="1079557" cy="3739101"/>
              </a:xfrm>
              <a:custGeom>
                <a:avLst/>
                <a:gdLst>
                  <a:gd name="connsiteX0" fmla="*/ 0 w 1079880"/>
                  <a:gd name="connsiteY0" fmla="*/ 2762546 h 3739786"/>
                  <a:gd name="connsiteX1" fmla="*/ 44068 w 1079880"/>
                  <a:gd name="connsiteY1" fmla="*/ 2762546 h 3739786"/>
                  <a:gd name="connsiteX2" fmla="*/ 44068 w 1079880"/>
                  <a:gd name="connsiteY2" fmla="*/ 3688106 h 3739786"/>
                  <a:gd name="connsiteX3" fmla="*/ 771229 w 1079880"/>
                  <a:gd name="connsiteY3" fmla="*/ 3688106 h 3739786"/>
                  <a:gd name="connsiteX4" fmla="*/ 771229 w 1079880"/>
                  <a:gd name="connsiteY4" fmla="*/ 3739786 h 3739786"/>
                  <a:gd name="connsiteX5" fmla="*/ 0 w 1079880"/>
                  <a:gd name="connsiteY5" fmla="*/ 3739786 h 3739786"/>
                  <a:gd name="connsiteX6" fmla="*/ 308650 w 1079880"/>
                  <a:gd name="connsiteY6" fmla="*/ 0 h 3739786"/>
                  <a:gd name="connsiteX7" fmla="*/ 1079880 w 1079880"/>
                  <a:gd name="connsiteY7" fmla="*/ 0 h 3739786"/>
                  <a:gd name="connsiteX8" fmla="*/ 1079880 w 1079880"/>
                  <a:gd name="connsiteY8" fmla="*/ 977241 h 3739786"/>
                  <a:gd name="connsiteX9" fmla="*/ 1035812 w 1079880"/>
                  <a:gd name="connsiteY9" fmla="*/ 977241 h 3739786"/>
                  <a:gd name="connsiteX10" fmla="*/ 1035812 w 1079880"/>
                  <a:gd name="connsiteY10" fmla="*/ 51681 h 3739786"/>
                  <a:gd name="connsiteX11" fmla="*/ 308650 w 1079880"/>
                  <a:gd name="connsiteY11" fmla="*/ 51681 h 3739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9880" h="3739786">
                    <a:moveTo>
                      <a:pt x="0" y="2762546"/>
                    </a:moveTo>
                    <a:lnTo>
                      <a:pt x="44068" y="2762546"/>
                    </a:lnTo>
                    <a:lnTo>
                      <a:pt x="44068" y="3688106"/>
                    </a:lnTo>
                    <a:lnTo>
                      <a:pt x="771229" y="3688106"/>
                    </a:lnTo>
                    <a:lnTo>
                      <a:pt x="771229" y="3739786"/>
                    </a:lnTo>
                    <a:lnTo>
                      <a:pt x="0" y="3739786"/>
                    </a:lnTo>
                    <a:close/>
                    <a:moveTo>
                      <a:pt x="308650" y="0"/>
                    </a:moveTo>
                    <a:lnTo>
                      <a:pt x="1079880" y="0"/>
                    </a:lnTo>
                    <a:lnTo>
                      <a:pt x="1079880" y="977241"/>
                    </a:lnTo>
                    <a:lnTo>
                      <a:pt x="1035812" y="977241"/>
                    </a:lnTo>
                    <a:lnTo>
                      <a:pt x="1035812" y="51681"/>
                    </a:lnTo>
                    <a:lnTo>
                      <a:pt x="308650" y="51681"/>
                    </a:lnTo>
                    <a:close/>
                  </a:path>
                </a:pathLst>
              </a:cu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vert="eaVert" anchor="ctr">
                <a:normAutofit/>
              </a:bodyPr>
              <a:lstStyle/>
              <a:p>
                <a:pPr>
                  <a:lnSpc>
                    <a:spcPct val="140000"/>
                  </a:lnSpc>
                  <a:defRPr/>
                </a:pPr>
                <a:r>
                  <a:rPr lang="zh-CN" altLang="en-US" sz="3200" b="1" dirty="0" smtClean="0">
                    <a:solidFill>
                      <a:srgbClr val="C00000"/>
                    </a:solidFill>
                    <a:latin typeface="微软雅黑" panose="020B0503020204020204" pitchFamily="34" charset="-122"/>
                    <a:ea typeface="微软雅黑" panose="020B0503020204020204" pitchFamily="34" charset="-122"/>
                  </a:rPr>
                  <a:t> 点击</a:t>
                </a:r>
                <a:r>
                  <a:rPr lang="zh-CN" altLang="en-US" sz="3200" b="1" dirty="0">
                    <a:solidFill>
                      <a:srgbClr val="C00000"/>
                    </a:solidFill>
                    <a:latin typeface="微软雅黑" panose="020B0503020204020204" pitchFamily="34" charset="-122"/>
                    <a:ea typeface="微软雅黑" panose="020B0503020204020204" pitchFamily="34" charset="-122"/>
                  </a:rPr>
                  <a:t>此处添加标题</a:t>
                </a:r>
              </a:p>
            </p:txBody>
          </p:sp>
        </p:grpSp>
        <p:sp>
          <p:nvSpPr>
            <p:cNvPr id="18" name="矩形 17"/>
            <p:cNvSpPr/>
            <p:nvPr/>
          </p:nvSpPr>
          <p:spPr>
            <a:xfrm>
              <a:off x="5520804" y="1683844"/>
              <a:ext cx="2260695" cy="1429993"/>
            </a:xfrm>
            <a:prstGeom prst="rect">
              <a:avLst/>
            </a:prstGeom>
          </p:spPr>
          <p:txBody>
            <a:bodyPr wrap="square">
              <a:spAutoFit/>
            </a:bodyPr>
            <a:lstStyle/>
            <a:p>
              <a:pPr>
                <a:lnSpc>
                  <a:spcPct val="15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字</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这里输入简单的文字概述这里输入简单的文字概述</a:t>
              </a:r>
            </a:p>
          </p:txBody>
        </p:sp>
        <p:sp>
          <p:nvSpPr>
            <p:cNvPr id="21" name="矩形 20"/>
            <p:cNvSpPr/>
            <p:nvPr/>
          </p:nvSpPr>
          <p:spPr>
            <a:xfrm>
              <a:off x="2639691" y="3554444"/>
              <a:ext cx="2308696" cy="1429993"/>
            </a:xfrm>
            <a:prstGeom prst="rect">
              <a:avLst/>
            </a:prstGeom>
          </p:spPr>
          <p:txBody>
            <a:bodyPr wrap="square">
              <a:spAutoFit/>
            </a:bodyPr>
            <a:lstStyle/>
            <a:p>
              <a:pPr>
                <a:lnSpc>
                  <a:spcPct val="150000"/>
                </a:lnSpc>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这里输入简单的文字概述这里输入简单的文字概述这里输入简单的文字概述这里输入简单</a:t>
              </a:r>
              <a:r>
                <a:rPr lang="zh-CN" altLang="en-US" sz="1400" dirty="0" smtClean="0">
                  <a:solidFill>
                    <a:schemeClr val="bg2">
                      <a:lumMod val="50000"/>
                    </a:schemeClr>
                  </a:solidFill>
                  <a:latin typeface="微软雅黑" panose="020B0503020204020204" pitchFamily="34" charset="-122"/>
                  <a:ea typeface="微软雅黑" panose="020B0503020204020204" pitchFamily="34" charset="-122"/>
                </a:rPr>
                <a:t>字</a:t>
              </a:r>
              <a:r>
                <a:rPr lang="zh-CN" altLang="en-US" sz="1400" dirty="0">
                  <a:solidFill>
                    <a:schemeClr val="bg2">
                      <a:lumMod val="50000"/>
                    </a:schemeClr>
                  </a:solidFill>
                  <a:latin typeface="微软雅黑" panose="020B0503020204020204" pitchFamily="34" charset="-122"/>
                  <a:ea typeface="微软雅黑" panose="020B0503020204020204" pitchFamily="34" charset="-122"/>
                </a:rPr>
                <a:t>这里输入简单的文字概述这里输入简单的文字概述</a:t>
              </a:r>
            </a:p>
          </p:txBody>
        </p:sp>
      </p:grpSp>
      <p:pic>
        <p:nvPicPr>
          <p:cNvPr id="25" name="图片 24"/>
          <p:cNvPicPr>
            <a:picLocks noChangeAspect="1"/>
          </p:cNvPicPr>
          <p:nvPr/>
        </p:nvPicPr>
        <p:blipFill>
          <a:blip r:embed="rId14" cstate="email">
            <a:extLst>
              <a:ext uri="{BEBA8EAE-BF5A-486C-A8C5-ECC9F3942E4B}">
                <a14:imgProps xmlns:a14="http://schemas.microsoft.com/office/drawing/2010/main">
                  <a14:imgLayer r:embed="rId15">
                    <a14:imgEffect>
                      <a14:artisticCutout/>
                    </a14:imgEffect>
                  </a14:imgLayer>
                </a14:imgProps>
              </a:ext>
              <a:ext uri="{28A0092B-C50C-407E-A947-70E740481C1C}">
                <a14:useLocalDpi xmlns:a14="http://schemas.microsoft.com/office/drawing/2010/main"/>
              </a:ext>
            </a:extLst>
          </a:blip>
          <a:srcRect l="14017" t="9433" r="6575" b="11875"/>
          <a:stretch>
            <a:fillRect/>
          </a:stretch>
        </p:blipFill>
        <p:spPr>
          <a:xfrm>
            <a:off x="5492975" y="3648097"/>
            <a:ext cx="2599766" cy="1638528"/>
          </a:xfrm>
          <a:custGeom>
            <a:avLst/>
            <a:gdLst>
              <a:gd name="connsiteX0" fmla="*/ 0 w 2599766"/>
              <a:gd name="connsiteY0" fmla="*/ 0 h 1638528"/>
              <a:gd name="connsiteX1" fmla="*/ 2599766 w 2599766"/>
              <a:gd name="connsiteY1" fmla="*/ 0 h 1638528"/>
              <a:gd name="connsiteX2" fmla="*/ 2599766 w 2599766"/>
              <a:gd name="connsiteY2" fmla="*/ 1638528 h 1638528"/>
              <a:gd name="connsiteX3" fmla="*/ 0 w 2599766"/>
              <a:gd name="connsiteY3" fmla="*/ 1638528 h 1638528"/>
            </a:gdLst>
            <a:ahLst/>
            <a:cxnLst>
              <a:cxn ang="0">
                <a:pos x="connsiteX0" y="connsiteY0"/>
              </a:cxn>
              <a:cxn ang="0">
                <a:pos x="connsiteX1" y="connsiteY1"/>
              </a:cxn>
              <a:cxn ang="0">
                <a:pos x="connsiteX2" y="connsiteY2"/>
              </a:cxn>
              <a:cxn ang="0">
                <a:pos x="connsiteX3" y="connsiteY3"/>
              </a:cxn>
            </a:cxnLst>
            <a:rect l="l" t="t" r="r" b="b"/>
            <a:pathLst>
              <a:path w="2599766" h="1638528">
                <a:moveTo>
                  <a:pt x="0" y="0"/>
                </a:moveTo>
                <a:lnTo>
                  <a:pt x="2599766" y="0"/>
                </a:lnTo>
                <a:lnTo>
                  <a:pt x="2599766" y="1638528"/>
                </a:lnTo>
                <a:lnTo>
                  <a:pt x="0" y="1638528"/>
                </a:lnTo>
                <a:close/>
              </a:path>
            </a:pathLst>
          </a:custGeom>
          <a:ln>
            <a:solidFill>
              <a:srgbClr val="C00000"/>
            </a:solidFill>
          </a:ln>
        </p:spPr>
      </p:pic>
      <p:pic>
        <p:nvPicPr>
          <p:cNvPr id="26" name="图片 25"/>
          <p:cNvPicPr>
            <a:picLocks noChangeAspect="1"/>
          </p:cNvPicPr>
          <p:nvPr/>
        </p:nvPicPr>
        <p:blipFill>
          <a:blip r:embed="rId16" cstate="email">
            <a:extLst>
              <a:ext uri="{BEBA8EAE-BF5A-486C-A8C5-ECC9F3942E4B}">
                <a14:imgProps xmlns:a14="http://schemas.microsoft.com/office/drawing/2010/main">
                  <a14:imgLayer r:embed="rId17">
                    <a14:imgEffect>
                      <a14:artisticCutout/>
                    </a14:imgEffect>
                  </a14:imgLayer>
                </a14:imgProps>
              </a:ext>
              <a:ext uri="{28A0092B-C50C-407E-A947-70E740481C1C}">
                <a14:useLocalDpi xmlns:a14="http://schemas.microsoft.com/office/drawing/2010/main"/>
              </a:ext>
            </a:extLst>
          </a:blip>
          <a:srcRect l="10296" t="15850" r="10296" b="5950"/>
          <a:stretch>
            <a:fillRect/>
          </a:stretch>
        </p:blipFill>
        <p:spPr>
          <a:xfrm>
            <a:off x="2036101" y="1502397"/>
            <a:ext cx="2599766" cy="1638528"/>
          </a:xfrm>
          <a:custGeom>
            <a:avLst/>
            <a:gdLst>
              <a:gd name="connsiteX0" fmla="*/ 0 w 2599766"/>
              <a:gd name="connsiteY0" fmla="*/ 0 h 1638528"/>
              <a:gd name="connsiteX1" fmla="*/ 2599766 w 2599766"/>
              <a:gd name="connsiteY1" fmla="*/ 0 h 1638528"/>
              <a:gd name="connsiteX2" fmla="*/ 2599766 w 2599766"/>
              <a:gd name="connsiteY2" fmla="*/ 1638528 h 1638528"/>
              <a:gd name="connsiteX3" fmla="*/ 0 w 2599766"/>
              <a:gd name="connsiteY3" fmla="*/ 1638528 h 1638528"/>
            </a:gdLst>
            <a:ahLst/>
            <a:cxnLst>
              <a:cxn ang="0">
                <a:pos x="connsiteX0" y="connsiteY0"/>
              </a:cxn>
              <a:cxn ang="0">
                <a:pos x="connsiteX1" y="connsiteY1"/>
              </a:cxn>
              <a:cxn ang="0">
                <a:pos x="connsiteX2" y="connsiteY2"/>
              </a:cxn>
              <a:cxn ang="0">
                <a:pos x="connsiteX3" y="connsiteY3"/>
              </a:cxn>
            </a:cxnLst>
            <a:rect l="l" t="t" r="r" b="b"/>
            <a:pathLst>
              <a:path w="2599766" h="1638528">
                <a:moveTo>
                  <a:pt x="0" y="0"/>
                </a:moveTo>
                <a:lnTo>
                  <a:pt x="2599766" y="0"/>
                </a:lnTo>
                <a:lnTo>
                  <a:pt x="2599766" y="1638528"/>
                </a:lnTo>
                <a:lnTo>
                  <a:pt x="0" y="1638528"/>
                </a:lnTo>
                <a:close/>
              </a:path>
            </a:pathLst>
          </a:custGeom>
          <a:ln>
            <a:solidFill>
              <a:srgbClr val="C00000"/>
            </a:solidFill>
          </a:ln>
        </p:spPr>
      </p:pic>
    </p:spTree>
    <p:extLst>
      <p:ext uri="{BB962C8B-B14F-4D97-AF65-F5344CB8AC3E}">
        <p14:creationId xmlns:p14="http://schemas.microsoft.com/office/powerpoint/2010/main" val="312915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2" presetClass="entr" presetSubtype="4"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ppt_x"/>
                                          </p:val>
                                        </p:tav>
                                        <p:tav tm="100000">
                                          <p:val>
                                            <p:strVal val="#ppt_x"/>
                                          </p:val>
                                        </p:tav>
                                      </p:tavLst>
                                    </p:anim>
                                    <p:anim calcmode="lin" valueType="num">
                                      <p:cBhvr additive="base">
                                        <p:cTn id="53" dur="500" fill="hold"/>
                                        <p:tgtEl>
                                          <p:spTgt spid="25"/>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2" presetClass="entr" presetSubtype="4" fill="hold"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4" name="图片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83577" y="1159748"/>
            <a:ext cx="824845" cy="807000"/>
          </a:xfrm>
          <a:prstGeom prst="rect">
            <a:avLst/>
          </a:prstGeom>
        </p:spPr>
      </p:pic>
      <p:pic>
        <p:nvPicPr>
          <p:cNvPr id="5" name="图片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143611" y="3807237"/>
            <a:ext cx="7988633" cy="2866957"/>
          </a:xfrm>
          <a:prstGeom prst="rect">
            <a:avLst/>
          </a:prstGeom>
        </p:spPr>
      </p:pic>
      <p:pic>
        <p:nvPicPr>
          <p:cNvPr id="6" name="图片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50690" y="3919612"/>
            <a:ext cx="1676340" cy="2337232"/>
          </a:xfrm>
          <a:prstGeom prst="rect">
            <a:avLst/>
          </a:prstGeom>
        </p:spPr>
      </p:pic>
      <p:pic>
        <p:nvPicPr>
          <p:cNvPr id="7" name="图片 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739371" y="4034415"/>
            <a:ext cx="1700147" cy="2219439"/>
          </a:xfrm>
          <a:prstGeom prst="rect">
            <a:avLst/>
          </a:prstGeom>
        </p:spPr>
      </p:pic>
      <p:pic>
        <p:nvPicPr>
          <p:cNvPr id="8" name="图片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50690" y="898619"/>
            <a:ext cx="2706813" cy="1203743"/>
          </a:xfrm>
          <a:prstGeom prst="rect">
            <a:avLst/>
          </a:prstGeom>
        </p:spPr>
      </p:pic>
      <p:pic>
        <p:nvPicPr>
          <p:cNvPr id="9" name="图片 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39700" y="5278488"/>
            <a:ext cx="12763500" cy="1844636"/>
          </a:xfrm>
          <a:prstGeom prst="rect">
            <a:avLst/>
          </a:prstGeom>
        </p:spPr>
      </p:pic>
      <p:sp>
        <p:nvSpPr>
          <p:cNvPr id="3" name="文本框 2"/>
          <p:cNvSpPr txBox="1"/>
          <p:nvPr/>
        </p:nvSpPr>
        <p:spPr>
          <a:xfrm>
            <a:off x="4772561" y="2471494"/>
            <a:ext cx="2646878" cy="830997"/>
          </a:xfrm>
          <a:prstGeom prst="rect">
            <a:avLst/>
          </a:prstGeom>
          <a:noFill/>
        </p:spPr>
        <p:txBody>
          <a:bodyPr wrap="none" rtlCol="0">
            <a:spAutoFit/>
          </a:bodyPr>
          <a:lstStyle/>
          <a:p>
            <a:r>
              <a:rPr lang="zh-CN" altLang="en-US" sz="4800" b="1" dirty="0" smtClean="0">
                <a:blipFill dpi="0" rotWithShape="1">
                  <a:blip r:embed="rId10"/>
                  <a:srcRect/>
                  <a:tile tx="0" ty="0" sx="100000" sy="100000" flip="none" algn="tl"/>
                </a:blipFill>
                <a:latin typeface="微软雅黑" panose="020B0503020204020204" pitchFamily="34" charset="-122"/>
                <a:ea typeface="微软雅黑" panose="020B0503020204020204" pitchFamily="34" charset="-122"/>
              </a:rPr>
              <a:t>感谢聆听</a:t>
            </a:r>
            <a:endParaRPr lang="zh-CN" altLang="en-US" sz="4800" b="1" dirty="0">
              <a:blipFill dpi="0" rotWithShape="1">
                <a:blip r:embed="rId10"/>
                <a:srcRect/>
                <a:tile tx="0" ty="0" sx="100000" sy="100000" flip="none" algn="tl"/>
              </a:blipFill>
              <a:latin typeface="微软雅黑" panose="020B0503020204020204" pitchFamily="34" charset="-122"/>
              <a:ea typeface="微软雅黑" panose="020B0503020204020204" pitchFamily="34" charset="-122"/>
            </a:endParaRPr>
          </a:p>
        </p:txBody>
      </p:sp>
      <p:sp>
        <p:nvSpPr>
          <p:cNvPr id="11" name="文本框 10"/>
          <p:cNvSpPr txBox="1"/>
          <p:nvPr/>
        </p:nvSpPr>
        <p:spPr>
          <a:xfrm>
            <a:off x="4612190" y="3528789"/>
            <a:ext cx="2973891" cy="369332"/>
          </a:xfrm>
          <a:prstGeom prst="rect">
            <a:avLst/>
          </a:prstGeom>
          <a:noFill/>
        </p:spPr>
        <p:txBody>
          <a:bodyPr wrap="none" rtlCol="0">
            <a:spAutoFit/>
          </a:bodyPr>
          <a:lstStyle/>
          <a:p>
            <a:r>
              <a:rPr lang="zh-CN" altLang="en-US" dirty="0" smtClean="0">
                <a:solidFill>
                  <a:srgbClr val="C00000"/>
                </a:solidFill>
                <a:latin typeface="微软雅黑" panose="020B0503020204020204" pitchFamily="34" charset="-122"/>
                <a:ea typeface="微软雅黑" panose="020B0503020204020204" pitchFamily="34" charset="-122"/>
              </a:rPr>
              <a:t>适用于党政汇报</a:t>
            </a:r>
            <a:r>
              <a:rPr lang="en-US" altLang="zh-CN" dirty="0" smtClean="0">
                <a:solidFill>
                  <a:srgbClr val="C00000"/>
                </a:solidFill>
                <a:latin typeface="微软雅黑" panose="020B0503020204020204" pitchFamily="34" charset="-122"/>
                <a:ea typeface="微软雅黑" panose="020B0503020204020204" pitchFamily="34" charset="-122"/>
              </a:rPr>
              <a:t>/</a:t>
            </a:r>
            <a:r>
              <a:rPr lang="zh-CN" altLang="en-US" dirty="0" smtClean="0">
                <a:solidFill>
                  <a:srgbClr val="C00000"/>
                </a:solidFill>
                <a:latin typeface="微软雅黑" panose="020B0503020204020204" pitchFamily="34" charset="-122"/>
                <a:ea typeface="微软雅黑" panose="020B0503020204020204" pitchFamily="34" charset="-122"/>
              </a:rPr>
              <a:t>党课等</a:t>
            </a:r>
            <a:r>
              <a:rPr lang="en-US" altLang="zh-CN" dirty="0" err="1" smtClean="0">
                <a:solidFill>
                  <a:srgbClr val="C00000"/>
                </a:solidFill>
                <a:latin typeface="微软雅黑" panose="020B0503020204020204" pitchFamily="34" charset="-122"/>
                <a:ea typeface="微软雅黑" panose="020B0503020204020204" pitchFamily="34" charset="-122"/>
              </a:rPr>
              <a:t>ppt</a:t>
            </a:r>
            <a:endParaRPr lang="zh-CN" altLang="en-US" dirty="0">
              <a:solidFill>
                <a:srgbClr val="C00000"/>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7952280" y="0"/>
            <a:ext cx="4239719" cy="3594100"/>
          </a:xfrm>
          <a:prstGeom prst="rect">
            <a:avLst/>
          </a:prstGeom>
        </p:spPr>
      </p:pic>
    </p:spTree>
    <p:extLst>
      <p:ext uri="{BB962C8B-B14F-4D97-AF65-F5344CB8AC3E}">
        <p14:creationId xmlns:p14="http://schemas.microsoft.com/office/powerpoint/2010/main" val="25412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900" decel="100000" fill="hold"/>
                                        <p:tgtEl>
                                          <p:spTgt spid="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2" presetClass="entr" presetSubtype="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2" presetClass="entr" presetSubtype="2"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right)">
                                      <p:cBhvr>
                                        <p:cTn id="38" dur="500"/>
                                        <p:tgtEl>
                                          <p:spTgt spid="12"/>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left)">
                                      <p:cBhvr>
                                        <p:cTn id="42" dur="500"/>
                                        <p:tgtEl>
                                          <p:spTgt spid="3"/>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68700" y="2933700"/>
            <a:ext cx="5097870" cy="369332"/>
          </a:xfrm>
          <a:prstGeom prst="rect">
            <a:avLst/>
          </a:prstGeom>
          <a:noFill/>
        </p:spPr>
        <p:txBody>
          <a:bodyPr wrap="none" rtlCol="0">
            <a:spAutoFit/>
          </a:bodyPr>
          <a:lstStyle/>
          <a:p>
            <a:r>
              <a:rPr lang="en-US" altLang="zh-CN" dirty="0" smtClean="0"/>
              <a:t>51PPT</a:t>
            </a:r>
            <a:r>
              <a:rPr lang="zh-CN" altLang="en-US" dirty="0"/>
              <a:t>模板</a:t>
            </a:r>
            <a:r>
              <a:rPr lang="zh-CN" altLang="en-US" dirty="0" smtClean="0"/>
              <a:t>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9682278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18775" y="4358243"/>
            <a:ext cx="5954447" cy="2136929"/>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15088" y="4599561"/>
            <a:ext cx="1267230" cy="1654292"/>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0690" y="898619"/>
            <a:ext cx="2706813" cy="1203743"/>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952280" y="0"/>
            <a:ext cx="4239719" cy="3594100"/>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025083" y="2763981"/>
            <a:ext cx="6419815" cy="787854"/>
            <a:chOff x="3302715" y="2319795"/>
            <a:chExt cx="4635021" cy="556758"/>
          </a:xfrm>
        </p:grpSpPr>
        <p:pic>
          <p:nvPicPr>
            <p:cNvPr id="17" name="图片 1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302715" y="2339120"/>
              <a:ext cx="463041" cy="463608"/>
            </a:xfrm>
            <a:prstGeom prst="rect">
              <a:avLst/>
            </a:prstGeom>
          </p:spPr>
        </p:pic>
        <p:sp>
          <p:nvSpPr>
            <p:cNvPr id="18" name="Rectangle 44"/>
            <p:cNvSpPr>
              <a:spLocks noChangeArrowheads="1"/>
            </p:cNvSpPr>
            <p:nvPr/>
          </p:nvSpPr>
          <p:spPr bwMode="auto">
            <a:xfrm>
              <a:off x="3710287" y="2319795"/>
              <a:ext cx="4227449" cy="556758"/>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4400" b="1" dirty="0" smtClean="0">
                  <a:solidFill>
                    <a:srgbClr val="C00000"/>
                  </a:solidFill>
                  <a:latin typeface="微软雅黑" pitchFamily="34" charset="-122"/>
                  <a:ea typeface="微软雅黑" pitchFamily="34" charset="-122"/>
                </a:rPr>
                <a:t>输入您</a:t>
              </a:r>
              <a:r>
                <a:rPr lang="zh-CN" altLang="en-US" sz="4400" b="1" dirty="0">
                  <a:solidFill>
                    <a:srgbClr val="C00000"/>
                  </a:solidFill>
                  <a:latin typeface="微软雅黑" pitchFamily="34" charset="-122"/>
                  <a:ea typeface="微软雅黑" pitchFamily="34" charset="-122"/>
                </a:rPr>
                <a:t>的标题</a:t>
              </a:r>
              <a:r>
                <a:rPr lang="zh-CN" altLang="en-US" sz="4400" b="1" dirty="0" smtClean="0">
                  <a:solidFill>
                    <a:srgbClr val="C00000"/>
                  </a:solidFill>
                  <a:latin typeface="微软雅黑" pitchFamily="34" charset="-122"/>
                  <a:ea typeface="微软雅黑" pitchFamily="34" charset="-122"/>
                </a:rPr>
                <a:t>一</a:t>
              </a:r>
              <a:endParaRPr lang="en-US" altLang="zh-CN" sz="4400" b="1" dirty="0">
                <a:solidFill>
                  <a:srgbClr val="C00000"/>
                </a:solidFill>
                <a:latin typeface="微软雅黑" pitchFamily="34" charset="-122"/>
                <a:ea typeface="微软雅黑" pitchFamily="34" charset="-122"/>
              </a:endParaRPr>
            </a:p>
          </p:txBody>
        </p:sp>
      </p:grpSp>
      <p:pic>
        <p:nvPicPr>
          <p:cNvPr id="19" name="图片 1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4429030"/>
            <a:ext cx="2476912" cy="1824823"/>
          </a:xfrm>
          <a:prstGeom prst="rect">
            <a:avLst/>
          </a:prstGeom>
        </p:spPr>
      </p:pic>
      <p:pic>
        <p:nvPicPr>
          <p:cNvPr id="20" name="图片 19"/>
          <p:cNvPicPr>
            <a:picLocks noChangeAspect="1"/>
          </p:cNvPicPr>
          <p:nvPr/>
        </p:nvPicPr>
        <p:blipFill rotWithShape="1">
          <a:blip r:embed="rId12" cstate="email">
            <a:extLst>
              <a:ext uri="{28A0092B-C50C-407E-A947-70E740481C1C}">
                <a14:useLocalDpi xmlns:a14="http://schemas.microsoft.com/office/drawing/2010/main"/>
              </a:ext>
            </a:extLst>
          </a:blip>
          <a:srcRect l="-822"/>
          <a:stretch/>
        </p:blipFill>
        <p:spPr>
          <a:xfrm flipH="1">
            <a:off x="10752999" y="3246702"/>
            <a:ext cx="1461155" cy="3007151"/>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1909095" y="4644324"/>
            <a:ext cx="1249485" cy="1742091"/>
          </a:xfrm>
          <a:prstGeom prst="rect">
            <a:avLst/>
          </a:prstGeom>
        </p:spPr>
      </p:pic>
      <p:pic>
        <p:nvPicPr>
          <p:cNvPr id="9" name="图片 8"/>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39700" y="5278488"/>
            <a:ext cx="12763500" cy="1844636"/>
          </a:xfrm>
          <a:prstGeom prst="rect">
            <a:avLst/>
          </a:prstGeom>
        </p:spPr>
      </p:pic>
    </p:spTree>
    <p:extLst>
      <p:ext uri="{BB962C8B-B14F-4D97-AF65-F5344CB8AC3E}">
        <p14:creationId xmlns:p14="http://schemas.microsoft.com/office/powerpoint/2010/main" val="3666189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41491" y="5379512"/>
            <a:ext cx="3509019" cy="1259315"/>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42338" y="5484269"/>
            <a:ext cx="699962" cy="913758"/>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38480"/>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32079" y="1"/>
            <a:ext cx="1759920" cy="1491922"/>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2" y="5450986"/>
            <a:ext cx="700674" cy="976913"/>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pic>
        <p:nvPicPr>
          <p:cNvPr id="47" name="图片 46"/>
          <p:cNvPicPr>
            <a:picLocks noChangeAspect="1"/>
          </p:cNvPicPr>
          <p:nvPr/>
        </p:nvPicPr>
        <p:blipFill>
          <a:blip r:embed="rId14" cstate="email">
            <a:extLst>
              <a:ext uri="{BEBA8EAE-BF5A-486C-A8C5-ECC9F3942E4B}">
                <a14:imgProps xmlns:a14="http://schemas.microsoft.com/office/drawing/2010/main">
                  <a14:imgLayer r:embed="rId15">
                    <a14:imgEffect>
                      <a14:artisticCutout/>
                    </a14:imgEffect>
                  </a14:imgLayer>
                </a14:imgProps>
              </a:ext>
              <a:ext uri="{28A0092B-C50C-407E-A947-70E740481C1C}">
                <a14:useLocalDpi xmlns:a14="http://schemas.microsoft.com/office/drawing/2010/main"/>
              </a:ext>
            </a:extLst>
          </a:blip>
          <a:srcRect/>
          <a:stretch>
            <a:fillRect/>
          </a:stretch>
        </p:blipFill>
        <p:spPr>
          <a:xfrm>
            <a:off x="1448893" y="1902287"/>
            <a:ext cx="2505603" cy="1658531"/>
          </a:xfrm>
          <a:custGeom>
            <a:avLst/>
            <a:gdLst>
              <a:gd name="connsiteX0" fmla="*/ 0 w 2505603"/>
              <a:gd name="connsiteY0" fmla="*/ 0 h 1658531"/>
              <a:gd name="connsiteX1" fmla="*/ 2505603 w 2505603"/>
              <a:gd name="connsiteY1" fmla="*/ 0 h 1658531"/>
              <a:gd name="connsiteX2" fmla="*/ 2505603 w 2505603"/>
              <a:gd name="connsiteY2" fmla="*/ 1658531 h 1658531"/>
              <a:gd name="connsiteX3" fmla="*/ 0 w 2505603"/>
              <a:gd name="connsiteY3" fmla="*/ 1658531 h 1658531"/>
            </a:gdLst>
            <a:ahLst/>
            <a:cxnLst>
              <a:cxn ang="0">
                <a:pos x="connsiteX0" y="connsiteY0"/>
              </a:cxn>
              <a:cxn ang="0">
                <a:pos x="connsiteX1" y="connsiteY1"/>
              </a:cxn>
              <a:cxn ang="0">
                <a:pos x="connsiteX2" y="connsiteY2"/>
              </a:cxn>
              <a:cxn ang="0">
                <a:pos x="connsiteX3" y="connsiteY3"/>
              </a:cxn>
            </a:cxnLst>
            <a:rect l="l" t="t" r="r" b="b"/>
            <a:pathLst>
              <a:path w="2505603" h="1658531">
                <a:moveTo>
                  <a:pt x="0" y="0"/>
                </a:moveTo>
                <a:lnTo>
                  <a:pt x="2505603" y="0"/>
                </a:lnTo>
                <a:lnTo>
                  <a:pt x="2505603" y="1658531"/>
                </a:lnTo>
                <a:lnTo>
                  <a:pt x="0" y="1658531"/>
                </a:lnTo>
                <a:close/>
              </a:path>
            </a:pathLst>
          </a:custGeom>
        </p:spPr>
      </p:pic>
      <p:pic>
        <p:nvPicPr>
          <p:cNvPr id="48" name="图片 47"/>
          <p:cNvPicPr>
            <a:picLocks noChangeAspect="1"/>
          </p:cNvPicPr>
          <p:nvPr/>
        </p:nvPicPr>
        <p:blipFill>
          <a:blip r:embed="rId16" cstate="email">
            <a:extLst>
              <a:ext uri="{BEBA8EAE-BF5A-486C-A8C5-ECC9F3942E4B}">
                <a14:imgProps xmlns:a14="http://schemas.microsoft.com/office/drawing/2010/main">
                  <a14:imgLayer r:embed="rId17">
                    <a14:imgEffect>
                      <a14:artisticCutout/>
                    </a14:imgEffect>
                  </a14:imgLayer>
                </a14:imgProps>
              </a:ext>
              <a:ext uri="{28A0092B-C50C-407E-A947-70E740481C1C}">
                <a14:useLocalDpi xmlns:a14="http://schemas.microsoft.com/office/drawing/2010/main"/>
              </a:ext>
            </a:extLst>
          </a:blip>
          <a:srcRect/>
          <a:stretch>
            <a:fillRect/>
          </a:stretch>
        </p:blipFill>
        <p:spPr>
          <a:xfrm>
            <a:off x="4857184" y="1897434"/>
            <a:ext cx="2505603" cy="1658531"/>
          </a:xfrm>
          <a:custGeom>
            <a:avLst/>
            <a:gdLst>
              <a:gd name="connsiteX0" fmla="*/ 0 w 2505603"/>
              <a:gd name="connsiteY0" fmla="*/ 0 h 1658531"/>
              <a:gd name="connsiteX1" fmla="*/ 2505603 w 2505603"/>
              <a:gd name="connsiteY1" fmla="*/ 0 h 1658531"/>
              <a:gd name="connsiteX2" fmla="*/ 2505603 w 2505603"/>
              <a:gd name="connsiteY2" fmla="*/ 1658531 h 1658531"/>
              <a:gd name="connsiteX3" fmla="*/ 0 w 2505603"/>
              <a:gd name="connsiteY3" fmla="*/ 1658531 h 1658531"/>
            </a:gdLst>
            <a:ahLst/>
            <a:cxnLst>
              <a:cxn ang="0">
                <a:pos x="connsiteX0" y="connsiteY0"/>
              </a:cxn>
              <a:cxn ang="0">
                <a:pos x="connsiteX1" y="connsiteY1"/>
              </a:cxn>
              <a:cxn ang="0">
                <a:pos x="connsiteX2" y="connsiteY2"/>
              </a:cxn>
              <a:cxn ang="0">
                <a:pos x="connsiteX3" y="connsiteY3"/>
              </a:cxn>
            </a:cxnLst>
            <a:rect l="l" t="t" r="r" b="b"/>
            <a:pathLst>
              <a:path w="2505603" h="1658531">
                <a:moveTo>
                  <a:pt x="0" y="0"/>
                </a:moveTo>
                <a:lnTo>
                  <a:pt x="2505603" y="0"/>
                </a:lnTo>
                <a:lnTo>
                  <a:pt x="2505603" y="1658531"/>
                </a:lnTo>
                <a:lnTo>
                  <a:pt x="0" y="1658531"/>
                </a:lnTo>
                <a:close/>
              </a:path>
            </a:pathLst>
          </a:custGeom>
        </p:spPr>
      </p:pic>
      <p:pic>
        <p:nvPicPr>
          <p:cNvPr id="49" name="图片 48"/>
          <p:cNvPicPr>
            <a:picLocks noChangeAspect="1"/>
          </p:cNvPicPr>
          <p:nvPr/>
        </p:nvPicPr>
        <p:blipFill>
          <a:blip r:embed="rId18" cstate="email">
            <a:extLst>
              <a:ext uri="{BEBA8EAE-BF5A-486C-A8C5-ECC9F3942E4B}">
                <a14:imgProps xmlns:a14="http://schemas.microsoft.com/office/drawing/2010/main">
                  <a14:imgLayer r:embed="rId19">
                    <a14:imgEffect>
                      <a14:artisticCutout/>
                    </a14:imgEffect>
                  </a14:imgLayer>
                </a14:imgProps>
              </a:ext>
              <a:ext uri="{28A0092B-C50C-407E-A947-70E740481C1C}">
                <a14:useLocalDpi xmlns:a14="http://schemas.microsoft.com/office/drawing/2010/main"/>
              </a:ext>
            </a:extLst>
          </a:blip>
          <a:srcRect l="17021" t="6657" r="7373" b="18275"/>
          <a:stretch>
            <a:fillRect/>
          </a:stretch>
        </p:blipFill>
        <p:spPr>
          <a:xfrm>
            <a:off x="8260759" y="1901288"/>
            <a:ext cx="2505603" cy="1658531"/>
          </a:xfrm>
          <a:custGeom>
            <a:avLst/>
            <a:gdLst>
              <a:gd name="connsiteX0" fmla="*/ 0 w 2505603"/>
              <a:gd name="connsiteY0" fmla="*/ 0 h 1658531"/>
              <a:gd name="connsiteX1" fmla="*/ 2505603 w 2505603"/>
              <a:gd name="connsiteY1" fmla="*/ 0 h 1658531"/>
              <a:gd name="connsiteX2" fmla="*/ 2505603 w 2505603"/>
              <a:gd name="connsiteY2" fmla="*/ 1658531 h 1658531"/>
              <a:gd name="connsiteX3" fmla="*/ 0 w 2505603"/>
              <a:gd name="connsiteY3" fmla="*/ 1658531 h 1658531"/>
            </a:gdLst>
            <a:ahLst/>
            <a:cxnLst>
              <a:cxn ang="0">
                <a:pos x="connsiteX0" y="connsiteY0"/>
              </a:cxn>
              <a:cxn ang="0">
                <a:pos x="connsiteX1" y="connsiteY1"/>
              </a:cxn>
              <a:cxn ang="0">
                <a:pos x="connsiteX2" y="connsiteY2"/>
              </a:cxn>
              <a:cxn ang="0">
                <a:pos x="connsiteX3" y="connsiteY3"/>
              </a:cxn>
            </a:cxnLst>
            <a:rect l="l" t="t" r="r" b="b"/>
            <a:pathLst>
              <a:path w="2505603" h="1658531">
                <a:moveTo>
                  <a:pt x="0" y="0"/>
                </a:moveTo>
                <a:lnTo>
                  <a:pt x="2505603" y="0"/>
                </a:lnTo>
                <a:lnTo>
                  <a:pt x="2505603" y="1658531"/>
                </a:lnTo>
                <a:lnTo>
                  <a:pt x="0" y="1658531"/>
                </a:lnTo>
                <a:close/>
              </a:path>
            </a:pathLst>
          </a:custGeom>
        </p:spPr>
      </p:pic>
      <p:grpSp>
        <p:nvGrpSpPr>
          <p:cNvPr id="50" name="组合 49"/>
          <p:cNvGrpSpPr/>
          <p:nvPr/>
        </p:nvGrpSpPr>
        <p:grpSpPr>
          <a:xfrm>
            <a:off x="1253474" y="1810578"/>
            <a:ext cx="9685052" cy="3221581"/>
            <a:chOff x="1823396" y="1743188"/>
            <a:chExt cx="8545205" cy="2842429"/>
          </a:xfrm>
        </p:grpSpPr>
        <p:grpSp>
          <p:nvGrpSpPr>
            <p:cNvPr id="51" name="组合 50"/>
            <p:cNvGrpSpPr/>
            <p:nvPr/>
          </p:nvGrpSpPr>
          <p:grpSpPr>
            <a:xfrm>
              <a:off x="1923837" y="1743188"/>
              <a:ext cx="8344326" cy="2351258"/>
              <a:chOff x="780625" y="1715834"/>
              <a:chExt cx="10630751" cy="2995526"/>
            </a:xfrm>
          </p:grpSpPr>
          <p:grpSp>
            <p:nvGrpSpPr>
              <p:cNvPr id="55" name="组合 54"/>
              <p:cNvGrpSpPr/>
              <p:nvPr/>
            </p:nvGrpSpPr>
            <p:grpSpPr>
              <a:xfrm>
                <a:off x="780625" y="1715834"/>
                <a:ext cx="2981325" cy="2300696"/>
                <a:chOff x="346759" y="1963484"/>
                <a:chExt cx="2981325" cy="2300696"/>
              </a:xfrm>
            </p:grpSpPr>
            <p:sp>
              <p:nvSpPr>
                <p:cNvPr id="71" name="图文框 70"/>
                <p:cNvSpPr/>
                <p:nvPr/>
              </p:nvSpPr>
              <p:spPr>
                <a:xfrm>
                  <a:off x="346759" y="1963484"/>
                  <a:ext cx="2981325" cy="2056857"/>
                </a:xfrm>
                <a:prstGeom prst="frame">
                  <a:avLst>
                    <a:gd name="adj1" fmla="val 1359"/>
                  </a:avLst>
                </a:prstGeom>
                <a:solidFill>
                  <a:srgbClr val="9ECD9F"/>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2" name="等腰三角形 71"/>
                <p:cNvSpPr/>
                <p:nvPr/>
              </p:nvSpPr>
              <p:spPr>
                <a:xfrm rot="10800000">
                  <a:off x="1695994" y="4020340"/>
                  <a:ext cx="282854" cy="24384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4605338" y="1715834"/>
                <a:ext cx="2981325" cy="2300696"/>
                <a:chOff x="4605337" y="1963484"/>
                <a:chExt cx="2981325" cy="2300696"/>
              </a:xfrm>
            </p:grpSpPr>
            <p:sp>
              <p:nvSpPr>
                <p:cNvPr id="69" name="图文框 68"/>
                <p:cNvSpPr/>
                <p:nvPr/>
              </p:nvSpPr>
              <p:spPr>
                <a:xfrm>
                  <a:off x="4605337" y="1963484"/>
                  <a:ext cx="2981325" cy="2056857"/>
                </a:xfrm>
                <a:prstGeom prst="frame">
                  <a:avLst>
                    <a:gd name="adj1" fmla="val 1359"/>
                  </a:avLst>
                </a:prstGeom>
                <a:solidFill>
                  <a:srgbClr val="9ECD9F"/>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0" name="等腰三角形 69"/>
                <p:cNvSpPr/>
                <p:nvPr/>
              </p:nvSpPr>
              <p:spPr>
                <a:xfrm rot="10800000">
                  <a:off x="5954573" y="4020340"/>
                  <a:ext cx="282854" cy="24384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8430051" y="1715834"/>
                <a:ext cx="2981325" cy="2300696"/>
                <a:chOff x="8382277" y="1963484"/>
                <a:chExt cx="2981325" cy="2300696"/>
              </a:xfrm>
            </p:grpSpPr>
            <p:sp>
              <p:nvSpPr>
                <p:cNvPr id="67" name="图文框 66"/>
                <p:cNvSpPr/>
                <p:nvPr/>
              </p:nvSpPr>
              <p:spPr>
                <a:xfrm>
                  <a:off x="8382277" y="1963484"/>
                  <a:ext cx="2981325" cy="2056857"/>
                </a:xfrm>
                <a:prstGeom prst="frame">
                  <a:avLst>
                    <a:gd name="adj1" fmla="val 1359"/>
                  </a:avLst>
                </a:prstGeom>
                <a:solidFill>
                  <a:srgbClr val="9ECD9F"/>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8" name="等腰三角形 67"/>
                <p:cNvSpPr/>
                <p:nvPr/>
              </p:nvSpPr>
              <p:spPr>
                <a:xfrm rot="10800000">
                  <a:off x="9731512" y="4020340"/>
                  <a:ext cx="282854" cy="24384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1442612" y="4254160"/>
                <a:ext cx="1657350" cy="457200"/>
                <a:chOff x="1442612" y="4254160"/>
                <a:chExt cx="1657350" cy="457200"/>
              </a:xfrm>
            </p:grpSpPr>
            <p:sp>
              <p:nvSpPr>
                <p:cNvPr id="65" name="圆角矩形 64"/>
                <p:cNvSpPr/>
                <p:nvPr/>
              </p:nvSpPr>
              <p:spPr>
                <a:xfrm>
                  <a:off x="1442612" y="4254160"/>
                  <a:ext cx="1657350" cy="4572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文本框 65"/>
                <p:cNvSpPr txBox="1"/>
                <p:nvPr/>
              </p:nvSpPr>
              <p:spPr>
                <a:xfrm>
                  <a:off x="1706214" y="4275182"/>
                  <a:ext cx="1130143" cy="380559"/>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文本</a:t>
                  </a:r>
                  <a:r>
                    <a:rPr lang="zh-CN" altLang="en-US" sz="1600" dirty="0">
                      <a:solidFill>
                        <a:schemeClr val="bg1"/>
                      </a:solidFill>
                      <a:latin typeface="微软雅黑" panose="020B0503020204020204" pitchFamily="34" charset="-122"/>
                      <a:ea typeface="微软雅黑" panose="020B0503020204020204" pitchFamily="34" charset="-122"/>
                    </a:rPr>
                    <a:t>标题</a:t>
                  </a:r>
                </a:p>
              </p:txBody>
            </p:sp>
          </p:grpSp>
          <p:grpSp>
            <p:nvGrpSpPr>
              <p:cNvPr id="59" name="组合 58"/>
              <p:cNvGrpSpPr/>
              <p:nvPr/>
            </p:nvGrpSpPr>
            <p:grpSpPr>
              <a:xfrm>
                <a:off x="5267325" y="4254160"/>
                <a:ext cx="1657350" cy="457200"/>
                <a:chOff x="5267325" y="4254160"/>
                <a:chExt cx="1657350" cy="457200"/>
              </a:xfrm>
            </p:grpSpPr>
            <p:sp>
              <p:nvSpPr>
                <p:cNvPr id="63" name="圆角矩形 62"/>
                <p:cNvSpPr/>
                <p:nvPr/>
              </p:nvSpPr>
              <p:spPr>
                <a:xfrm>
                  <a:off x="5267325" y="4254160"/>
                  <a:ext cx="1657350" cy="4572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文本框 63"/>
                <p:cNvSpPr txBox="1"/>
                <p:nvPr/>
              </p:nvSpPr>
              <p:spPr>
                <a:xfrm>
                  <a:off x="5530927" y="4275182"/>
                  <a:ext cx="1130143" cy="380559"/>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文本标题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9092038" y="4254160"/>
                <a:ext cx="1657350" cy="457200"/>
                <a:chOff x="9092038" y="4254160"/>
                <a:chExt cx="1657350" cy="457200"/>
              </a:xfrm>
            </p:grpSpPr>
            <p:sp>
              <p:nvSpPr>
                <p:cNvPr id="61" name="圆角矩形 60"/>
                <p:cNvSpPr/>
                <p:nvPr/>
              </p:nvSpPr>
              <p:spPr>
                <a:xfrm>
                  <a:off x="9092038" y="4254160"/>
                  <a:ext cx="1657350" cy="457200"/>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2" name="文本框 61"/>
                <p:cNvSpPr txBox="1"/>
                <p:nvPr/>
              </p:nvSpPr>
              <p:spPr>
                <a:xfrm>
                  <a:off x="9355640" y="4275182"/>
                  <a:ext cx="1130143" cy="380559"/>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文本标题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sp>
          <p:nvSpPr>
            <p:cNvPr id="52" name="矩形 51"/>
            <p:cNvSpPr/>
            <p:nvPr/>
          </p:nvSpPr>
          <p:spPr>
            <a:xfrm>
              <a:off x="1823396" y="4249230"/>
              <a:ext cx="2540991" cy="336387"/>
            </a:xfrm>
            <a:prstGeom prst="rect">
              <a:avLst/>
            </a:prstGeom>
          </p:spPr>
          <p:txBody>
            <a:bodyPr wrap="square">
              <a:spAutoFit/>
            </a:bodyPr>
            <a:lstStyle/>
            <a:p>
              <a:pPr algn="ctr">
                <a:lnSpc>
                  <a:spcPct val="130000"/>
                </a:lnSpc>
              </a:pPr>
              <a:r>
                <a:rPr lang="zh-CN" altLang="en-US" sz="1600" dirty="0" smtClean="0">
                  <a:solidFill>
                    <a:schemeClr val="bg2">
                      <a:lumMod val="50000"/>
                    </a:schemeClr>
                  </a:solidFill>
                  <a:latin typeface="微软雅黑" panose="020B0503020204020204" pitchFamily="34" charset="-122"/>
                  <a:ea typeface="微软雅黑" panose="020B0503020204020204" pitchFamily="34" charset="-122"/>
                </a:rPr>
                <a:t>点击输入你的内容</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3" name="矩形 52"/>
            <p:cNvSpPr/>
            <p:nvPr/>
          </p:nvSpPr>
          <p:spPr>
            <a:xfrm>
              <a:off x="4725065" y="4246080"/>
              <a:ext cx="2540991" cy="336387"/>
            </a:xfrm>
            <a:prstGeom prst="rect">
              <a:avLst/>
            </a:prstGeom>
          </p:spPr>
          <p:txBody>
            <a:bodyPr wrap="square">
              <a:spAutoFit/>
            </a:bodyPr>
            <a:lstStyle/>
            <a:p>
              <a:pPr algn="ctr">
                <a:lnSpc>
                  <a:spcPct val="13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点击输入你的内容</a:t>
              </a:r>
            </a:p>
          </p:txBody>
        </p:sp>
        <p:sp>
          <p:nvSpPr>
            <p:cNvPr id="54" name="矩形 53"/>
            <p:cNvSpPr/>
            <p:nvPr/>
          </p:nvSpPr>
          <p:spPr>
            <a:xfrm>
              <a:off x="7827610" y="4246080"/>
              <a:ext cx="2540991" cy="336387"/>
            </a:xfrm>
            <a:prstGeom prst="rect">
              <a:avLst/>
            </a:prstGeom>
          </p:spPr>
          <p:txBody>
            <a:bodyPr wrap="square">
              <a:spAutoFit/>
            </a:bodyPr>
            <a:lstStyle/>
            <a:p>
              <a:pPr algn="ctr">
                <a:lnSpc>
                  <a:spcPct val="13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点击输入你的内容</a:t>
              </a:r>
            </a:p>
          </p:txBody>
        </p:sp>
      </p:grpSp>
    </p:spTree>
    <p:extLst>
      <p:ext uri="{BB962C8B-B14F-4D97-AF65-F5344CB8AC3E}">
        <p14:creationId xmlns:p14="http://schemas.microsoft.com/office/powerpoint/2010/main" val="3556524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ppt_x"/>
                                          </p:val>
                                        </p:tav>
                                        <p:tav tm="100000">
                                          <p:val>
                                            <p:strVal val="#ppt_x"/>
                                          </p:val>
                                        </p:tav>
                                      </p:tavLst>
                                    </p:anim>
                                    <p:anim calcmode="lin" valueType="num">
                                      <p:cBhvr additive="base">
                                        <p:cTn id="48" dur="500" fill="hold"/>
                                        <p:tgtEl>
                                          <p:spTgt spid="50"/>
                                        </p:tgtEl>
                                        <p:attrNameLst>
                                          <p:attrName>ppt_y</p:attrName>
                                        </p:attrNameLst>
                                      </p:cBhvr>
                                      <p:tavLst>
                                        <p:tav tm="0">
                                          <p:val>
                                            <p:strVal val="1+#ppt_h/2"/>
                                          </p:val>
                                        </p:tav>
                                        <p:tav tm="100000">
                                          <p:val>
                                            <p:strVal val="#ppt_y"/>
                                          </p:val>
                                        </p:tav>
                                      </p:tavLst>
                                    </p:anim>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par>
                                <p:cTn id="53" presetID="10" presetClass="entr" presetSubtype="0"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animEffect transition="in" filter="fade">
                                      <p:cBhvr>
                                        <p:cTn id="55" dur="500"/>
                                        <p:tgtEl>
                                          <p:spTgt spid="48"/>
                                        </p:tgtEl>
                                      </p:cBhvr>
                                    </p:animEffect>
                                  </p:childTnLst>
                                </p:cTn>
                              </p:par>
                              <p:par>
                                <p:cTn id="56" presetID="10" presetClass="entr" presetSubtype="0" fill="hold" nodeType="with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fade">
                                      <p:cBhvr>
                                        <p:cTn id="5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92873" y="5416392"/>
            <a:ext cx="3406255" cy="1222435"/>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448030" y="5361157"/>
            <a:ext cx="794269" cy="1036870"/>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69792" y="548850"/>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39723" y="0"/>
            <a:ext cx="1752275" cy="1485441"/>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2" y="5416392"/>
            <a:ext cx="725486" cy="1011507"/>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grpSp>
        <p:nvGrpSpPr>
          <p:cNvPr id="16" name="组合 15"/>
          <p:cNvGrpSpPr/>
          <p:nvPr/>
        </p:nvGrpSpPr>
        <p:grpSpPr>
          <a:xfrm>
            <a:off x="1094066" y="1485441"/>
            <a:ext cx="9802582" cy="861173"/>
            <a:chOff x="889026" y="1908171"/>
            <a:chExt cx="9802582" cy="861173"/>
          </a:xfrm>
        </p:grpSpPr>
        <p:sp>
          <p:nvSpPr>
            <p:cNvPr id="17" name="矩形 1"/>
            <p:cNvSpPr>
              <a:spLocks noChangeArrowheads="1"/>
            </p:cNvSpPr>
            <p:nvPr/>
          </p:nvSpPr>
          <p:spPr bwMode="auto">
            <a:xfrm>
              <a:off x="889026" y="1914341"/>
              <a:ext cx="3090556" cy="855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defTabSz="864044">
                <a:lnSpc>
                  <a:spcPct val="150000"/>
                </a:lnSpc>
                <a:spcBef>
                  <a:spcPct val="0"/>
                </a:spcBef>
                <a:defRPr/>
              </a:pP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sp>
          <p:nvSpPr>
            <p:cNvPr id="18" name="矩形 1"/>
            <p:cNvSpPr>
              <a:spLocks noChangeArrowheads="1"/>
            </p:cNvSpPr>
            <p:nvPr/>
          </p:nvSpPr>
          <p:spPr bwMode="auto">
            <a:xfrm>
              <a:off x="7601052" y="1908171"/>
              <a:ext cx="3090556" cy="855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14" tIns="57607" rIns="115214" bIns="57607">
              <a:spAutoFit/>
            </a:bodyPr>
            <a:lstStyle/>
            <a:p>
              <a:pPr defTabSz="864044">
                <a:lnSpc>
                  <a:spcPct val="150000"/>
                </a:lnSpc>
                <a:spcBef>
                  <a:spcPct val="0"/>
                </a:spcBef>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grpSp>
      <p:grpSp>
        <p:nvGrpSpPr>
          <p:cNvPr id="21" name="组合 20"/>
          <p:cNvGrpSpPr/>
          <p:nvPr/>
        </p:nvGrpSpPr>
        <p:grpSpPr>
          <a:xfrm>
            <a:off x="-18714" y="1058408"/>
            <a:ext cx="12210714" cy="3133725"/>
            <a:chOff x="0" y="1648836"/>
            <a:chExt cx="12192000" cy="3133725"/>
          </a:xfrm>
        </p:grpSpPr>
        <p:sp>
          <p:nvSpPr>
            <p:cNvPr id="22" name="矩形 12"/>
            <p:cNvSpPr>
              <a:spLocks noChangeArrowheads="1"/>
            </p:cNvSpPr>
            <p:nvPr/>
          </p:nvSpPr>
          <p:spPr bwMode="auto">
            <a:xfrm>
              <a:off x="0" y="2873095"/>
              <a:ext cx="12192000" cy="1373175"/>
            </a:xfrm>
            <a:prstGeom prst="rect">
              <a:avLst/>
            </a:prstGeom>
            <a:solidFill>
              <a:srgbClr val="C00000"/>
            </a:solidFill>
            <a:ln>
              <a:noFill/>
            </a:ln>
          </p:spPr>
          <p:txBody>
            <a:bodyPr lIns="115214" tIns="57607" rIns="115214" bIns="57607" anchor="ctr"/>
            <a:lstStyle/>
            <a:p>
              <a:pPr algn="ctr" fontAlgn="base">
                <a:spcBef>
                  <a:spcPct val="0"/>
                </a:spcBef>
                <a:spcAft>
                  <a:spcPct val="0"/>
                </a:spcAft>
                <a:buFont typeface="Arial" pitchFamily="34" charset="0"/>
                <a:buNone/>
              </a:pPr>
              <a:endParaRPr lang="zh-CN" altLang="en-US">
                <a:solidFill>
                  <a:srgbClr val="FFFFFF"/>
                </a:solidFill>
                <a:ea typeface="宋体" pitchFamily="2" charset="-122"/>
              </a:endParaRPr>
            </a:p>
          </p:txBody>
        </p:sp>
        <p:grpSp>
          <p:nvGrpSpPr>
            <p:cNvPr id="23" name="组合 22"/>
            <p:cNvGrpSpPr/>
            <p:nvPr/>
          </p:nvGrpSpPr>
          <p:grpSpPr>
            <a:xfrm>
              <a:off x="134540" y="3268096"/>
              <a:ext cx="11922920" cy="504139"/>
              <a:chOff x="169490" y="3268096"/>
              <a:chExt cx="11922920" cy="504139"/>
            </a:xfrm>
          </p:grpSpPr>
          <p:sp>
            <p:nvSpPr>
              <p:cNvPr id="25" name="TextBox 35"/>
              <p:cNvSpPr txBox="1">
                <a:spLocks noChangeArrowheads="1"/>
              </p:cNvSpPr>
              <p:nvPr/>
            </p:nvSpPr>
            <p:spPr bwMode="auto">
              <a:xfrm>
                <a:off x="169490" y="3268096"/>
                <a:ext cx="3992719" cy="504139"/>
              </a:xfrm>
              <a:prstGeom prst="rect">
                <a:avLst/>
              </a:prstGeom>
              <a:noFill/>
              <a:ln>
                <a:noFill/>
              </a:ln>
              <a:effectLst/>
              <a:extLst/>
            </p:spPr>
            <p:txBody>
              <a:bodyPr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fontAlgn="base" hangingPunct="1">
                  <a:spcBef>
                    <a:spcPct val="0"/>
                  </a:spcBef>
                  <a:spcAft>
                    <a:spcPct val="0"/>
                  </a:spcAft>
                  <a:buFont typeface="Arial" pitchFamily="34" charset="0"/>
                  <a:buNone/>
                </a:pPr>
                <a:r>
                  <a:rPr lang="zh-CN" altLang="en-US" sz="2500" b="1" dirty="0">
                    <a:solidFill>
                      <a:prstClr val="white"/>
                    </a:solidFill>
                    <a:latin typeface="微软雅黑" pitchFamily="34" charset="-122"/>
                    <a:ea typeface="微软雅黑" pitchFamily="34" charset="-122"/>
                  </a:rPr>
                  <a:t>在这里填写工作简介标题</a:t>
                </a:r>
              </a:p>
            </p:txBody>
          </p:sp>
          <p:sp>
            <p:nvSpPr>
              <p:cNvPr id="26" name="TextBox 35"/>
              <p:cNvSpPr txBox="1">
                <a:spLocks noChangeArrowheads="1"/>
              </p:cNvSpPr>
              <p:nvPr/>
            </p:nvSpPr>
            <p:spPr bwMode="auto">
              <a:xfrm>
                <a:off x="8099691" y="3268096"/>
                <a:ext cx="3992719" cy="504139"/>
              </a:xfrm>
              <a:prstGeom prst="rect">
                <a:avLst/>
              </a:prstGeom>
              <a:noFill/>
              <a:ln>
                <a:noFill/>
              </a:ln>
              <a:effectLst/>
              <a:extLst/>
            </p:spPr>
            <p:txBody>
              <a:bodyPr lIns="115214" tIns="57607" rIns="115214" bIns="57607">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fontAlgn="base" hangingPunct="1">
                  <a:spcBef>
                    <a:spcPct val="0"/>
                  </a:spcBef>
                  <a:spcAft>
                    <a:spcPct val="0"/>
                  </a:spcAft>
                  <a:buFont typeface="Arial" pitchFamily="34" charset="0"/>
                  <a:buNone/>
                </a:pPr>
                <a:r>
                  <a:rPr lang="zh-CN" altLang="en-US" sz="2500" b="1" dirty="0">
                    <a:solidFill>
                      <a:prstClr val="white"/>
                    </a:solidFill>
                    <a:latin typeface="微软雅黑" pitchFamily="34" charset="-122"/>
                    <a:ea typeface="微软雅黑" pitchFamily="34" charset="-122"/>
                  </a:rPr>
                  <a:t>在这里填写工作简介标题</a:t>
                </a:r>
              </a:p>
            </p:txBody>
          </p:sp>
        </p:grpSp>
        <p:pic>
          <p:nvPicPr>
            <p:cNvPr id="24" name="图片 23"/>
            <p:cNvPicPr>
              <a:picLocks noChangeAspect="1"/>
            </p:cNvPicPr>
            <p:nvPr/>
          </p:nvPicPr>
          <p:blipFill>
            <a:blip r:embed="rId14">
              <a:extLst>
                <a:ext uri="{BEBA8EAE-BF5A-486C-A8C5-ECC9F3942E4B}">
                  <a14:imgProps xmlns:a14="http://schemas.microsoft.com/office/drawing/2010/main">
                    <a14:imgLayer r:embed="rId15">
                      <a14:imgEffect>
                        <a14:backgroundRemoval t="0" b="100000" l="0" r="100000"/>
                      </a14:imgEffect>
                    </a14:imgLayer>
                  </a14:imgProps>
                </a:ext>
                <a:ext uri="{28A0092B-C50C-407E-A947-70E740481C1C}">
                  <a14:useLocalDpi xmlns:a14="http://schemas.microsoft.com/office/drawing/2010/main"/>
                </a:ext>
              </a:extLst>
            </a:blip>
            <a:stretch>
              <a:fillRect/>
            </a:stretch>
          </p:blipFill>
          <p:spPr>
            <a:xfrm>
              <a:off x="3882245" y="1648836"/>
              <a:ext cx="4257675" cy="3133725"/>
            </a:xfrm>
            <a:prstGeom prst="rect">
              <a:avLst/>
            </a:prstGeom>
          </p:spPr>
        </p:pic>
      </p:grpSp>
      <p:grpSp>
        <p:nvGrpSpPr>
          <p:cNvPr id="27" name="组合 26"/>
          <p:cNvGrpSpPr/>
          <p:nvPr/>
        </p:nvGrpSpPr>
        <p:grpSpPr>
          <a:xfrm>
            <a:off x="1229465" y="3704323"/>
            <a:ext cx="9123331" cy="1405721"/>
            <a:chOff x="1210612" y="4250844"/>
            <a:chExt cx="9123331" cy="1405721"/>
          </a:xfrm>
        </p:grpSpPr>
        <p:pic>
          <p:nvPicPr>
            <p:cNvPr id="28" name="图片 27"/>
            <p:cNvPicPr>
              <a:picLocks noChangeAspect="1"/>
            </p:cNvPicPr>
            <p:nvPr/>
          </p:nvPicPr>
          <p:blipFill>
            <a:blip r:embed="rId16" cstate="email">
              <a:extLst>
                <a:ext uri="{BEBA8EAE-BF5A-486C-A8C5-ECC9F3942E4B}">
                  <a14:imgProps xmlns:a14="http://schemas.microsoft.com/office/drawing/2010/main">
                    <a14:imgLayer r:embed="rId17">
                      <a14:imgEffect>
                        <a14:artisticCutout/>
                      </a14:imgEffect>
                    </a14:imgLayer>
                  </a14:imgProps>
                </a:ext>
                <a:ext uri="{28A0092B-C50C-407E-A947-70E740481C1C}">
                  <a14:useLocalDpi xmlns:a14="http://schemas.microsoft.com/office/drawing/2010/main"/>
                </a:ext>
              </a:extLst>
            </a:blip>
            <a:stretch>
              <a:fillRect/>
            </a:stretch>
          </p:blipFill>
          <p:spPr>
            <a:xfrm>
              <a:off x="1210612" y="4250844"/>
              <a:ext cx="2117050" cy="1405721"/>
            </a:xfrm>
            <a:prstGeom prst="rect">
              <a:avLst/>
            </a:prstGeom>
            <a:ln>
              <a:solidFill>
                <a:srgbClr val="C00000"/>
              </a:solidFill>
            </a:ln>
          </p:spPr>
        </p:pic>
        <p:pic>
          <p:nvPicPr>
            <p:cNvPr id="29" name="图片 28"/>
            <p:cNvPicPr>
              <a:picLocks noChangeAspect="1"/>
            </p:cNvPicPr>
            <p:nvPr/>
          </p:nvPicPr>
          <p:blipFill rotWithShape="1">
            <a:blip r:embed="rId18" cstate="email">
              <a:extLst>
                <a:ext uri="{BEBA8EAE-BF5A-486C-A8C5-ECC9F3942E4B}">
                  <a14:imgProps xmlns:a14="http://schemas.microsoft.com/office/drawing/2010/main">
                    <a14:imgLayer r:embed="rId19">
                      <a14:imgEffect>
                        <a14:artisticCutout/>
                      </a14:imgEffect>
                    </a14:imgLayer>
                  </a14:imgProps>
                </a:ext>
                <a:ext uri="{28A0092B-C50C-407E-A947-70E740481C1C}">
                  <a14:useLocalDpi xmlns:a14="http://schemas.microsoft.com/office/drawing/2010/main"/>
                </a:ext>
              </a:extLst>
            </a:blip>
            <a:srcRect b="4445"/>
            <a:stretch/>
          </p:blipFill>
          <p:spPr>
            <a:xfrm>
              <a:off x="8331091" y="4267131"/>
              <a:ext cx="2002852" cy="1274739"/>
            </a:xfrm>
            <a:prstGeom prst="rect">
              <a:avLst/>
            </a:prstGeom>
            <a:ln>
              <a:solidFill>
                <a:srgbClr val="C00000"/>
              </a:solidFill>
            </a:ln>
          </p:spPr>
        </p:pic>
      </p:grpSp>
    </p:spTree>
    <p:extLst>
      <p:ext uri="{BB962C8B-B14F-4D97-AF65-F5344CB8AC3E}">
        <p14:creationId xmlns:p14="http://schemas.microsoft.com/office/powerpoint/2010/main" val="1657692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2" presetClass="entr" presetSubtype="8"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3000"/>
                            </p:stCondLst>
                            <p:childTnLst>
                              <p:par>
                                <p:cTn id="49" presetID="42"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000"/>
                                        <p:tgtEl>
                                          <p:spTgt spid="16"/>
                                        </p:tgtEl>
                                      </p:cBhvr>
                                    </p:animEffect>
                                    <p:anim calcmode="lin" valueType="num">
                                      <p:cBhvr>
                                        <p:cTn id="52" dur="1000" fill="hold"/>
                                        <p:tgtEl>
                                          <p:spTgt spid="16"/>
                                        </p:tgtEl>
                                        <p:attrNameLst>
                                          <p:attrName>ppt_x</p:attrName>
                                        </p:attrNameLst>
                                      </p:cBhvr>
                                      <p:tavLst>
                                        <p:tav tm="0">
                                          <p:val>
                                            <p:strVal val="#ppt_x"/>
                                          </p:val>
                                        </p:tav>
                                        <p:tav tm="100000">
                                          <p:val>
                                            <p:strVal val="#ppt_x"/>
                                          </p:val>
                                        </p:tav>
                                      </p:tavLst>
                                    </p:anim>
                                    <p:anim calcmode="lin" valueType="num">
                                      <p:cBhvr>
                                        <p:cTn id="53" dur="1000" fill="hold"/>
                                        <p:tgtEl>
                                          <p:spTgt spid="16"/>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10" presetClass="entr" presetSubtype="0" fill="hold"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96094" y="5418704"/>
            <a:ext cx="3399812" cy="1220123"/>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492112" y="5418703"/>
            <a:ext cx="750187" cy="979323"/>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49649"/>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12771" y="0"/>
            <a:ext cx="1779227" cy="1508289"/>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2" y="5410559"/>
            <a:ext cx="729670" cy="101734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sp>
        <p:nvSpPr>
          <p:cNvPr id="16" name="矩形 15"/>
          <p:cNvSpPr/>
          <p:nvPr/>
        </p:nvSpPr>
        <p:spPr>
          <a:xfrm>
            <a:off x="1346104" y="1726125"/>
            <a:ext cx="4801314" cy="923330"/>
          </a:xfrm>
          <a:prstGeom prst="rect">
            <a:avLst/>
          </a:prstGeom>
        </p:spPr>
        <p:txBody>
          <a:bodyPr wrap="none">
            <a:spAutoFit/>
          </a:bodyPr>
          <a:lstStyle/>
          <a:p>
            <a:r>
              <a:rPr lang="zh-CN" altLang="en-US" sz="5400" b="1" spc="600" dirty="0">
                <a:solidFill>
                  <a:srgbClr val="C00000"/>
                </a:solidFill>
                <a:latin typeface="微软雅黑" panose="020B0503020204020204" pitchFamily="34" charset="-122"/>
                <a:ea typeface="微软雅黑" panose="020B0503020204020204" pitchFamily="34" charset="-122"/>
              </a:rPr>
              <a:t>输入你的标题</a:t>
            </a:r>
          </a:p>
        </p:txBody>
      </p:sp>
      <p:cxnSp>
        <p:nvCxnSpPr>
          <p:cNvPr id="17" name="直接连接符 16"/>
          <p:cNvCxnSpPr/>
          <p:nvPr/>
        </p:nvCxnSpPr>
        <p:spPr>
          <a:xfrm>
            <a:off x="1450879" y="2979480"/>
            <a:ext cx="1900989" cy="1203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346104" y="3321535"/>
            <a:ext cx="4644319" cy="1526187"/>
          </a:xfrm>
          <a:prstGeom prst="rect">
            <a:avLst/>
          </a:prstGeom>
          <a:noFill/>
        </p:spPr>
        <p:txBody>
          <a:bodyPr wrap="square" rtlCol="0">
            <a:spAutoFit/>
          </a:bodyPr>
          <a:lstStyle/>
          <a:p>
            <a:pPr defTabSz="864044">
              <a:lnSpc>
                <a:spcPct val="150000"/>
              </a:lnSpc>
              <a:spcBef>
                <a:spcPct val="0"/>
              </a:spcBef>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pic>
        <p:nvPicPr>
          <p:cNvPr id="21" name="图片 20"/>
          <p:cNvPicPr>
            <a:picLocks noChangeAspect="1"/>
          </p:cNvPicPr>
          <p:nvPr/>
        </p:nvPicPr>
        <p:blipFill>
          <a:blip r:embed="rId14" cstate="email">
            <a:extLst>
              <a:ext uri="{BEBA8EAE-BF5A-486C-A8C5-ECC9F3942E4B}">
                <a14:imgProps xmlns:a14="http://schemas.microsoft.com/office/drawing/2010/main">
                  <a14:imgLayer r:embed="rId15">
                    <a14:imgEffect>
                      <a14:artisticCutout/>
                    </a14:imgEffect>
                  </a14:imgLayer>
                </a14:imgProps>
              </a:ext>
              <a:ext uri="{28A0092B-C50C-407E-A947-70E740481C1C}">
                <a14:useLocalDpi xmlns:a14="http://schemas.microsoft.com/office/drawing/2010/main"/>
              </a:ext>
            </a:extLst>
          </a:blip>
          <a:srcRect/>
          <a:stretch>
            <a:fillRect/>
          </a:stretch>
        </p:blipFill>
        <p:spPr>
          <a:xfrm>
            <a:off x="6731218" y="1288244"/>
            <a:ext cx="2781299" cy="2086720"/>
          </a:xfrm>
          <a:custGeom>
            <a:avLst/>
            <a:gdLst>
              <a:gd name="connsiteX0" fmla="*/ 0 w 3592640"/>
              <a:gd name="connsiteY0" fmla="*/ 0 h 2695443"/>
              <a:gd name="connsiteX1" fmla="*/ 3592640 w 3592640"/>
              <a:gd name="connsiteY1" fmla="*/ 0 h 2695443"/>
              <a:gd name="connsiteX2" fmla="*/ 3592640 w 3592640"/>
              <a:gd name="connsiteY2" fmla="*/ 2695443 h 2695443"/>
              <a:gd name="connsiteX3" fmla="*/ 0 w 3592640"/>
              <a:gd name="connsiteY3" fmla="*/ 2695443 h 2695443"/>
            </a:gdLst>
            <a:ahLst/>
            <a:cxnLst>
              <a:cxn ang="0">
                <a:pos x="connsiteX0" y="connsiteY0"/>
              </a:cxn>
              <a:cxn ang="0">
                <a:pos x="connsiteX1" y="connsiteY1"/>
              </a:cxn>
              <a:cxn ang="0">
                <a:pos x="connsiteX2" y="connsiteY2"/>
              </a:cxn>
              <a:cxn ang="0">
                <a:pos x="connsiteX3" y="connsiteY3"/>
              </a:cxn>
            </a:cxnLst>
            <a:rect l="l" t="t" r="r" b="b"/>
            <a:pathLst>
              <a:path w="3592640" h="2695443">
                <a:moveTo>
                  <a:pt x="0" y="0"/>
                </a:moveTo>
                <a:lnTo>
                  <a:pt x="3592640" y="0"/>
                </a:lnTo>
                <a:lnTo>
                  <a:pt x="3592640" y="2695443"/>
                </a:lnTo>
                <a:lnTo>
                  <a:pt x="0" y="2695443"/>
                </a:lnTo>
                <a:close/>
              </a:path>
            </a:pathLst>
          </a:custGeom>
          <a:ln>
            <a:solidFill>
              <a:srgbClr val="C00000"/>
            </a:solidFill>
          </a:ln>
        </p:spPr>
      </p:pic>
      <p:pic>
        <p:nvPicPr>
          <p:cNvPr id="22" name="图片 21"/>
          <p:cNvPicPr>
            <a:picLocks noChangeAspect="1"/>
          </p:cNvPicPr>
          <p:nvPr/>
        </p:nvPicPr>
        <p:blipFill>
          <a:blip r:embed="rId16" cstate="email">
            <a:extLst>
              <a:ext uri="{BEBA8EAE-BF5A-486C-A8C5-ECC9F3942E4B}">
                <a14:imgProps xmlns:a14="http://schemas.microsoft.com/office/drawing/2010/main">
                  <a14:imgLayer r:embed="rId17">
                    <a14:imgEffect>
                      <a14:artisticCutout/>
                    </a14:imgEffect>
                  </a14:imgLayer>
                </a14:imgProps>
              </a:ext>
              <a:ext uri="{28A0092B-C50C-407E-A947-70E740481C1C}">
                <a14:useLocalDpi xmlns:a14="http://schemas.microsoft.com/office/drawing/2010/main"/>
              </a:ext>
            </a:extLst>
          </a:blip>
          <a:srcRect l="6345" t="5337" r="6345" b="5337"/>
          <a:stretch>
            <a:fillRect/>
          </a:stretch>
        </p:blipFill>
        <p:spPr>
          <a:xfrm>
            <a:off x="6731217" y="3579962"/>
            <a:ext cx="2781299" cy="2086720"/>
          </a:xfrm>
          <a:custGeom>
            <a:avLst/>
            <a:gdLst>
              <a:gd name="connsiteX0" fmla="*/ 0 w 3592640"/>
              <a:gd name="connsiteY0" fmla="*/ 0 h 2695443"/>
              <a:gd name="connsiteX1" fmla="*/ 3592640 w 3592640"/>
              <a:gd name="connsiteY1" fmla="*/ 0 h 2695443"/>
              <a:gd name="connsiteX2" fmla="*/ 3592640 w 3592640"/>
              <a:gd name="connsiteY2" fmla="*/ 2695443 h 2695443"/>
              <a:gd name="connsiteX3" fmla="*/ 0 w 3592640"/>
              <a:gd name="connsiteY3" fmla="*/ 2695443 h 2695443"/>
            </a:gdLst>
            <a:ahLst/>
            <a:cxnLst>
              <a:cxn ang="0">
                <a:pos x="connsiteX0" y="connsiteY0"/>
              </a:cxn>
              <a:cxn ang="0">
                <a:pos x="connsiteX1" y="connsiteY1"/>
              </a:cxn>
              <a:cxn ang="0">
                <a:pos x="connsiteX2" y="connsiteY2"/>
              </a:cxn>
              <a:cxn ang="0">
                <a:pos x="connsiteX3" y="connsiteY3"/>
              </a:cxn>
            </a:cxnLst>
            <a:rect l="l" t="t" r="r" b="b"/>
            <a:pathLst>
              <a:path w="3592640" h="2695443">
                <a:moveTo>
                  <a:pt x="0" y="0"/>
                </a:moveTo>
                <a:lnTo>
                  <a:pt x="3592640" y="0"/>
                </a:lnTo>
                <a:lnTo>
                  <a:pt x="3592640" y="2695443"/>
                </a:lnTo>
                <a:lnTo>
                  <a:pt x="0" y="2695443"/>
                </a:lnTo>
                <a:close/>
              </a:path>
            </a:pathLst>
          </a:custGeom>
          <a:ln>
            <a:solidFill>
              <a:srgbClr val="C00000"/>
            </a:solidFill>
          </a:ln>
        </p:spPr>
      </p:pic>
    </p:spTree>
    <p:extLst>
      <p:ext uri="{BB962C8B-B14F-4D97-AF65-F5344CB8AC3E}">
        <p14:creationId xmlns:p14="http://schemas.microsoft.com/office/powerpoint/2010/main" val="557209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randombar(horizontal)">
                                      <p:cBhvr>
                                        <p:cTn id="46" dur="500"/>
                                        <p:tgtEl>
                                          <p:spTgt spid="16"/>
                                        </p:tgtEl>
                                      </p:cBhvr>
                                    </p:animEffect>
                                  </p:childTnLst>
                                </p:cTn>
                              </p:par>
                            </p:childTnLst>
                          </p:cTn>
                        </p:par>
                        <p:par>
                          <p:cTn id="47" fill="hold">
                            <p:stCondLst>
                              <p:cond delay="2500"/>
                            </p:stCondLst>
                            <p:childTnLst>
                              <p:par>
                                <p:cTn id="48" presetID="2" presetClass="entr" presetSubtype="4"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additive="base">
                                        <p:cTn id="50" dur="500" fill="hold"/>
                                        <p:tgtEl>
                                          <p:spTgt spid="21"/>
                                        </p:tgtEl>
                                        <p:attrNameLst>
                                          <p:attrName>ppt_x</p:attrName>
                                        </p:attrNameLst>
                                      </p:cBhvr>
                                      <p:tavLst>
                                        <p:tav tm="0">
                                          <p:val>
                                            <p:strVal val="#ppt_x"/>
                                          </p:val>
                                        </p:tav>
                                        <p:tav tm="100000">
                                          <p:val>
                                            <p:strVal val="#ppt_x"/>
                                          </p:val>
                                        </p:tav>
                                      </p:tavLst>
                                    </p:anim>
                                    <p:anim calcmode="lin" valueType="num">
                                      <p:cBhvr additive="base">
                                        <p:cTn id="51" dur="500" fill="hold"/>
                                        <p:tgtEl>
                                          <p:spTgt spid="21"/>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fill="hold"/>
                                        <p:tgtEl>
                                          <p:spTgt spid="22"/>
                                        </p:tgtEl>
                                        <p:attrNameLst>
                                          <p:attrName>ppt_x</p:attrName>
                                        </p:attrNameLst>
                                      </p:cBhvr>
                                      <p:tavLst>
                                        <p:tav tm="0">
                                          <p:val>
                                            <p:strVal val="#ppt_x"/>
                                          </p:val>
                                        </p:tav>
                                        <p:tav tm="100000">
                                          <p:val>
                                            <p:strVal val="#ppt_x"/>
                                          </p:val>
                                        </p:tav>
                                      </p:tavLst>
                                    </p:anim>
                                    <p:anim calcmode="lin" valueType="num">
                                      <p:cBhvr additive="base">
                                        <p:cTn id="55" dur="500" fill="hold"/>
                                        <p:tgtEl>
                                          <p:spTgt spid="22"/>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2" presetClass="entr" presetSubtype="4"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ppt_x"/>
                                          </p:val>
                                        </p:tav>
                                        <p:tav tm="100000">
                                          <p:val>
                                            <p:strVal val="#ppt_x"/>
                                          </p:val>
                                        </p:tav>
                                      </p:tavLst>
                                    </p:anim>
                                    <p:anim calcmode="lin" valueType="num">
                                      <p:cBhvr additive="base">
                                        <p:cTn id="60" dur="500" fill="hold"/>
                                        <p:tgtEl>
                                          <p:spTgt spid="17"/>
                                        </p:tgtEl>
                                        <p:attrNameLst>
                                          <p:attrName>ppt_y</p:attrName>
                                        </p:attrNameLst>
                                      </p:cBhvr>
                                      <p:tavLst>
                                        <p:tav tm="0">
                                          <p:val>
                                            <p:strVal val="1+#ppt_h/2"/>
                                          </p:val>
                                        </p:tav>
                                        <p:tav tm="100000">
                                          <p:val>
                                            <p:strVal val="#ppt_y"/>
                                          </p:val>
                                        </p:tav>
                                      </p:tavLst>
                                    </p:anim>
                                  </p:childTnLst>
                                </p:cTn>
                              </p:par>
                            </p:childTnLst>
                          </p:cTn>
                        </p:par>
                        <p:par>
                          <p:cTn id="61" fill="hold">
                            <p:stCondLst>
                              <p:cond delay="3500"/>
                            </p:stCondLst>
                            <p:childTnLst>
                              <p:par>
                                <p:cTn id="62" presetID="2" presetClass="entr" presetSubtype="4"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fill="hold"/>
                                        <p:tgtEl>
                                          <p:spTgt spid="18"/>
                                        </p:tgtEl>
                                        <p:attrNameLst>
                                          <p:attrName>ppt_x</p:attrName>
                                        </p:attrNameLst>
                                      </p:cBhvr>
                                      <p:tavLst>
                                        <p:tav tm="0">
                                          <p:val>
                                            <p:strVal val="#ppt_x"/>
                                          </p:val>
                                        </p:tav>
                                        <p:tav tm="100000">
                                          <p:val>
                                            <p:strVal val="#ppt_x"/>
                                          </p:val>
                                        </p:tav>
                                      </p:tavLst>
                                    </p:anim>
                                    <p:anim calcmode="lin" valueType="num">
                                      <p:cBhvr additive="base">
                                        <p:cTn id="6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8021" y="528302"/>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35011" y="0"/>
            <a:ext cx="1756987" cy="1489435"/>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pic>
        <p:nvPicPr>
          <p:cNvPr id="16" name="图片 15"/>
          <p:cNvPicPr>
            <a:picLocks noChangeAspect="1"/>
          </p:cNvPicPr>
          <p:nvPr/>
        </p:nvPicPr>
        <p:blipFill>
          <a:blip r:embed="rId14" cstate="email">
            <a:extLst>
              <a:ext uri="{BEBA8EAE-BF5A-486C-A8C5-ECC9F3942E4B}">
                <a14:imgProps xmlns:a14="http://schemas.microsoft.com/office/drawing/2010/main">
                  <a14:imgLayer r:embed="rId15">
                    <a14:imgEffect>
                      <a14:artisticCutout/>
                    </a14:imgEffect>
                  </a14:imgLayer>
                </a14:imgProps>
              </a:ext>
              <a:ext uri="{28A0092B-C50C-407E-A947-70E740481C1C}">
                <a14:useLocalDpi xmlns:a14="http://schemas.microsoft.com/office/drawing/2010/main"/>
              </a:ext>
            </a:extLst>
          </a:blip>
          <a:srcRect l="15271" t="6583" r="18264" b="4425"/>
          <a:stretch>
            <a:fillRect/>
          </a:stretch>
        </p:blipFill>
        <p:spPr>
          <a:xfrm>
            <a:off x="7820579" y="1924085"/>
            <a:ext cx="2445482" cy="2455737"/>
          </a:xfrm>
          <a:custGeom>
            <a:avLst/>
            <a:gdLst>
              <a:gd name="connsiteX0" fmla="*/ 0 w 2445482"/>
              <a:gd name="connsiteY0" fmla="*/ 0 h 2455737"/>
              <a:gd name="connsiteX1" fmla="*/ 2445482 w 2445482"/>
              <a:gd name="connsiteY1" fmla="*/ 0 h 2455737"/>
              <a:gd name="connsiteX2" fmla="*/ 2445482 w 2445482"/>
              <a:gd name="connsiteY2" fmla="*/ 2455737 h 2455737"/>
              <a:gd name="connsiteX3" fmla="*/ 0 w 2445482"/>
              <a:gd name="connsiteY3" fmla="*/ 2455737 h 2455737"/>
            </a:gdLst>
            <a:ahLst/>
            <a:cxnLst>
              <a:cxn ang="0">
                <a:pos x="connsiteX0" y="connsiteY0"/>
              </a:cxn>
              <a:cxn ang="0">
                <a:pos x="connsiteX1" y="connsiteY1"/>
              </a:cxn>
              <a:cxn ang="0">
                <a:pos x="connsiteX2" y="connsiteY2"/>
              </a:cxn>
              <a:cxn ang="0">
                <a:pos x="connsiteX3" y="connsiteY3"/>
              </a:cxn>
            </a:cxnLst>
            <a:rect l="l" t="t" r="r" b="b"/>
            <a:pathLst>
              <a:path w="2445482" h="2455737">
                <a:moveTo>
                  <a:pt x="0" y="0"/>
                </a:moveTo>
                <a:lnTo>
                  <a:pt x="2445482" y="0"/>
                </a:lnTo>
                <a:lnTo>
                  <a:pt x="2445482" y="2455737"/>
                </a:lnTo>
                <a:lnTo>
                  <a:pt x="0" y="2455737"/>
                </a:lnTo>
                <a:close/>
              </a:path>
            </a:pathLst>
          </a:custGeom>
        </p:spPr>
      </p:pic>
      <p:pic>
        <p:nvPicPr>
          <p:cNvPr id="17" name="图片 16"/>
          <p:cNvPicPr>
            <a:picLocks noChangeAspect="1"/>
          </p:cNvPicPr>
          <p:nvPr/>
        </p:nvPicPr>
        <p:blipFill>
          <a:blip r:embed="rId16" cstate="email">
            <a:extLst>
              <a:ext uri="{BEBA8EAE-BF5A-486C-A8C5-ECC9F3942E4B}">
                <a14:imgProps xmlns:a14="http://schemas.microsoft.com/office/drawing/2010/main">
                  <a14:imgLayer r:embed="rId17">
                    <a14:imgEffect>
                      <a14:artisticCutout/>
                    </a14:imgEffect>
                  </a14:imgLayer>
                </a14:imgProps>
              </a:ext>
              <a:ext uri="{28A0092B-C50C-407E-A947-70E740481C1C}">
                <a14:useLocalDpi xmlns:a14="http://schemas.microsoft.com/office/drawing/2010/main"/>
              </a:ext>
            </a:extLst>
          </a:blip>
          <a:srcRect l="26257" t="3036" r="14254" b="3036"/>
          <a:stretch>
            <a:fillRect/>
          </a:stretch>
        </p:blipFill>
        <p:spPr>
          <a:xfrm>
            <a:off x="4789116" y="1924084"/>
            <a:ext cx="2445482" cy="2455737"/>
          </a:xfrm>
          <a:custGeom>
            <a:avLst/>
            <a:gdLst>
              <a:gd name="connsiteX0" fmla="*/ 0 w 2445482"/>
              <a:gd name="connsiteY0" fmla="*/ 0 h 2455737"/>
              <a:gd name="connsiteX1" fmla="*/ 2445482 w 2445482"/>
              <a:gd name="connsiteY1" fmla="*/ 0 h 2455737"/>
              <a:gd name="connsiteX2" fmla="*/ 2445482 w 2445482"/>
              <a:gd name="connsiteY2" fmla="*/ 2455737 h 2455737"/>
              <a:gd name="connsiteX3" fmla="*/ 0 w 2445482"/>
              <a:gd name="connsiteY3" fmla="*/ 2455737 h 2455737"/>
            </a:gdLst>
            <a:ahLst/>
            <a:cxnLst>
              <a:cxn ang="0">
                <a:pos x="connsiteX0" y="connsiteY0"/>
              </a:cxn>
              <a:cxn ang="0">
                <a:pos x="connsiteX1" y="connsiteY1"/>
              </a:cxn>
              <a:cxn ang="0">
                <a:pos x="connsiteX2" y="connsiteY2"/>
              </a:cxn>
              <a:cxn ang="0">
                <a:pos x="connsiteX3" y="connsiteY3"/>
              </a:cxn>
            </a:cxnLst>
            <a:rect l="l" t="t" r="r" b="b"/>
            <a:pathLst>
              <a:path w="2445482" h="2455737">
                <a:moveTo>
                  <a:pt x="0" y="0"/>
                </a:moveTo>
                <a:lnTo>
                  <a:pt x="2445482" y="0"/>
                </a:lnTo>
                <a:lnTo>
                  <a:pt x="2445482" y="2455737"/>
                </a:lnTo>
                <a:lnTo>
                  <a:pt x="0" y="2455737"/>
                </a:lnTo>
                <a:close/>
              </a:path>
            </a:pathLst>
          </a:custGeom>
        </p:spPr>
      </p:pic>
      <p:pic>
        <p:nvPicPr>
          <p:cNvPr id="18" name="图片 17"/>
          <p:cNvPicPr>
            <a:picLocks noChangeAspect="1"/>
          </p:cNvPicPr>
          <p:nvPr/>
        </p:nvPicPr>
        <p:blipFill>
          <a:blip r:embed="rId18" cstate="email">
            <a:extLst>
              <a:ext uri="{BEBA8EAE-BF5A-486C-A8C5-ECC9F3942E4B}">
                <a14:imgProps xmlns:a14="http://schemas.microsoft.com/office/drawing/2010/main">
                  <a14:imgLayer r:embed="rId19">
                    <a14:imgEffect>
                      <a14:artisticCutout/>
                    </a14:imgEffect>
                  </a14:imgLayer>
                </a14:imgProps>
              </a:ext>
              <a:ext uri="{28A0092B-C50C-407E-A947-70E740481C1C}">
                <a14:useLocalDpi xmlns:a14="http://schemas.microsoft.com/office/drawing/2010/main"/>
              </a:ext>
            </a:extLst>
          </a:blip>
          <a:srcRect l="26319" t="2875" r="14192" b="3784"/>
          <a:stretch>
            <a:fillRect/>
          </a:stretch>
        </p:blipFill>
        <p:spPr>
          <a:xfrm>
            <a:off x="1757654" y="1924085"/>
            <a:ext cx="2445482" cy="2455737"/>
          </a:xfrm>
          <a:custGeom>
            <a:avLst/>
            <a:gdLst>
              <a:gd name="connsiteX0" fmla="*/ 0 w 2445482"/>
              <a:gd name="connsiteY0" fmla="*/ 0 h 2455737"/>
              <a:gd name="connsiteX1" fmla="*/ 2445482 w 2445482"/>
              <a:gd name="connsiteY1" fmla="*/ 0 h 2455737"/>
              <a:gd name="connsiteX2" fmla="*/ 2445482 w 2445482"/>
              <a:gd name="connsiteY2" fmla="*/ 2455737 h 2455737"/>
              <a:gd name="connsiteX3" fmla="*/ 0 w 2445482"/>
              <a:gd name="connsiteY3" fmla="*/ 2455737 h 2455737"/>
            </a:gdLst>
            <a:ahLst/>
            <a:cxnLst>
              <a:cxn ang="0">
                <a:pos x="connsiteX0" y="connsiteY0"/>
              </a:cxn>
              <a:cxn ang="0">
                <a:pos x="connsiteX1" y="connsiteY1"/>
              </a:cxn>
              <a:cxn ang="0">
                <a:pos x="connsiteX2" y="connsiteY2"/>
              </a:cxn>
              <a:cxn ang="0">
                <a:pos x="connsiteX3" y="connsiteY3"/>
              </a:cxn>
            </a:cxnLst>
            <a:rect l="l" t="t" r="r" b="b"/>
            <a:pathLst>
              <a:path w="2445482" h="2455737">
                <a:moveTo>
                  <a:pt x="0" y="0"/>
                </a:moveTo>
                <a:lnTo>
                  <a:pt x="2445482" y="0"/>
                </a:lnTo>
                <a:lnTo>
                  <a:pt x="2445482" y="2455737"/>
                </a:lnTo>
                <a:lnTo>
                  <a:pt x="0" y="2455737"/>
                </a:lnTo>
                <a:close/>
              </a:path>
            </a:pathLst>
          </a:custGeom>
        </p:spPr>
      </p:pic>
      <p:grpSp>
        <p:nvGrpSpPr>
          <p:cNvPr id="21" name="组合 20"/>
          <p:cNvGrpSpPr/>
          <p:nvPr/>
        </p:nvGrpSpPr>
        <p:grpSpPr>
          <a:xfrm>
            <a:off x="1630283" y="1127364"/>
            <a:ext cx="8672500" cy="4247855"/>
            <a:chOff x="1741226" y="1071548"/>
            <a:chExt cx="8672500" cy="4247855"/>
          </a:xfrm>
        </p:grpSpPr>
        <p:sp>
          <p:nvSpPr>
            <p:cNvPr id="22" name="矩形 21"/>
            <p:cNvSpPr/>
            <p:nvPr/>
          </p:nvSpPr>
          <p:spPr>
            <a:xfrm>
              <a:off x="1868597" y="1071548"/>
              <a:ext cx="8545129" cy="564746"/>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3" name="文本框 22"/>
            <p:cNvSpPr txBox="1"/>
            <p:nvPr/>
          </p:nvSpPr>
          <p:spPr>
            <a:xfrm>
              <a:off x="2240072" y="1123088"/>
              <a:ext cx="1484203"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321990" y="1123088"/>
              <a:ext cx="1417565"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337270" y="1123088"/>
              <a:ext cx="1444905"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输入标题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1741226" y="4531880"/>
              <a:ext cx="8672500" cy="787523"/>
            </a:xfrm>
            <a:prstGeom prst="rect">
              <a:avLst/>
            </a:prstGeom>
          </p:spPr>
          <p:txBody>
            <a:bodyPr wrap="square">
              <a:spAutoFit/>
            </a:bodyPr>
            <a:lstStyle/>
            <a:p>
              <a:pPr defTabSz="864044">
                <a:lnSpc>
                  <a:spcPct val="150000"/>
                </a:lnSpc>
                <a:spcBef>
                  <a:spcPct val="0"/>
                </a:spcBef>
                <a:defRPr/>
              </a:pP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在此输入你需要表达的在此输入你需要表达的内容</a:t>
              </a:r>
              <a:r>
                <a:rPr lang="en-US" altLang="zh-CN"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grpSp>
    </p:spTree>
    <p:extLst>
      <p:ext uri="{BB962C8B-B14F-4D97-AF65-F5344CB8AC3E}">
        <p14:creationId xmlns:p14="http://schemas.microsoft.com/office/powerpoint/2010/main" val="3716909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8"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0-#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0-#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0-#ppt_w/2"/>
                                          </p:val>
                                        </p:tav>
                                        <p:tav tm="100000">
                                          <p:val>
                                            <p:strVal val="#ppt_x"/>
                                          </p:val>
                                        </p:tav>
                                      </p:tavLst>
                                    </p:anim>
                                    <p:anim calcmode="lin" valueType="num">
                                      <p:cBhvr additive="base">
                                        <p:cTn id="60"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18775" y="4358243"/>
            <a:ext cx="5954447" cy="2136929"/>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15088" y="4599561"/>
            <a:ext cx="1267230" cy="1654292"/>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0690" y="898619"/>
            <a:ext cx="2706813" cy="1203743"/>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952280" y="0"/>
            <a:ext cx="4239719" cy="3594100"/>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025083" y="2763981"/>
            <a:ext cx="6419815" cy="787854"/>
            <a:chOff x="3302715" y="2319795"/>
            <a:chExt cx="4635021" cy="556758"/>
          </a:xfrm>
        </p:grpSpPr>
        <p:pic>
          <p:nvPicPr>
            <p:cNvPr id="17" name="图片 16"/>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302715" y="2339120"/>
              <a:ext cx="463041" cy="463608"/>
            </a:xfrm>
            <a:prstGeom prst="rect">
              <a:avLst/>
            </a:prstGeom>
          </p:spPr>
        </p:pic>
        <p:sp>
          <p:nvSpPr>
            <p:cNvPr id="18" name="Rectangle 44"/>
            <p:cNvSpPr>
              <a:spLocks noChangeArrowheads="1"/>
            </p:cNvSpPr>
            <p:nvPr/>
          </p:nvSpPr>
          <p:spPr bwMode="auto">
            <a:xfrm>
              <a:off x="3710287" y="2319795"/>
              <a:ext cx="4227449" cy="556758"/>
            </a:xfrm>
            <a:prstGeom prst="rect">
              <a:avLst/>
            </a:prstGeom>
            <a:noFill/>
            <a:ln w="9525" algn="ctr">
              <a:noFill/>
              <a:miter lim="800000"/>
              <a:headEnd/>
              <a:tailEnd/>
            </a:ln>
          </p:spPr>
          <p:txBody>
            <a:bodyPr wrap="square" lIns="109678" tIns="54838" rIns="109678" bIns="54838">
              <a:spAutoFit/>
            </a:bodyPr>
            <a:lstStyle/>
            <a:p>
              <a:pPr eaLnBrk="0" hangingPunct="0"/>
              <a:r>
                <a:rPr lang="zh-CN" altLang="en-US" sz="4400" b="1" dirty="0" smtClean="0">
                  <a:solidFill>
                    <a:srgbClr val="C00000"/>
                  </a:solidFill>
                  <a:latin typeface="微软雅黑" pitchFamily="34" charset="-122"/>
                  <a:ea typeface="微软雅黑" pitchFamily="34" charset="-122"/>
                </a:rPr>
                <a:t>输入您</a:t>
              </a:r>
              <a:r>
                <a:rPr lang="zh-CN" altLang="en-US" sz="4400" b="1" dirty="0">
                  <a:solidFill>
                    <a:srgbClr val="C00000"/>
                  </a:solidFill>
                  <a:latin typeface="微软雅黑" pitchFamily="34" charset="-122"/>
                  <a:ea typeface="微软雅黑" pitchFamily="34" charset="-122"/>
                </a:rPr>
                <a:t>的</a:t>
              </a:r>
              <a:r>
                <a:rPr lang="zh-CN" altLang="en-US" sz="4400" b="1" dirty="0" smtClean="0">
                  <a:solidFill>
                    <a:srgbClr val="C00000"/>
                  </a:solidFill>
                  <a:latin typeface="微软雅黑" pitchFamily="34" charset="-122"/>
                  <a:ea typeface="微软雅黑" pitchFamily="34" charset="-122"/>
                </a:rPr>
                <a:t>标题二</a:t>
              </a:r>
              <a:endParaRPr lang="en-US" altLang="zh-CN" sz="4400" b="1" dirty="0">
                <a:solidFill>
                  <a:srgbClr val="C00000"/>
                </a:solidFill>
                <a:latin typeface="微软雅黑" pitchFamily="34" charset="-122"/>
                <a:ea typeface="微软雅黑" pitchFamily="34" charset="-122"/>
              </a:endParaRPr>
            </a:p>
          </p:txBody>
        </p:sp>
      </p:grpSp>
      <p:pic>
        <p:nvPicPr>
          <p:cNvPr id="19" name="图片 18"/>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0" y="4429030"/>
            <a:ext cx="2476912" cy="1824823"/>
          </a:xfrm>
          <a:prstGeom prst="rect">
            <a:avLst/>
          </a:prstGeom>
        </p:spPr>
      </p:pic>
      <p:pic>
        <p:nvPicPr>
          <p:cNvPr id="20" name="图片 19"/>
          <p:cNvPicPr>
            <a:picLocks noChangeAspect="1"/>
          </p:cNvPicPr>
          <p:nvPr/>
        </p:nvPicPr>
        <p:blipFill rotWithShape="1">
          <a:blip r:embed="rId12" cstate="email">
            <a:extLst>
              <a:ext uri="{28A0092B-C50C-407E-A947-70E740481C1C}">
                <a14:useLocalDpi xmlns:a14="http://schemas.microsoft.com/office/drawing/2010/main"/>
              </a:ext>
            </a:extLst>
          </a:blip>
          <a:srcRect l="-822"/>
          <a:stretch/>
        </p:blipFill>
        <p:spPr>
          <a:xfrm flipH="1">
            <a:off x="10752999" y="3246702"/>
            <a:ext cx="1461155" cy="3007151"/>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1909095" y="4644324"/>
            <a:ext cx="1249485" cy="1742091"/>
          </a:xfrm>
          <a:prstGeom prst="rect">
            <a:avLst/>
          </a:prstGeom>
        </p:spPr>
      </p:pic>
      <p:pic>
        <p:nvPicPr>
          <p:cNvPr id="9" name="图片 8"/>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39700" y="5278488"/>
            <a:ext cx="12763500" cy="1844636"/>
          </a:xfrm>
          <a:prstGeom prst="rect">
            <a:avLst/>
          </a:prstGeom>
        </p:spPr>
      </p:pic>
    </p:spTree>
    <p:extLst>
      <p:ext uri="{BB962C8B-B14F-4D97-AF65-F5344CB8AC3E}">
        <p14:creationId xmlns:p14="http://schemas.microsoft.com/office/powerpoint/2010/main" val="2012707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childTnLst>
                          </p:cTn>
                        </p:par>
                        <p:par>
                          <p:cTn id="44" fill="hold">
                            <p:stCondLst>
                              <p:cond delay="2500"/>
                            </p:stCondLst>
                            <p:childTnLst>
                              <p:par>
                                <p:cTn id="45" presetID="2" presetClass="entr" presetSubtype="4"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 y="0"/>
            <a:ext cx="12192000" cy="6858000"/>
          </a:xfrm>
          <a:prstGeom prst="rect">
            <a:avLst/>
          </a:prstGeom>
        </p:spPr>
      </p:pic>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59462" y="5507029"/>
            <a:ext cx="3185815" cy="114332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558020" y="5504742"/>
            <a:ext cx="684279" cy="893284"/>
          </a:xfrm>
          <a:prstGeom prst="rect">
            <a:avLst/>
          </a:prstGeom>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163" y="559386"/>
            <a:ext cx="1951108" cy="867674"/>
          </a:xfrm>
          <a:prstGeom prst="rect">
            <a:avLst/>
          </a:prstGeom>
        </p:spPr>
      </p:pic>
      <p:pic>
        <p:nvPicPr>
          <p:cNvPr id="12" name="图片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423891" y="1"/>
            <a:ext cx="1768107" cy="1498862"/>
          </a:xfrm>
          <a:prstGeom prst="rect">
            <a:avLst/>
          </a:prstGeom>
        </p:spPr>
      </p:pic>
      <p:grpSp>
        <p:nvGrpSpPr>
          <p:cNvPr id="13" name="组合 12"/>
          <p:cNvGrpSpPr/>
          <p:nvPr/>
        </p:nvGrpSpPr>
        <p:grpSpPr>
          <a:xfrm>
            <a:off x="173163" y="186384"/>
            <a:ext cx="2248287" cy="401727"/>
            <a:chOff x="1570751" y="1764953"/>
            <a:chExt cx="2583736" cy="461665"/>
          </a:xfrm>
        </p:grpSpPr>
        <p:pic>
          <p:nvPicPr>
            <p:cNvPr id="14" name="图片 1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570751" y="1837912"/>
              <a:ext cx="309102" cy="302416"/>
            </a:xfrm>
            <a:prstGeom prst="rect">
              <a:avLst/>
            </a:prstGeom>
          </p:spPr>
        </p:pic>
        <p:sp>
          <p:nvSpPr>
            <p:cNvPr id="15" name="文本框 14"/>
            <p:cNvSpPr txBox="1"/>
            <p:nvPr/>
          </p:nvSpPr>
          <p:spPr>
            <a:xfrm>
              <a:off x="1815385" y="1764953"/>
              <a:ext cx="2339102" cy="461665"/>
            </a:xfrm>
            <a:prstGeom prst="rect">
              <a:avLst/>
            </a:prstGeom>
            <a:noFill/>
          </p:spPr>
          <p:txBody>
            <a:bodyPr wrap="none" rtlCol="0">
              <a:spAutoFit/>
            </a:bodyPr>
            <a:lstStyle/>
            <a:p>
              <a:r>
                <a:rPr lang="zh-CN" altLang="en-US" sz="2000" b="1" dirty="0" smtClean="0">
                  <a:blipFill dpi="0" rotWithShape="1">
                    <a:blip r:embed="rId9"/>
                    <a:srcRect/>
                    <a:tile tx="0" ty="0" sx="100000" sy="100000" flip="none" algn="tl"/>
                  </a:blipFill>
                  <a:latin typeface="微软雅黑" panose="020B0503020204020204" pitchFamily="34" charset="-122"/>
                  <a:ea typeface="微软雅黑" panose="020B0503020204020204" pitchFamily="34" charset="-122"/>
                </a:rPr>
                <a:t>我是党员我奉献</a:t>
              </a:r>
              <a:endParaRPr lang="zh-CN" altLang="en-US" sz="2000" b="1" dirty="0">
                <a:blipFill dpi="0" rotWithShape="1">
                  <a:blip r:embed="rId9"/>
                  <a:srcRect/>
                  <a:tile tx="0" ty="0" sx="100000" sy="100000" flip="none" algn="tl"/>
                </a:blip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 y="5264210"/>
            <a:ext cx="1630286" cy="1201086"/>
          </a:xfrm>
          <a:prstGeom prst="rect">
            <a:avLst/>
          </a:prstGeom>
        </p:spPr>
      </p:pic>
      <p:pic>
        <p:nvPicPr>
          <p:cNvPr id="20" name="图片 19"/>
          <p:cNvPicPr>
            <a:picLocks noChangeAspect="1"/>
          </p:cNvPicPr>
          <p:nvPr/>
        </p:nvPicPr>
        <p:blipFill rotWithShape="1">
          <a:blip r:embed="rId11" cstate="email">
            <a:extLst>
              <a:ext uri="{28A0092B-C50C-407E-A947-70E740481C1C}">
                <a14:useLocalDpi xmlns:a14="http://schemas.microsoft.com/office/drawing/2010/main"/>
              </a:ext>
            </a:extLst>
          </a:blip>
          <a:srcRect l="-822"/>
          <a:stretch/>
        </p:blipFill>
        <p:spPr>
          <a:xfrm flipH="1">
            <a:off x="11101790" y="4560058"/>
            <a:ext cx="961722" cy="1979286"/>
          </a:xfrm>
          <a:custGeom>
            <a:avLst/>
            <a:gdLst>
              <a:gd name="connsiteX0" fmla="*/ 0 w 1461155"/>
              <a:gd name="connsiteY0" fmla="*/ 0 h 3007151"/>
              <a:gd name="connsiteX1" fmla="*/ 1461155 w 1461155"/>
              <a:gd name="connsiteY1" fmla="*/ 0 h 3007151"/>
              <a:gd name="connsiteX2" fmla="*/ 1461155 w 1461155"/>
              <a:gd name="connsiteY2" fmla="*/ 2430121 h 3007151"/>
              <a:gd name="connsiteX3" fmla="*/ 1233153 w 1461155"/>
              <a:gd name="connsiteY3" fmla="*/ 2430121 h 3007151"/>
              <a:gd name="connsiteX4" fmla="*/ 1233153 w 1461155"/>
              <a:gd name="connsiteY4" fmla="*/ 3007151 h 3007151"/>
              <a:gd name="connsiteX5" fmla="*/ 0 w 1461155"/>
              <a:gd name="connsiteY5" fmla="*/ 3007151 h 3007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1155" h="3007151">
                <a:moveTo>
                  <a:pt x="0" y="0"/>
                </a:moveTo>
                <a:lnTo>
                  <a:pt x="1461155" y="0"/>
                </a:lnTo>
                <a:lnTo>
                  <a:pt x="1461155" y="2430121"/>
                </a:lnTo>
                <a:lnTo>
                  <a:pt x="1233153" y="2430121"/>
                </a:lnTo>
                <a:lnTo>
                  <a:pt x="1233153" y="3007151"/>
                </a:lnTo>
                <a:lnTo>
                  <a:pt x="0" y="3007151"/>
                </a:lnTo>
                <a:close/>
              </a:path>
            </a:pathLst>
          </a:custGeom>
        </p:spPr>
      </p:pic>
      <p:pic>
        <p:nvPicPr>
          <p:cNvPr id="6" name="图片 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1319671" y="5507029"/>
            <a:ext cx="660479" cy="920870"/>
          </a:xfrm>
          <a:prstGeom prst="rect">
            <a:avLst/>
          </a:prstGeom>
        </p:spPr>
      </p:pic>
      <p:pic>
        <p:nvPicPr>
          <p:cNvPr id="9" name="图片 8"/>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39700" y="5835192"/>
            <a:ext cx="12763500" cy="1287931"/>
          </a:xfrm>
          <a:prstGeom prst="rect">
            <a:avLst/>
          </a:prstGeom>
        </p:spPr>
      </p:pic>
      <p:pic>
        <p:nvPicPr>
          <p:cNvPr id="27" name="图片 26"/>
          <p:cNvPicPr>
            <a:picLocks noChangeAspect="1"/>
          </p:cNvPicPr>
          <p:nvPr/>
        </p:nvPicPr>
        <p:blipFill>
          <a:blip r:embed="rId14" cstate="email">
            <a:extLst>
              <a:ext uri="{BEBA8EAE-BF5A-486C-A8C5-ECC9F3942E4B}">
                <a14:imgProps xmlns:a14="http://schemas.microsoft.com/office/drawing/2010/main">
                  <a14:imgLayer r:embed="rId15">
                    <a14:imgEffect>
                      <a14:artisticCutout/>
                    </a14:imgEffect>
                  </a14:imgLayer>
                </a14:imgProps>
              </a:ext>
              <a:ext uri="{28A0092B-C50C-407E-A947-70E740481C1C}">
                <a14:useLocalDpi xmlns:a14="http://schemas.microsoft.com/office/drawing/2010/main"/>
              </a:ext>
            </a:extLst>
          </a:blip>
          <a:srcRect l="16911" t="1995" r="27356" b="1995"/>
          <a:stretch>
            <a:fillRect/>
          </a:stretch>
        </p:blipFill>
        <p:spPr>
          <a:xfrm>
            <a:off x="7185459" y="1984839"/>
            <a:ext cx="3133160" cy="4048042"/>
          </a:xfrm>
          <a:custGeom>
            <a:avLst/>
            <a:gdLst>
              <a:gd name="connsiteX0" fmla="*/ 0 w 3133160"/>
              <a:gd name="connsiteY0" fmla="*/ 0 h 4048042"/>
              <a:gd name="connsiteX1" fmla="*/ 3133160 w 3133160"/>
              <a:gd name="connsiteY1" fmla="*/ 0 h 4048042"/>
              <a:gd name="connsiteX2" fmla="*/ 3133160 w 3133160"/>
              <a:gd name="connsiteY2" fmla="*/ 4048042 h 4048042"/>
              <a:gd name="connsiteX3" fmla="*/ 0 w 3133160"/>
              <a:gd name="connsiteY3" fmla="*/ 4048042 h 4048042"/>
            </a:gdLst>
            <a:ahLst/>
            <a:cxnLst>
              <a:cxn ang="0">
                <a:pos x="connsiteX0" y="connsiteY0"/>
              </a:cxn>
              <a:cxn ang="0">
                <a:pos x="connsiteX1" y="connsiteY1"/>
              </a:cxn>
              <a:cxn ang="0">
                <a:pos x="connsiteX2" y="connsiteY2"/>
              </a:cxn>
              <a:cxn ang="0">
                <a:pos x="connsiteX3" y="connsiteY3"/>
              </a:cxn>
            </a:cxnLst>
            <a:rect l="l" t="t" r="r" b="b"/>
            <a:pathLst>
              <a:path w="3133160" h="4048042">
                <a:moveTo>
                  <a:pt x="0" y="0"/>
                </a:moveTo>
                <a:lnTo>
                  <a:pt x="3133160" y="0"/>
                </a:lnTo>
                <a:lnTo>
                  <a:pt x="3133160" y="4048042"/>
                </a:lnTo>
                <a:lnTo>
                  <a:pt x="0" y="4048042"/>
                </a:lnTo>
                <a:close/>
              </a:path>
            </a:pathLst>
          </a:custGeom>
          <a:ln>
            <a:solidFill>
              <a:srgbClr val="C00000"/>
            </a:solidFill>
          </a:ln>
        </p:spPr>
      </p:pic>
      <p:pic>
        <p:nvPicPr>
          <p:cNvPr id="28" name="图片 27"/>
          <p:cNvPicPr>
            <a:picLocks noChangeAspect="1"/>
          </p:cNvPicPr>
          <p:nvPr/>
        </p:nvPicPr>
        <p:blipFill>
          <a:blip r:embed="rId16" cstate="email">
            <a:extLst>
              <a:ext uri="{BEBA8EAE-BF5A-486C-A8C5-ECC9F3942E4B}">
                <a14:imgProps xmlns:a14="http://schemas.microsoft.com/office/drawing/2010/main">
                  <a14:imgLayer r:embed="rId17">
                    <a14:imgEffect>
                      <a14:artisticCutout/>
                    </a14:imgEffect>
                  </a14:imgLayer>
                </a14:imgProps>
              </a:ext>
              <a:ext uri="{28A0092B-C50C-407E-A947-70E740481C1C}">
                <a14:useLocalDpi xmlns:a14="http://schemas.microsoft.com/office/drawing/2010/main"/>
              </a:ext>
            </a:extLst>
          </a:blip>
          <a:srcRect l="15966" t="1230" r="31502" b="8274"/>
          <a:stretch>
            <a:fillRect/>
          </a:stretch>
        </p:blipFill>
        <p:spPr>
          <a:xfrm>
            <a:off x="3846239" y="628650"/>
            <a:ext cx="3133160" cy="4048042"/>
          </a:xfrm>
          <a:custGeom>
            <a:avLst/>
            <a:gdLst>
              <a:gd name="connsiteX0" fmla="*/ 0 w 3133160"/>
              <a:gd name="connsiteY0" fmla="*/ 0 h 4048042"/>
              <a:gd name="connsiteX1" fmla="*/ 3133160 w 3133160"/>
              <a:gd name="connsiteY1" fmla="*/ 0 h 4048042"/>
              <a:gd name="connsiteX2" fmla="*/ 3133160 w 3133160"/>
              <a:gd name="connsiteY2" fmla="*/ 4048042 h 4048042"/>
              <a:gd name="connsiteX3" fmla="*/ 0 w 3133160"/>
              <a:gd name="connsiteY3" fmla="*/ 4048042 h 4048042"/>
            </a:gdLst>
            <a:ahLst/>
            <a:cxnLst>
              <a:cxn ang="0">
                <a:pos x="connsiteX0" y="connsiteY0"/>
              </a:cxn>
              <a:cxn ang="0">
                <a:pos x="connsiteX1" y="connsiteY1"/>
              </a:cxn>
              <a:cxn ang="0">
                <a:pos x="connsiteX2" y="connsiteY2"/>
              </a:cxn>
              <a:cxn ang="0">
                <a:pos x="connsiteX3" y="connsiteY3"/>
              </a:cxn>
            </a:cxnLst>
            <a:rect l="l" t="t" r="r" b="b"/>
            <a:pathLst>
              <a:path w="3133160" h="4048042">
                <a:moveTo>
                  <a:pt x="0" y="0"/>
                </a:moveTo>
                <a:lnTo>
                  <a:pt x="3133160" y="0"/>
                </a:lnTo>
                <a:lnTo>
                  <a:pt x="3133160" y="4048042"/>
                </a:lnTo>
                <a:lnTo>
                  <a:pt x="0" y="4048042"/>
                </a:lnTo>
                <a:close/>
              </a:path>
            </a:pathLst>
          </a:custGeom>
          <a:ln>
            <a:solidFill>
              <a:srgbClr val="C00000"/>
            </a:solidFill>
          </a:ln>
        </p:spPr>
      </p:pic>
      <p:sp>
        <p:nvSpPr>
          <p:cNvPr id="29" name="文本框 28"/>
          <p:cNvSpPr txBox="1"/>
          <p:nvPr/>
        </p:nvSpPr>
        <p:spPr>
          <a:xfrm>
            <a:off x="7184017" y="811643"/>
            <a:ext cx="3250167" cy="1023742"/>
          </a:xfrm>
          <a:prstGeom prst="rect">
            <a:avLst/>
          </a:prstGeom>
          <a:noFill/>
        </p:spPr>
        <p:txBody>
          <a:bodyPr wrap="square" rtlCol="0">
            <a:spAutoFit/>
          </a:bodyPr>
          <a:lstStyle/>
          <a:p>
            <a:pPr defTabSz="864044">
              <a:lnSpc>
                <a:spcPct val="150000"/>
              </a:lnSpc>
              <a:spcBef>
                <a:spcPct val="0"/>
              </a:spcBef>
              <a:defRPr/>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 </a:t>
            </a:r>
          </a:p>
        </p:txBody>
      </p:sp>
      <p:sp>
        <p:nvSpPr>
          <p:cNvPr id="30" name="文本框 29"/>
          <p:cNvSpPr txBox="1"/>
          <p:nvPr/>
        </p:nvSpPr>
        <p:spPr>
          <a:xfrm>
            <a:off x="3846239" y="4802796"/>
            <a:ext cx="3133160" cy="1023742"/>
          </a:xfrm>
          <a:prstGeom prst="rect">
            <a:avLst/>
          </a:prstGeom>
          <a:noFill/>
        </p:spPr>
        <p:txBody>
          <a:bodyPr wrap="square" rtlCol="0">
            <a:spAutoFit/>
          </a:bodyPr>
          <a:lstStyle/>
          <a:p>
            <a:pPr defTabSz="864044">
              <a:lnSpc>
                <a:spcPct val="150000"/>
              </a:lnSpc>
              <a:spcBef>
                <a:spcPct val="0"/>
              </a:spcBef>
              <a:defRPr/>
            </a:pP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在此输入你需要表达的内容</a:t>
            </a:r>
            <a:r>
              <a:rPr lang="en-US" altLang="zh-CN" sz="14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a:t>
            </a:r>
            <a:r>
              <a:rPr lang="zh-CN" altLang="en-US" sz="1400" dirty="0" smtClean="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rPr>
              <a:t> </a:t>
            </a:r>
            <a:endParaRPr lang="zh-CN" altLang="en-US" sz="1400" dirty="0">
              <a:solidFill>
                <a:prstClr val="black">
                  <a:lumMod val="65000"/>
                  <a:lumOff val="35000"/>
                </a:prstClr>
              </a:solidFill>
              <a:latin typeface="微软雅黑" panose="020B0503020204020204" pitchFamily="34" charset="-122"/>
              <a:ea typeface="微软雅黑" panose="020B0503020204020204" pitchFamily="34" charset="-122"/>
              <a:sym typeface="微软雅黑" pitchFamily="34" charset="-122"/>
            </a:endParaRPr>
          </a:p>
        </p:txBody>
      </p:sp>
      <p:sp>
        <p:nvSpPr>
          <p:cNvPr id="31" name="矩形 30"/>
          <p:cNvSpPr/>
          <p:nvPr/>
        </p:nvSpPr>
        <p:spPr>
          <a:xfrm>
            <a:off x="3603675" y="628650"/>
            <a:ext cx="47623" cy="540423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32" name="矩形 31"/>
          <p:cNvSpPr/>
          <p:nvPr/>
        </p:nvSpPr>
        <p:spPr>
          <a:xfrm>
            <a:off x="1301897" y="2185361"/>
            <a:ext cx="1817232" cy="2179682"/>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33" name="矩形 32"/>
          <p:cNvSpPr/>
          <p:nvPr/>
        </p:nvSpPr>
        <p:spPr>
          <a:xfrm>
            <a:off x="1599500" y="2645887"/>
            <a:ext cx="1388669" cy="1250317"/>
          </a:xfrm>
          <a:prstGeom prst="rect">
            <a:avLst/>
          </a:prstGeom>
        </p:spPr>
        <p:txBody>
          <a:bodyPr wrap="square">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输入</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r>
              <a:rPr lang="zh-CN" altLang="en-US" sz="3600" b="1" dirty="0" smtClean="0">
                <a:solidFill>
                  <a:schemeClr val="bg1"/>
                </a:solidFill>
                <a:latin typeface="微软雅黑" panose="020B0503020204020204" pitchFamily="34" charset="-122"/>
                <a:ea typeface="微软雅黑" panose="020B0503020204020204" pitchFamily="34" charset="-122"/>
              </a:rPr>
              <a:t>标题</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8046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37"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outVertical)">
                                      <p:cBhvr>
                                        <p:cTn id="12" dur="500"/>
                                        <p:tgtEl>
                                          <p:spTgt spid="9"/>
                                        </p:tgtEl>
                                      </p:cBhvr>
                                    </p:animEffect>
                                  </p:childTnLst>
                                </p:cTn>
                              </p:par>
                              <p:par>
                                <p:cTn id="13" presetID="42"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par>
                                <p:cTn id="32" presetID="22" presetClass="entr" presetSubtype="1"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childTnLst>
                          </p:cTn>
                        </p:par>
                        <p:par>
                          <p:cTn id="35" fill="hold">
                            <p:stCondLst>
                              <p:cond delay="1500"/>
                            </p:stCondLst>
                            <p:childTnLst>
                              <p:par>
                                <p:cTn id="36" presetID="2" presetClass="entr" presetSubtype="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2" presetClass="entr" presetSubtype="2"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right)">
                                      <p:cBhvr>
                                        <p:cTn id="43" dur="500"/>
                                        <p:tgtEl>
                                          <p:spTgt spid="12"/>
                                        </p:tgtEl>
                                      </p:cBhvr>
                                    </p:animEffect>
                                  </p:childTnLst>
                                </p:cTn>
                              </p:par>
                              <p:par>
                                <p:cTn id="44" presetID="2" presetClass="entr" presetSubtype="1"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500" fill="hold"/>
                                        <p:tgtEl>
                                          <p:spTgt spid="28"/>
                                        </p:tgtEl>
                                        <p:attrNameLst>
                                          <p:attrName>ppt_x</p:attrName>
                                        </p:attrNameLst>
                                      </p:cBhvr>
                                      <p:tavLst>
                                        <p:tav tm="0">
                                          <p:val>
                                            <p:strVal val="#ppt_x"/>
                                          </p:val>
                                        </p:tav>
                                        <p:tav tm="100000">
                                          <p:val>
                                            <p:strVal val="#ppt_x"/>
                                          </p:val>
                                        </p:tav>
                                      </p:tavLst>
                                    </p:anim>
                                    <p:anim calcmode="lin" valueType="num">
                                      <p:cBhvr additive="base">
                                        <p:cTn id="47" dur="500" fill="hold"/>
                                        <p:tgtEl>
                                          <p:spTgt spid="28"/>
                                        </p:tgtEl>
                                        <p:attrNameLst>
                                          <p:attrName>ppt_y</p:attrName>
                                        </p:attrNameLst>
                                      </p:cBhvr>
                                      <p:tavLst>
                                        <p:tav tm="0">
                                          <p:val>
                                            <p:strVal val="0-#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additive="base">
                                        <p:cTn id="50" dur="500" fill="hold"/>
                                        <p:tgtEl>
                                          <p:spTgt spid="27"/>
                                        </p:tgtEl>
                                        <p:attrNameLst>
                                          <p:attrName>ppt_x</p:attrName>
                                        </p:attrNameLst>
                                      </p:cBhvr>
                                      <p:tavLst>
                                        <p:tav tm="0">
                                          <p:val>
                                            <p:strVal val="#ppt_x"/>
                                          </p:val>
                                        </p:tav>
                                        <p:tav tm="100000">
                                          <p:val>
                                            <p:strVal val="#ppt_x"/>
                                          </p:val>
                                        </p:tav>
                                      </p:tavLst>
                                    </p:anim>
                                    <p:anim calcmode="lin" valueType="num">
                                      <p:cBhvr additive="base">
                                        <p:cTn id="51" dur="500" fill="hold"/>
                                        <p:tgtEl>
                                          <p:spTgt spid="27"/>
                                        </p:tgtEl>
                                        <p:attrNameLst>
                                          <p:attrName>ppt_y</p:attrName>
                                        </p:attrNameLst>
                                      </p:cBhvr>
                                      <p:tavLst>
                                        <p:tav tm="0">
                                          <p:val>
                                            <p:strVal val="1+#ppt_h/2"/>
                                          </p:val>
                                        </p:tav>
                                        <p:tav tm="100000">
                                          <p:val>
                                            <p:strVal val="#ppt_y"/>
                                          </p:val>
                                        </p:tav>
                                      </p:tavLst>
                                    </p:anim>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up)">
                                      <p:cBhvr>
                                        <p:cTn id="6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2220</Words>
  <Application>Microsoft Office PowerPoint</Application>
  <PresentationFormat>宽屏</PresentationFormat>
  <Paragraphs>183</Paragraphs>
  <Slides>24</Slides>
  <Notes>23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MComic PRC Medium</vt:lpstr>
      <vt:lpstr>等线</vt:lpstr>
      <vt:lpstr>等线 Light</vt:lpstr>
      <vt:lpstr>华康俪金黑W8(P)</vt:lpstr>
      <vt:lpstr>宋体</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dc:title>
  <dc:creator>acer1</dc:creator>
  <cp:lastModifiedBy>YANGs</cp:lastModifiedBy>
  <cp:revision>27</cp:revision>
  <dcterms:created xsi:type="dcterms:W3CDTF">2017-08-23T01:16:53Z</dcterms:created>
  <dcterms:modified xsi:type="dcterms:W3CDTF">2020-05-28T14:40:43Z</dcterms:modified>
</cp:coreProperties>
</file>