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312" r:id="rId4"/>
    <p:sldId id="284" r:id="rId5"/>
    <p:sldId id="285" r:id="rId6"/>
    <p:sldId id="286" r:id="rId7"/>
    <p:sldId id="287" r:id="rId8"/>
    <p:sldId id="288" r:id="rId9"/>
    <p:sldId id="313" r:id="rId10"/>
    <p:sldId id="290" r:id="rId11"/>
    <p:sldId id="291" r:id="rId12"/>
    <p:sldId id="292" r:id="rId13"/>
    <p:sldId id="293" r:id="rId14"/>
    <p:sldId id="294" r:id="rId15"/>
    <p:sldId id="314" r:id="rId16"/>
    <p:sldId id="296" r:id="rId17"/>
    <p:sldId id="297" r:id="rId18"/>
    <p:sldId id="298" r:id="rId19"/>
    <p:sldId id="299" r:id="rId20"/>
    <p:sldId id="300" r:id="rId21"/>
    <p:sldId id="301" r:id="rId22"/>
    <p:sldId id="315" r:id="rId23"/>
    <p:sldId id="303" r:id="rId24"/>
    <p:sldId id="304" r:id="rId25"/>
    <p:sldId id="305" r:id="rId26"/>
    <p:sldId id="316" r:id="rId27"/>
    <p:sldId id="307" r:id="rId28"/>
    <p:sldId id="308" r:id="rId29"/>
    <p:sldId id="309" r:id="rId30"/>
    <p:sldId id="310" r:id="rId31"/>
    <p:sldId id="311" r:id="rId32"/>
    <p:sldId id="317" r:id="rId33"/>
    <p:sldId id="318" r:id="rId34"/>
    <p:sldId id="319" r:id="rId3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C50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97" d="100"/>
          <a:sy n="97" d="100"/>
        </p:scale>
        <p:origin x="90" y="5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2020/5/31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2020/5/31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2020/5/31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2020/5/31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2020/5/31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2020/5/31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2020/5/31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StephenZhu/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243"/>
          <p:cNvSpPr/>
          <p:nvPr userDrawn="1"/>
        </p:nvSpPr>
        <p:spPr bwMode="auto">
          <a:xfrm>
            <a:off x="1566368" y="4764"/>
            <a:ext cx="2762015" cy="1865444"/>
          </a:xfrm>
          <a:custGeom>
            <a:avLst/>
            <a:gdLst>
              <a:gd name="T0" fmla="*/ 1233 w 2101"/>
              <a:gd name="T1" fmla="*/ 1234 h 1421"/>
              <a:gd name="T2" fmla="*/ 1913 w 2101"/>
              <a:gd name="T3" fmla="*/ 1234 h 1421"/>
              <a:gd name="T4" fmla="*/ 1913 w 2101"/>
              <a:gd name="T5" fmla="*/ 1234 h 1421"/>
              <a:gd name="T6" fmla="*/ 1913 w 2101"/>
              <a:gd name="T7" fmla="*/ 554 h 1421"/>
              <a:gd name="T8" fmla="*/ 1360 w 2101"/>
              <a:gd name="T9" fmla="*/ 0 h 1421"/>
              <a:gd name="T10" fmla="*/ 0 w 2101"/>
              <a:gd name="T11" fmla="*/ 0 h 1421"/>
              <a:gd name="T12" fmla="*/ 1233 w 2101"/>
              <a:gd name="T13" fmla="*/ 1234 h 14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01" h="1421">
                <a:moveTo>
                  <a:pt x="1233" y="1234"/>
                </a:moveTo>
                <a:cubicBezTo>
                  <a:pt x="1421" y="1421"/>
                  <a:pt x="1726" y="1421"/>
                  <a:pt x="1913" y="1234"/>
                </a:cubicBezTo>
                <a:cubicBezTo>
                  <a:pt x="1913" y="1234"/>
                  <a:pt x="1913" y="1234"/>
                  <a:pt x="1913" y="1234"/>
                </a:cubicBezTo>
                <a:cubicBezTo>
                  <a:pt x="2101" y="1046"/>
                  <a:pt x="2101" y="741"/>
                  <a:pt x="1913" y="554"/>
                </a:cubicBezTo>
                <a:cubicBezTo>
                  <a:pt x="1360" y="0"/>
                  <a:pt x="1360" y="0"/>
                  <a:pt x="1360" y="0"/>
                </a:cubicBezTo>
                <a:cubicBezTo>
                  <a:pt x="0" y="0"/>
                  <a:pt x="0" y="0"/>
                  <a:pt x="0" y="0"/>
                </a:cubicBezTo>
                <a:lnTo>
                  <a:pt x="1233" y="1234"/>
                </a:lnTo>
                <a:close/>
              </a:path>
            </a:pathLst>
          </a:custGeom>
          <a:solidFill>
            <a:srgbClr val="1C50A2">
              <a:alpha val="1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27" name="Freeform 244"/>
          <p:cNvSpPr/>
          <p:nvPr userDrawn="1"/>
        </p:nvSpPr>
        <p:spPr bwMode="auto">
          <a:xfrm>
            <a:off x="1769477" y="4764"/>
            <a:ext cx="1599892" cy="1105595"/>
          </a:xfrm>
          <a:custGeom>
            <a:avLst/>
            <a:gdLst>
              <a:gd name="T0" fmla="*/ 738 w 1217"/>
              <a:gd name="T1" fmla="*/ 738 h 842"/>
              <a:gd name="T2" fmla="*/ 1114 w 1217"/>
              <a:gd name="T3" fmla="*/ 738 h 842"/>
              <a:gd name="T4" fmla="*/ 1114 w 1217"/>
              <a:gd name="T5" fmla="*/ 738 h 842"/>
              <a:gd name="T6" fmla="*/ 1114 w 1217"/>
              <a:gd name="T7" fmla="*/ 362 h 842"/>
              <a:gd name="T8" fmla="*/ 752 w 1217"/>
              <a:gd name="T9" fmla="*/ 0 h 842"/>
              <a:gd name="T10" fmla="*/ 0 w 1217"/>
              <a:gd name="T11" fmla="*/ 0 h 842"/>
              <a:gd name="T12" fmla="*/ 738 w 1217"/>
              <a:gd name="T13" fmla="*/ 738 h 8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17" h="842">
                <a:moveTo>
                  <a:pt x="738" y="738"/>
                </a:moveTo>
                <a:cubicBezTo>
                  <a:pt x="841" y="842"/>
                  <a:pt x="1011" y="842"/>
                  <a:pt x="1114" y="738"/>
                </a:cubicBezTo>
                <a:cubicBezTo>
                  <a:pt x="1114" y="738"/>
                  <a:pt x="1114" y="738"/>
                  <a:pt x="1114" y="738"/>
                </a:cubicBezTo>
                <a:cubicBezTo>
                  <a:pt x="1217" y="635"/>
                  <a:pt x="1217" y="465"/>
                  <a:pt x="1114" y="362"/>
                </a:cubicBezTo>
                <a:cubicBezTo>
                  <a:pt x="752" y="0"/>
                  <a:pt x="752" y="0"/>
                  <a:pt x="752" y="0"/>
                </a:cubicBezTo>
                <a:cubicBezTo>
                  <a:pt x="0" y="0"/>
                  <a:pt x="0" y="0"/>
                  <a:pt x="0" y="0"/>
                </a:cubicBezTo>
                <a:lnTo>
                  <a:pt x="738" y="738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28" name="Freeform 246"/>
          <p:cNvSpPr/>
          <p:nvPr userDrawn="1"/>
        </p:nvSpPr>
        <p:spPr bwMode="auto">
          <a:xfrm>
            <a:off x="0" y="4764"/>
            <a:ext cx="3566561" cy="3290491"/>
          </a:xfrm>
          <a:custGeom>
            <a:avLst/>
            <a:gdLst>
              <a:gd name="T0" fmla="*/ 0 w 2713"/>
              <a:gd name="T1" fmla="*/ 730 h 2506"/>
              <a:gd name="T2" fmla="*/ 1518 w 2713"/>
              <a:gd name="T3" fmla="*/ 2249 h 2506"/>
              <a:gd name="T4" fmla="*/ 2455 w 2713"/>
              <a:gd name="T5" fmla="*/ 2249 h 2506"/>
              <a:gd name="T6" fmla="*/ 2455 w 2713"/>
              <a:gd name="T7" fmla="*/ 2249 h 2506"/>
              <a:gd name="T8" fmla="*/ 2455 w 2713"/>
              <a:gd name="T9" fmla="*/ 1312 h 2506"/>
              <a:gd name="T10" fmla="*/ 1143 w 2713"/>
              <a:gd name="T11" fmla="*/ 0 h 2506"/>
              <a:gd name="T12" fmla="*/ 0 w 2713"/>
              <a:gd name="T13" fmla="*/ 0 h 2506"/>
              <a:gd name="T14" fmla="*/ 0 w 2713"/>
              <a:gd name="T15" fmla="*/ 730 h 2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713" h="2506">
                <a:moveTo>
                  <a:pt x="0" y="730"/>
                </a:moveTo>
                <a:cubicBezTo>
                  <a:pt x="1518" y="2249"/>
                  <a:pt x="1518" y="2249"/>
                  <a:pt x="1518" y="2249"/>
                </a:cubicBezTo>
                <a:cubicBezTo>
                  <a:pt x="1776" y="2506"/>
                  <a:pt x="2197" y="2506"/>
                  <a:pt x="2455" y="2249"/>
                </a:cubicBezTo>
                <a:cubicBezTo>
                  <a:pt x="2455" y="2249"/>
                  <a:pt x="2455" y="2249"/>
                  <a:pt x="2455" y="2249"/>
                </a:cubicBezTo>
                <a:cubicBezTo>
                  <a:pt x="2713" y="1991"/>
                  <a:pt x="2713" y="1570"/>
                  <a:pt x="2455" y="1312"/>
                </a:cubicBezTo>
                <a:cubicBezTo>
                  <a:pt x="1143" y="0"/>
                  <a:pt x="1143" y="0"/>
                  <a:pt x="1143" y="0"/>
                </a:cubicBezTo>
                <a:cubicBezTo>
                  <a:pt x="0" y="0"/>
                  <a:pt x="0" y="0"/>
                  <a:pt x="0" y="0"/>
                </a:cubicBezTo>
                <a:lnTo>
                  <a:pt x="0" y="730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29" name="Freeform 248"/>
          <p:cNvSpPr/>
          <p:nvPr userDrawn="1"/>
        </p:nvSpPr>
        <p:spPr bwMode="auto">
          <a:xfrm>
            <a:off x="0" y="4764"/>
            <a:ext cx="1845725" cy="3014421"/>
          </a:xfrm>
          <a:custGeom>
            <a:avLst/>
            <a:gdLst>
              <a:gd name="T0" fmla="*/ 0 w 1404"/>
              <a:gd name="T1" fmla="*/ 231 h 2296"/>
              <a:gd name="T2" fmla="*/ 200 w 1404"/>
              <a:gd name="T3" fmla="*/ 208 h 2296"/>
              <a:gd name="T4" fmla="*/ 825 w 1404"/>
              <a:gd name="T5" fmla="*/ 467 h 2296"/>
              <a:gd name="T6" fmla="*/ 1084 w 1404"/>
              <a:gd name="T7" fmla="*/ 1092 h 2296"/>
              <a:gd name="T8" fmla="*/ 825 w 1404"/>
              <a:gd name="T9" fmla="*/ 1717 h 2296"/>
              <a:gd name="T10" fmla="*/ 200 w 1404"/>
              <a:gd name="T11" fmla="*/ 1976 h 2296"/>
              <a:gd name="T12" fmla="*/ 0 w 1404"/>
              <a:gd name="T13" fmla="*/ 1953 h 2296"/>
              <a:gd name="T14" fmla="*/ 0 w 1404"/>
              <a:gd name="T15" fmla="*/ 2279 h 2296"/>
              <a:gd name="T16" fmla="*/ 200 w 1404"/>
              <a:gd name="T17" fmla="*/ 2296 h 2296"/>
              <a:gd name="T18" fmla="*/ 1051 w 1404"/>
              <a:gd name="T19" fmla="*/ 1943 h 2296"/>
              <a:gd name="T20" fmla="*/ 1404 w 1404"/>
              <a:gd name="T21" fmla="*/ 1092 h 2296"/>
              <a:gd name="T22" fmla="*/ 1051 w 1404"/>
              <a:gd name="T23" fmla="*/ 241 h 2296"/>
              <a:gd name="T24" fmla="*/ 708 w 1404"/>
              <a:gd name="T25" fmla="*/ 0 h 2296"/>
              <a:gd name="T26" fmla="*/ 0 w 1404"/>
              <a:gd name="T27" fmla="*/ 0 h 2296"/>
              <a:gd name="T28" fmla="*/ 0 w 1404"/>
              <a:gd name="T29" fmla="*/ 231 h 2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404" h="2296">
                <a:moveTo>
                  <a:pt x="0" y="231"/>
                </a:moveTo>
                <a:cubicBezTo>
                  <a:pt x="65" y="216"/>
                  <a:pt x="132" y="208"/>
                  <a:pt x="200" y="208"/>
                </a:cubicBezTo>
                <a:cubicBezTo>
                  <a:pt x="436" y="208"/>
                  <a:pt x="658" y="300"/>
                  <a:pt x="825" y="467"/>
                </a:cubicBezTo>
                <a:cubicBezTo>
                  <a:pt x="992" y="634"/>
                  <a:pt x="1084" y="856"/>
                  <a:pt x="1084" y="1092"/>
                </a:cubicBezTo>
                <a:cubicBezTo>
                  <a:pt x="1084" y="1328"/>
                  <a:pt x="992" y="1550"/>
                  <a:pt x="825" y="1717"/>
                </a:cubicBezTo>
                <a:cubicBezTo>
                  <a:pt x="658" y="1884"/>
                  <a:pt x="436" y="1976"/>
                  <a:pt x="200" y="1976"/>
                </a:cubicBezTo>
                <a:cubicBezTo>
                  <a:pt x="132" y="1976"/>
                  <a:pt x="65" y="1968"/>
                  <a:pt x="0" y="1953"/>
                </a:cubicBezTo>
                <a:cubicBezTo>
                  <a:pt x="0" y="2279"/>
                  <a:pt x="0" y="2279"/>
                  <a:pt x="0" y="2279"/>
                </a:cubicBezTo>
                <a:cubicBezTo>
                  <a:pt x="65" y="2290"/>
                  <a:pt x="132" y="2296"/>
                  <a:pt x="200" y="2296"/>
                </a:cubicBezTo>
                <a:cubicBezTo>
                  <a:pt x="521" y="2296"/>
                  <a:pt x="824" y="2171"/>
                  <a:pt x="1051" y="1943"/>
                </a:cubicBezTo>
                <a:cubicBezTo>
                  <a:pt x="1279" y="1716"/>
                  <a:pt x="1404" y="1414"/>
                  <a:pt x="1404" y="1092"/>
                </a:cubicBezTo>
                <a:cubicBezTo>
                  <a:pt x="1404" y="770"/>
                  <a:pt x="1279" y="468"/>
                  <a:pt x="1051" y="241"/>
                </a:cubicBezTo>
                <a:cubicBezTo>
                  <a:pt x="950" y="140"/>
                  <a:pt x="834" y="59"/>
                  <a:pt x="708" y="0"/>
                </a:cubicBezTo>
                <a:cubicBezTo>
                  <a:pt x="0" y="0"/>
                  <a:pt x="0" y="0"/>
                  <a:pt x="0" y="0"/>
                </a:cubicBezTo>
                <a:lnTo>
                  <a:pt x="0" y="23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30" name="Oval 251"/>
          <p:cNvSpPr>
            <a:spLocks noChangeArrowheads="1"/>
          </p:cNvSpPr>
          <p:nvPr userDrawn="1"/>
        </p:nvSpPr>
        <p:spPr bwMode="auto">
          <a:xfrm>
            <a:off x="3582336" y="595685"/>
            <a:ext cx="341801" cy="341801"/>
          </a:xfrm>
          <a:prstGeom prst="ellipse">
            <a:avLst/>
          </a:prstGeom>
          <a:solidFill>
            <a:srgbClr val="1C50A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31" name="Oval 252"/>
          <p:cNvSpPr>
            <a:spLocks noChangeArrowheads="1"/>
          </p:cNvSpPr>
          <p:nvPr userDrawn="1"/>
        </p:nvSpPr>
        <p:spPr bwMode="auto">
          <a:xfrm>
            <a:off x="419362" y="3230283"/>
            <a:ext cx="168271" cy="168271"/>
          </a:xfrm>
          <a:prstGeom prst="ellipse">
            <a:avLst/>
          </a:prstGeom>
          <a:solidFill>
            <a:srgbClr val="1C50A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32" name="Oval 253"/>
          <p:cNvSpPr>
            <a:spLocks noChangeArrowheads="1"/>
          </p:cNvSpPr>
          <p:nvPr userDrawn="1"/>
        </p:nvSpPr>
        <p:spPr bwMode="auto">
          <a:xfrm>
            <a:off x="2371572" y="2221211"/>
            <a:ext cx="168271" cy="16695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33" name="Freeform 261"/>
          <p:cNvSpPr/>
          <p:nvPr userDrawn="1"/>
        </p:nvSpPr>
        <p:spPr bwMode="auto">
          <a:xfrm>
            <a:off x="922862" y="2925517"/>
            <a:ext cx="503499" cy="435139"/>
          </a:xfrm>
          <a:custGeom>
            <a:avLst/>
            <a:gdLst>
              <a:gd name="T0" fmla="*/ 0 w 383"/>
              <a:gd name="T1" fmla="*/ 113 h 331"/>
              <a:gd name="T2" fmla="*/ 321 w 383"/>
              <a:gd name="T3" fmla="*/ 0 h 331"/>
              <a:gd name="T4" fmla="*/ 383 w 383"/>
              <a:gd name="T5" fmla="*/ 331 h 331"/>
              <a:gd name="T6" fmla="*/ 0 w 383"/>
              <a:gd name="T7" fmla="*/ 113 h 3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83" h="331">
                <a:moveTo>
                  <a:pt x="0" y="113"/>
                </a:moveTo>
                <a:lnTo>
                  <a:pt x="321" y="0"/>
                </a:lnTo>
                <a:lnTo>
                  <a:pt x="383" y="331"/>
                </a:lnTo>
                <a:lnTo>
                  <a:pt x="0" y="113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35" name="Freeform 245"/>
          <p:cNvSpPr/>
          <p:nvPr userDrawn="1"/>
        </p:nvSpPr>
        <p:spPr bwMode="auto">
          <a:xfrm>
            <a:off x="8122189" y="5714791"/>
            <a:ext cx="1656798" cy="1138447"/>
          </a:xfrm>
          <a:custGeom>
            <a:avLst/>
            <a:gdLst>
              <a:gd name="T0" fmla="*/ 480 w 1205"/>
              <a:gd name="T1" fmla="*/ 104 h 829"/>
              <a:gd name="T2" fmla="*/ 104 w 1205"/>
              <a:gd name="T3" fmla="*/ 104 h 829"/>
              <a:gd name="T4" fmla="*/ 104 w 1205"/>
              <a:gd name="T5" fmla="*/ 104 h 829"/>
              <a:gd name="T6" fmla="*/ 104 w 1205"/>
              <a:gd name="T7" fmla="*/ 480 h 829"/>
              <a:gd name="T8" fmla="*/ 453 w 1205"/>
              <a:gd name="T9" fmla="*/ 829 h 829"/>
              <a:gd name="T10" fmla="*/ 1205 w 1205"/>
              <a:gd name="T11" fmla="*/ 829 h 829"/>
              <a:gd name="T12" fmla="*/ 480 w 1205"/>
              <a:gd name="T13" fmla="*/ 104 h 8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05" h="829">
                <a:moveTo>
                  <a:pt x="480" y="104"/>
                </a:moveTo>
                <a:cubicBezTo>
                  <a:pt x="376" y="0"/>
                  <a:pt x="207" y="0"/>
                  <a:pt x="104" y="104"/>
                </a:cubicBezTo>
                <a:cubicBezTo>
                  <a:pt x="104" y="104"/>
                  <a:pt x="104" y="104"/>
                  <a:pt x="104" y="104"/>
                </a:cubicBezTo>
                <a:cubicBezTo>
                  <a:pt x="0" y="207"/>
                  <a:pt x="0" y="377"/>
                  <a:pt x="104" y="480"/>
                </a:cubicBezTo>
                <a:cubicBezTo>
                  <a:pt x="453" y="829"/>
                  <a:pt x="453" y="829"/>
                  <a:pt x="453" y="829"/>
                </a:cubicBezTo>
                <a:cubicBezTo>
                  <a:pt x="1205" y="829"/>
                  <a:pt x="1205" y="829"/>
                  <a:pt x="1205" y="829"/>
                </a:cubicBezTo>
                <a:lnTo>
                  <a:pt x="480" y="104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36" name="Freeform 247"/>
          <p:cNvSpPr/>
          <p:nvPr userDrawn="1"/>
        </p:nvSpPr>
        <p:spPr bwMode="auto">
          <a:xfrm>
            <a:off x="8069941" y="3270155"/>
            <a:ext cx="4122056" cy="3662829"/>
          </a:xfrm>
          <a:custGeom>
            <a:avLst/>
            <a:gdLst>
              <a:gd name="T0" fmla="*/ 1358 w 2998"/>
              <a:gd name="T1" fmla="*/ 293 h 2668"/>
              <a:gd name="T2" fmla="*/ 293 w 2998"/>
              <a:gd name="T3" fmla="*/ 293 h 2668"/>
              <a:gd name="T4" fmla="*/ 293 w 2998"/>
              <a:gd name="T5" fmla="*/ 293 h 2668"/>
              <a:gd name="T6" fmla="*/ 293 w 2998"/>
              <a:gd name="T7" fmla="*/ 1357 h 2668"/>
              <a:gd name="T8" fmla="*/ 1604 w 2998"/>
              <a:gd name="T9" fmla="*/ 2668 h 2668"/>
              <a:gd name="T10" fmla="*/ 2998 w 2998"/>
              <a:gd name="T11" fmla="*/ 2668 h 2668"/>
              <a:gd name="T12" fmla="*/ 2998 w 2998"/>
              <a:gd name="T13" fmla="*/ 1933 h 2668"/>
              <a:gd name="T14" fmla="*/ 1358 w 2998"/>
              <a:gd name="T15" fmla="*/ 293 h 26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998" h="2668">
                <a:moveTo>
                  <a:pt x="1358" y="293"/>
                </a:moveTo>
                <a:cubicBezTo>
                  <a:pt x="1065" y="0"/>
                  <a:pt x="586" y="0"/>
                  <a:pt x="293" y="293"/>
                </a:cubicBezTo>
                <a:cubicBezTo>
                  <a:pt x="293" y="293"/>
                  <a:pt x="293" y="293"/>
                  <a:pt x="293" y="293"/>
                </a:cubicBezTo>
                <a:cubicBezTo>
                  <a:pt x="0" y="586"/>
                  <a:pt x="0" y="1065"/>
                  <a:pt x="293" y="1357"/>
                </a:cubicBezTo>
                <a:cubicBezTo>
                  <a:pt x="1604" y="2668"/>
                  <a:pt x="1604" y="2668"/>
                  <a:pt x="1604" y="2668"/>
                </a:cubicBezTo>
                <a:cubicBezTo>
                  <a:pt x="2998" y="2668"/>
                  <a:pt x="2998" y="2668"/>
                  <a:pt x="2998" y="2668"/>
                </a:cubicBezTo>
                <a:cubicBezTo>
                  <a:pt x="2998" y="1933"/>
                  <a:pt x="2998" y="1933"/>
                  <a:pt x="2998" y="1933"/>
                </a:cubicBezTo>
                <a:lnTo>
                  <a:pt x="1358" y="293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37" name="Freeform 249"/>
          <p:cNvSpPr/>
          <p:nvPr userDrawn="1"/>
        </p:nvSpPr>
        <p:spPr bwMode="auto">
          <a:xfrm>
            <a:off x="9778986" y="4295145"/>
            <a:ext cx="2139400" cy="2789746"/>
          </a:xfrm>
          <a:custGeom>
            <a:avLst/>
            <a:gdLst>
              <a:gd name="T0" fmla="*/ 1556 w 1556"/>
              <a:gd name="T1" fmla="*/ 1661 h 2032"/>
              <a:gd name="T2" fmla="*/ 1046 w 1556"/>
              <a:gd name="T3" fmla="*/ 1845 h 2032"/>
              <a:gd name="T4" fmla="*/ 481 w 1556"/>
              <a:gd name="T5" fmla="*/ 1611 h 2032"/>
              <a:gd name="T6" fmla="*/ 247 w 1556"/>
              <a:gd name="T7" fmla="*/ 1046 h 2032"/>
              <a:gd name="T8" fmla="*/ 481 w 1556"/>
              <a:gd name="T9" fmla="*/ 481 h 2032"/>
              <a:gd name="T10" fmla="*/ 1046 w 1556"/>
              <a:gd name="T11" fmla="*/ 247 h 2032"/>
              <a:gd name="T12" fmla="*/ 1556 w 1556"/>
              <a:gd name="T13" fmla="*/ 431 h 2032"/>
              <a:gd name="T14" fmla="*/ 1556 w 1556"/>
              <a:gd name="T15" fmla="*/ 133 h 2032"/>
              <a:gd name="T16" fmla="*/ 1453 w 1556"/>
              <a:gd name="T17" fmla="*/ 82 h 2032"/>
              <a:gd name="T18" fmla="*/ 1046 w 1556"/>
              <a:gd name="T19" fmla="*/ 0 h 2032"/>
              <a:gd name="T20" fmla="*/ 639 w 1556"/>
              <a:gd name="T21" fmla="*/ 82 h 2032"/>
              <a:gd name="T22" fmla="*/ 306 w 1556"/>
              <a:gd name="T23" fmla="*/ 306 h 2032"/>
              <a:gd name="T24" fmla="*/ 82 w 1556"/>
              <a:gd name="T25" fmla="*/ 639 h 2032"/>
              <a:gd name="T26" fmla="*/ 0 w 1556"/>
              <a:gd name="T27" fmla="*/ 1046 h 2032"/>
              <a:gd name="T28" fmla="*/ 82 w 1556"/>
              <a:gd name="T29" fmla="*/ 1453 h 2032"/>
              <a:gd name="T30" fmla="*/ 306 w 1556"/>
              <a:gd name="T31" fmla="*/ 1786 h 2032"/>
              <a:gd name="T32" fmla="*/ 639 w 1556"/>
              <a:gd name="T33" fmla="*/ 2010 h 2032"/>
              <a:gd name="T34" fmla="*/ 696 w 1556"/>
              <a:gd name="T35" fmla="*/ 2032 h 2032"/>
              <a:gd name="T36" fmla="*/ 1396 w 1556"/>
              <a:gd name="T37" fmla="*/ 2032 h 2032"/>
              <a:gd name="T38" fmla="*/ 1453 w 1556"/>
              <a:gd name="T39" fmla="*/ 2010 h 2032"/>
              <a:gd name="T40" fmla="*/ 1556 w 1556"/>
              <a:gd name="T41" fmla="*/ 1959 h 2032"/>
              <a:gd name="T42" fmla="*/ 1556 w 1556"/>
              <a:gd name="T43" fmla="*/ 1661 h 20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556" h="2032">
                <a:moveTo>
                  <a:pt x="1556" y="1661"/>
                </a:moveTo>
                <a:cubicBezTo>
                  <a:pt x="1413" y="1780"/>
                  <a:pt x="1234" y="1845"/>
                  <a:pt x="1046" y="1845"/>
                </a:cubicBezTo>
                <a:cubicBezTo>
                  <a:pt x="832" y="1845"/>
                  <a:pt x="632" y="1762"/>
                  <a:pt x="481" y="1611"/>
                </a:cubicBezTo>
                <a:cubicBezTo>
                  <a:pt x="330" y="1460"/>
                  <a:pt x="247" y="1259"/>
                  <a:pt x="247" y="1046"/>
                </a:cubicBezTo>
                <a:cubicBezTo>
                  <a:pt x="247" y="833"/>
                  <a:pt x="330" y="632"/>
                  <a:pt x="481" y="481"/>
                </a:cubicBezTo>
                <a:cubicBezTo>
                  <a:pt x="632" y="330"/>
                  <a:pt x="832" y="247"/>
                  <a:pt x="1046" y="247"/>
                </a:cubicBezTo>
                <a:cubicBezTo>
                  <a:pt x="1234" y="247"/>
                  <a:pt x="1413" y="312"/>
                  <a:pt x="1556" y="431"/>
                </a:cubicBezTo>
                <a:cubicBezTo>
                  <a:pt x="1556" y="133"/>
                  <a:pt x="1556" y="133"/>
                  <a:pt x="1556" y="133"/>
                </a:cubicBezTo>
                <a:cubicBezTo>
                  <a:pt x="1523" y="114"/>
                  <a:pt x="1488" y="97"/>
                  <a:pt x="1453" y="82"/>
                </a:cubicBezTo>
                <a:cubicBezTo>
                  <a:pt x="1324" y="28"/>
                  <a:pt x="1187" y="0"/>
                  <a:pt x="1046" y="0"/>
                </a:cubicBezTo>
                <a:cubicBezTo>
                  <a:pt x="905" y="0"/>
                  <a:pt x="768" y="28"/>
                  <a:pt x="639" y="82"/>
                </a:cubicBezTo>
                <a:cubicBezTo>
                  <a:pt x="514" y="135"/>
                  <a:pt x="402" y="210"/>
                  <a:pt x="306" y="306"/>
                </a:cubicBezTo>
                <a:cubicBezTo>
                  <a:pt x="210" y="402"/>
                  <a:pt x="135" y="514"/>
                  <a:pt x="82" y="639"/>
                </a:cubicBezTo>
                <a:cubicBezTo>
                  <a:pt x="27" y="768"/>
                  <a:pt x="0" y="905"/>
                  <a:pt x="0" y="1046"/>
                </a:cubicBezTo>
                <a:cubicBezTo>
                  <a:pt x="0" y="1187"/>
                  <a:pt x="27" y="1324"/>
                  <a:pt x="82" y="1453"/>
                </a:cubicBezTo>
                <a:cubicBezTo>
                  <a:pt x="135" y="1578"/>
                  <a:pt x="210" y="1690"/>
                  <a:pt x="306" y="1786"/>
                </a:cubicBezTo>
                <a:cubicBezTo>
                  <a:pt x="402" y="1882"/>
                  <a:pt x="514" y="1957"/>
                  <a:pt x="639" y="2010"/>
                </a:cubicBezTo>
                <a:cubicBezTo>
                  <a:pt x="658" y="2018"/>
                  <a:pt x="677" y="2025"/>
                  <a:pt x="696" y="2032"/>
                </a:cubicBezTo>
                <a:cubicBezTo>
                  <a:pt x="1396" y="2032"/>
                  <a:pt x="1396" y="2032"/>
                  <a:pt x="1396" y="2032"/>
                </a:cubicBezTo>
                <a:cubicBezTo>
                  <a:pt x="1415" y="2025"/>
                  <a:pt x="1434" y="2018"/>
                  <a:pt x="1453" y="2010"/>
                </a:cubicBezTo>
                <a:cubicBezTo>
                  <a:pt x="1488" y="1995"/>
                  <a:pt x="1523" y="1978"/>
                  <a:pt x="1556" y="1959"/>
                </a:cubicBezTo>
                <a:lnTo>
                  <a:pt x="1556" y="166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38" name="Freeform 250"/>
          <p:cNvSpPr>
            <a:spLocks noEditPoints="1"/>
          </p:cNvSpPr>
          <p:nvPr userDrawn="1"/>
        </p:nvSpPr>
        <p:spPr bwMode="auto">
          <a:xfrm>
            <a:off x="10426070" y="4933115"/>
            <a:ext cx="1458807" cy="1513805"/>
          </a:xfrm>
          <a:custGeom>
            <a:avLst/>
            <a:gdLst>
              <a:gd name="T0" fmla="*/ 1061 w 1061"/>
              <a:gd name="T1" fmla="*/ 343 h 1102"/>
              <a:gd name="T2" fmla="*/ 551 w 1061"/>
              <a:gd name="T3" fmla="*/ 0 h 1102"/>
              <a:gd name="T4" fmla="*/ 0 w 1061"/>
              <a:gd name="T5" fmla="*/ 551 h 1102"/>
              <a:gd name="T6" fmla="*/ 551 w 1061"/>
              <a:gd name="T7" fmla="*/ 1102 h 1102"/>
              <a:gd name="T8" fmla="*/ 1061 w 1061"/>
              <a:gd name="T9" fmla="*/ 759 h 1102"/>
              <a:gd name="T10" fmla="*/ 1061 w 1061"/>
              <a:gd name="T11" fmla="*/ 343 h 1102"/>
              <a:gd name="T12" fmla="*/ 551 w 1061"/>
              <a:gd name="T13" fmla="*/ 855 h 1102"/>
              <a:gd name="T14" fmla="*/ 247 w 1061"/>
              <a:gd name="T15" fmla="*/ 551 h 1102"/>
              <a:gd name="T16" fmla="*/ 551 w 1061"/>
              <a:gd name="T17" fmla="*/ 247 h 1102"/>
              <a:gd name="T18" fmla="*/ 855 w 1061"/>
              <a:gd name="T19" fmla="*/ 551 h 1102"/>
              <a:gd name="T20" fmla="*/ 551 w 1061"/>
              <a:gd name="T21" fmla="*/ 855 h 1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61" h="1102">
                <a:moveTo>
                  <a:pt x="1061" y="343"/>
                </a:moveTo>
                <a:cubicBezTo>
                  <a:pt x="979" y="142"/>
                  <a:pt x="781" y="0"/>
                  <a:pt x="551" y="0"/>
                </a:cubicBezTo>
                <a:cubicBezTo>
                  <a:pt x="247" y="0"/>
                  <a:pt x="0" y="247"/>
                  <a:pt x="0" y="551"/>
                </a:cubicBezTo>
                <a:cubicBezTo>
                  <a:pt x="0" y="855"/>
                  <a:pt x="247" y="1102"/>
                  <a:pt x="551" y="1102"/>
                </a:cubicBezTo>
                <a:cubicBezTo>
                  <a:pt x="781" y="1102"/>
                  <a:pt x="979" y="960"/>
                  <a:pt x="1061" y="759"/>
                </a:cubicBezTo>
                <a:lnTo>
                  <a:pt x="1061" y="343"/>
                </a:lnTo>
                <a:close/>
                <a:moveTo>
                  <a:pt x="551" y="855"/>
                </a:moveTo>
                <a:cubicBezTo>
                  <a:pt x="383" y="855"/>
                  <a:pt x="247" y="719"/>
                  <a:pt x="247" y="551"/>
                </a:cubicBezTo>
                <a:cubicBezTo>
                  <a:pt x="247" y="383"/>
                  <a:pt x="383" y="247"/>
                  <a:pt x="551" y="247"/>
                </a:cubicBezTo>
                <a:cubicBezTo>
                  <a:pt x="718" y="247"/>
                  <a:pt x="855" y="383"/>
                  <a:pt x="855" y="551"/>
                </a:cubicBezTo>
                <a:cubicBezTo>
                  <a:pt x="855" y="719"/>
                  <a:pt x="718" y="855"/>
                  <a:pt x="551" y="8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39" name="Oval 254"/>
          <p:cNvSpPr>
            <a:spLocks noChangeArrowheads="1"/>
          </p:cNvSpPr>
          <p:nvPr userDrawn="1"/>
        </p:nvSpPr>
        <p:spPr bwMode="auto">
          <a:xfrm>
            <a:off x="9066771" y="4441601"/>
            <a:ext cx="269487" cy="26948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40" name="Oval 255"/>
          <p:cNvSpPr>
            <a:spLocks noChangeArrowheads="1"/>
          </p:cNvSpPr>
          <p:nvPr userDrawn="1"/>
        </p:nvSpPr>
        <p:spPr bwMode="auto">
          <a:xfrm>
            <a:off x="8952651" y="5101570"/>
            <a:ext cx="104495" cy="10449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41" name="Oval 256"/>
          <p:cNvSpPr>
            <a:spLocks noChangeArrowheads="1"/>
          </p:cNvSpPr>
          <p:nvPr userDrawn="1"/>
        </p:nvSpPr>
        <p:spPr bwMode="auto">
          <a:xfrm>
            <a:off x="11545779" y="3565767"/>
            <a:ext cx="104495" cy="104495"/>
          </a:xfrm>
          <a:prstGeom prst="ellipse">
            <a:avLst/>
          </a:prstGeom>
          <a:solidFill>
            <a:srgbClr val="1C50A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42" name="Oval 257"/>
          <p:cNvSpPr>
            <a:spLocks noChangeArrowheads="1"/>
          </p:cNvSpPr>
          <p:nvPr userDrawn="1"/>
        </p:nvSpPr>
        <p:spPr bwMode="auto">
          <a:xfrm>
            <a:off x="11284541" y="3151911"/>
            <a:ext cx="104495" cy="104495"/>
          </a:xfrm>
          <a:prstGeom prst="ellipse">
            <a:avLst/>
          </a:prstGeom>
          <a:solidFill>
            <a:srgbClr val="1C50A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43" name="Oval 259"/>
          <p:cNvSpPr>
            <a:spLocks noChangeArrowheads="1"/>
          </p:cNvSpPr>
          <p:nvPr userDrawn="1"/>
        </p:nvSpPr>
        <p:spPr bwMode="auto">
          <a:xfrm>
            <a:off x="9420129" y="5233564"/>
            <a:ext cx="104495" cy="10449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45" name="Freeform 262"/>
          <p:cNvSpPr/>
          <p:nvPr userDrawn="1"/>
        </p:nvSpPr>
        <p:spPr bwMode="auto">
          <a:xfrm>
            <a:off x="10422457" y="3230282"/>
            <a:ext cx="526601" cy="455104"/>
          </a:xfrm>
          <a:custGeom>
            <a:avLst/>
            <a:gdLst>
              <a:gd name="T0" fmla="*/ 0 w 383"/>
              <a:gd name="T1" fmla="*/ 114 h 331"/>
              <a:gd name="T2" fmla="*/ 321 w 383"/>
              <a:gd name="T3" fmla="*/ 0 h 331"/>
              <a:gd name="T4" fmla="*/ 383 w 383"/>
              <a:gd name="T5" fmla="*/ 331 h 331"/>
              <a:gd name="T6" fmla="*/ 0 w 383"/>
              <a:gd name="T7" fmla="*/ 114 h 3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83" h="331">
                <a:moveTo>
                  <a:pt x="0" y="114"/>
                </a:moveTo>
                <a:lnTo>
                  <a:pt x="321" y="0"/>
                </a:lnTo>
                <a:lnTo>
                  <a:pt x="383" y="331"/>
                </a:lnTo>
                <a:lnTo>
                  <a:pt x="0" y="114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grpSp>
        <p:nvGrpSpPr>
          <p:cNvPr id="70" name="组合 69"/>
          <p:cNvGrpSpPr/>
          <p:nvPr/>
        </p:nvGrpSpPr>
        <p:grpSpPr>
          <a:xfrm rot="19645164">
            <a:off x="10002914" y="-743187"/>
            <a:ext cx="2139400" cy="2789746"/>
            <a:chOff x="8836427" y="-139001"/>
            <a:chExt cx="2139400" cy="2789746"/>
          </a:xfrm>
        </p:grpSpPr>
        <p:sp>
          <p:nvSpPr>
            <p:cNvPr id="68" name="Freeform 249"/>
            <p:cNvSpPr/>
            <p:nvPr/>
          </p:nvSpPr>
          <p:spPr bwMode="auto">
            <a:xfrm rot="19447546">
              <a:off x="8836427" y="-139001"/>
              <a:ext cx="2139400" cy="2789746"/>
            </a:xfrm>
            <a:custGeom>
              <a:avLst/>
              <a:gdLst>
                <a:gd name="T0" fmla="*/ 1556 w 1556"/>
                <a:gd name="T1" fmla="*/ 1661 h 2032"/>
                <a:gd name="T2" fmla="*/ 1046 w 1556"/>
                <a:gd name="T3" fmla="*/ 1845 h 2032"/>
                <a:gd name="T4" fmla="*/ 481 w 1556"/>
                <a:gd name="T5" fmla="*/ 1611 h 2032"/>
                <a:gd name="T6" fmla="*/ 247 w 1556"/>
                <a:gd name="T7" fmla="*/ 1046 h 2032"/>
                <a:gd name="T8" fmla="*/ 481 w 1556"/>
                <a:gd name="T9" fmla="*/ 481 h 2032"/>
                <a:gd name="T10" fmla="*/ 1046 w 1556"/>
                <a:gd name="T11" fmla="*/ 247 h 2032"/>
                <a:gd name="T12" fmla="*/ 1556 w 1556"/>
                <a:gd name="T13" fmla="*/ 431 h 2032"/>
                <a:gd name="T14" fmla="*/ 1556 w 1556"/>
                <a:gd name="T15" fmla="*/ 133 h 2032"/>
                <a:gd name="T16" fmla="*/ 1453 w 1556"/>
                <a:gd name="T17" fmla="*/ 82 h 2032"/>
                <a:gd name="T18" fmla="*/ 1046 w 1556"/>
                <a:gd name="T19" fmla="*/ 0 h 2032"/>
                <a:gd name="T20" fmla="*/ 639 w 1556"/>
                <a:gd name="T21" fmla="*/ 82 h 2032"/>
                <a:gd name="T22" fmla="*/ 306 w 1556"/>
                <a:gd name="T23" fmla="*/ 306 h 2032"/>
                <a:gd name="T24" fmla="*/ 82 w 1556"/>
                <a:gd name="T25" fmla="*/ 639 h 2032"/>
                <a:gd name="T26" fmla="*/ 0 w 1556"/>
                <a:gd name="T27" fmla="*/ 1046 h 2032"/>
                <a:gd name="T28" fmla="*/ 82 w 1556"/>
                <a:gd name="T29" fmla="*/ 1453 h 2032"/>
                <a:gd name="T30" fmla="*/ 306 w 1556"/>
                <a:gd name="T31" fmla="*/ 1786 h 2032"/>
                <a:gd name="T32" fmla="*/ 639 w 1556"/>
                <a:gd name="T33" fmla="*/ 2010 h 2032"/>
                <a:gd name="T34" fmla="*/ 696 w 1556"/>
                <a:gd name="T35" fmla="*/ 2032 h 2032"/>
                <a:gd name="T36" fmla="*/ 1396 w 1556"/>
                <a:gd name="T37" fmla="*/ 2032 h 2032"/>
                <a:gd name="T38" fmla="*/ 1453 w 1556"/>
                <a:gd name="T39" fmla="*/ 2010 h 2032"/>
                <a:gd name="T40" fmla="*/ 1556 w 1556"/>
                <a:gd name="T41" fmla="*/ 1959 h 2032"/>
                <a:gd name="T42" fmla="*/ 1556 w 1556"/>
                <a:gd name="T43" fmla="*/ 1661 h 2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56" h="2032">
                  <a:moveTo>
                    <a:pt x="1556" y="1661"/>
                  </a:moveTo>
                  <a:cubicBezTo>
                    <a:pt x="1413" y="1780"/>
                    <a:pt x="1234" y="1845"/>
                    <a:pt x="1046" y="1845"/>
                  </a:cubicBezTo>
                  <a:cubicBezTo>
                    <a:pt x="832" y="1845"/>
                    <a:pt x="632" y="1762"/>
                    <a:pt x="481" y="1611"/>
                  </a:cubicBezTo>
                  <a:cubicBezTo>
                    <a:pt x="330" y="1460"/>
                    <a:pt x="247" y="1259"/>
                    <a:pt x="247" y="1046"/>
                  </a:cubicBezTo>
                  <a:cubicBezTo>
                    <a:pt x="247" y="833"/>
                    <a:pt x="330" y="632"/>
                    <a:pt x="481" y="481"/>
                  </a:cubicBezTo>
                  <a:cubicBezTo>
                    <a:pt x="632" y="330"/>
                    <a:pt x="832" y="247"/>
                    <a:pt x="1046" y="247"/>
                  </a:cubicBezTo>
                  <a:cubicBezTo>
                    <a:pt x="1234" y="247"/>
                    <a:pt x="1413" y="312"/>
                    <a:pt x="1556" y="431"/>
                  </a:cubicBezTo>
                  <a:cubicBezTo>
                    <a:pt x="1556" y="133"/>
                    <a:pt x="1556" y="133"/>
                    <a:pt x="1556" y="133"/>
                  </a:cubicBezTo>
                  <a:cubicBezTo>
                    <a:pt x="1523" y="114"/>
                    <a:pt x="1488" y="97"/>
                    <a:pt x="1453" y="82"/>
                  </a:cubicBezTo>
                  <a:cubicBezTo>
                    <a:pt x="1324" y="28"/>
                    <a:pt x="1187" y="0"/>
                    <a:pt x="1046" y="0"/>
                  </a:cubicBezTo>
                  <a:cubicBezTo>
                    <a:pt x="905" y="0"/>
                    <a:pt x="768" y="28"/>
                    <a:pt x="639" y="82"/>
                  </a:cubicBezTo>
                  <a:cubicBezTo>
                    <a:pt x="514" y="135"/>
                    <a:pt x="402" y="210"/>
                    <a:pt x="306" y="306"/>
                  </a:cubicBezTo>
                  <a:cubicBezTo>
                    <a:pt x="210" y="402"/>
                    <a:pt x="135" y="514"/>
                    <a:pt x="82" y="639"/>
                  </a:cubicBezTo>
                  <a:cubicBezTo>
                    <a:pt x="27" y="768"/>
                    <a:pt x="0" y="905"/>
                    <a:pt x="0" y="1046"/>
                  </a:cubicBezTo>
                  <a:cubicBezTo>
                    <a:pt x="0" y="1187"/>
                    <a:pt x="27" y="1324"/>
                    <a:pt x="82" y="1453"/>
                  </a:cubicBezTo>
                  <a:cubicBezTo>
                    <a:pt x="135" y="1578"/>
                    <a:pt x="210" y="1690"/>
                    <a:pt x="306" y="1786"/>
                  </a:cubicBezTo>
                  <a:cubicBezTo>
                    <a:pt x="402" y="1882"/>
                    <a:pt x="514" y="1957"/>
                    <a:pt x="639" y="2010"/>
                  </a:cubicBezTo>
                  <a:cubicBezTo>
                    <a:pt x="658" y="2018"/>
                    <a:pt x="677" y="2025"/>
                    <a:pt x="696" y="2032"/>
                  </a:cubicBezTo>
                  <a:cubicBezTo>
                    <a:pt x="1396" y="2032"/>
                    <a:pt x="1396" y="2032"/>
                    <a:pt x="1396" y="2032"/>
                  </a:cubicBezTo>
                  <a:cubicBezTo>
                    <a:pt x="1415" y="2025"/>
                    <a:pt x="1434" y="2018"/>
                    <a:pt x="1453" y="2010"/>
                  </a:cubicBezTo>
                  <a:cubicBezTo>
                    <a:pt x="1488" y="1995"/>
                    <a:pt x="1523" y="1978"/>
                    <a:pt x="1556" y="1959"/>
                  </a:cubicBezTo>
                  <a:lnTo>
                    <a:pt x="1556" y="1661"/>
                  </a:ln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69" name="Freeform 250"/>
            <p:cNvSpPr>
              <a:spLocks noEditPoints="1"/>
            </p:cNvSpPr>
            <p:nvPr/>
          </p:nvSpPr>
          <p:spPr bwMode="auto">
            <a:xfrm rot="19447546">
              <a:off x="9401565" y="380864"/>
              <a:ext cx="1458807" cy="1513805"/>
            </a:xfrm>
            <a:custGeom>
              <a:avLst/>
              <a:gdLst>
                <a:gd name="T0" fmla="*/ 1061 w 1061"/>
                <a:gd name="T1" fmla="*/ 343 h 1102"/>
                <a:gd name="T2" fmla="*/ 551 w 1061"/>
                <a:gd name="T3" fmla="*/ 0 h 1102"/>
                <a:gd name="T4" fmla="*/ 0 w 1061"/>
                <a:gd name="T5" fmla="*/ 551 h 1102"/>
                <a:gd name="T6" fmla="*/ 551 w 1061"/>
                <a:gd name="T7" fmla="*/ 1102 h 1102"/>
                <a:gd name="T8" fmla="*/ 1061 w 1061"/>
                <a:gd name="T9" fmla="*/ 759 h 1102"/>
                <a:gd name="T10" fmla="*/ 1061 w 1061"/>
                <a:gd name="T11" fmla="*/ 343 h 1102"/>
                <a:gd name="T12" fmla="*/ 551 w 1061"/>
                <a:gd name="T13" fmla="*/ 855 h 1102"/>
                <a:gd name="T14" fmla="*/ 247 w 1061"/>
                <a:gd name="T15" fmla="*/ 551 h 1102"/>
                <a:gd name="T16" fmla="*/ 551 w 1061"/>
                <a:gd name="T17" fmla="*/ 247 h 1102"/>
                <a:gd name="T18" fmla="*/ 855 w 1061"/>
                <a:gd name="T19" fmla="*/ 551 h 1102"/>
                <a:gd name="T20" fmla="*/ 551 w 1061"/>
                <a:gd name="T21" fmla="*/ 855 h 1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61" h="1102">
                  <a:moveTo>
                    <a:pt x="1061" y="343"/>
                  </a:moveTo>
                  <a:cubicBezTo>
                    <a:pt x="979" y="142"/>
                    <a:pt x="781" y="0"/>
                    <a:pt x="551" y="0"/>
                  </a:cubicBezTo>
                  <a:cubicBezTo>
                    <a:pt x="247" y="0"/>
                    <a:pt x="0" y="247"/>
                    <a:pt x="0" y="551"/>
                  </a:cubicBezTo>
                  <a:cubicBezTo>
                    <a:pt x="0" y="855"/>
                    <a:pt x="247" y="1102"/>
                    <a:pt x="551" y="1102"/>
                  </a:cubicBezTo>
                  <a:cubicBezTo>
                    <a:pt x="781" y="1102"/>
                    <a:pt x="979" y="960"/>
                    <a:pt x="1061" y="759"/>
                  </a:cubicBezTo>
                  <a:lnTo>
                    <a:pt x="1061" y="343"/>
                  </a:lnTo>
                  <a:close/>
                  <a:moveTo>
                    <a:pt x="551" y="855"/>
                  </a:moveTo>
                  <a:cubicBezTo>
                    <a:pt x="383" y="855"/>
                    <a:pt x="247" y="719"/>
                    <a:pt x="247" y="551"/>
                  </a:cubicBezTo>
                  <a:cubicBezTo>
                    <a:pt x="247" y="383"/>
                    <a:pt x="383" y="247"/>
                    <a:pt x="551" y="247"/>
                  </a:cubicBezTo>
                  <a:cubicBezTo>
                    <a:pt x="718" y="247"/>
                    <a:pt x="855" y="383"/>
                    <a:pt x="855" y="551"/>
                  </a:cubicBezTo>
                  <a:cubicBezTo>
                    <a:pt x="855" y="719"/>
                    <a:pt x="718" y="855"/>
                    <a:pt x="551" y="855"/>
                  </a:cubicBez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</p:grpSp>
      <p:sp>
        <p:nvSpPr>
          <p:cNvPr id="46" name="TextBox 1"/>
          <p:cNvSpPr txBox="1"/>
          <p:nvPr/>
        </p:nvSpPr>
        <p:spPr>
          <a:xfrm>
            <a:off x="372673" y="3615628"/>
            <a:ext cx="7472051" cy="830968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4800" b="1" dirty="0" smtClean="0">
                <a:solidFill>
                  <a:srgbClr val="1C50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毕业论文答辩</a:t>
            </a:r>
            <a:r>
              <a:rPr lang="en-US" altLang="zh-CN" sz="4800" b="1" dirty="0" smtClean="0">
                <a:solidFill>
                  <a:srgbClr val="1C50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800" b="1" dirty="0" smtClean="0">
                <a:solidFill>
                  <a:srgbClr val="1C50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4800" b="1" dirty="0">
              <a:solidFill>
                <a:srgbClr val="1C50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1138790" y="4570585"/>
            <a:ext cx="2227581" cy="425450"/>
            <a:chOff x="4654427" y="4718860"/>
            <a:chExt cx="1663809" cy="317821"/>
          </a:xfrm>
        </p:grpSpPr>
        <p:grpSp>
          <p:nvGrpSpPr>
            <p:cNvPr id="48" name="组合 47"/>
            <p:cNvGrpSpPr/>
            <p:nvPr/>
          </p:nvGrpSpPr>
          <p:grpSpPr>
            <a:xfrm>
              <a:off x="4654427" y="4718860"/>
              <a:ext cx="276971" cy="276971"/>
              <a:chOff x="3725237" y="4930504"/>
              <a:chExt cx="531780" cy="531780"/>
            </a:xfrm>
          </p:grpSpPr>
          <p:sp>
            <p:nvSpPr>
              <p:cNvPr id="50" name="圆角矩形 2"/>
              <p:cNvSpPr/>
              <p:nvPr/>
            </p:nvSpPr>
            <p:spPr>
              <a:xfrm>
                <a:off x="3725237" y="4930504"/>
                <a:ext cx="531780" cy="531780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1C50A2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1" name="student-graduation-cap-shape_52041"/>
              <p:cNvSpPr>
                <a:spLocks noChangeAspect="1"/>
              </p:cNvSpPr>
              <p:nvPr/>
            </p:nvSpPr>
            <p:spPr bwMode="auto">
              <a:xfrm>
                <a:off x="3875605" y="5054575"/>
                <a:ext cx="219840" cy="264806"/>
              </a:xfrm>
              <a:custGeom>
                <a:avLst/>
                <a:gdLst>
                  <a:gd name="connsiteX0" fmla="*/ 56671 w 279400"/>
                  <a:gd name="connsiteY0" fmla="*/ 192087 h 336550"/>
                  <a:gd name="connsiteX1" fmla="*/ 224047 w 279400"/>
                  <a:gd name="connsiteY1" fmla="*/ 192087 h 336550"/>
                  <a:gd name="connsiteX2" fmla="*/ 279400 w 279400"/>
                  <a:gd name="connsiteY2" fmla="*/ 247752 h 336550"/>
                  <a:gd name="connsiteX3" fmla="*/ 279400 w 279400"/>
                  <a:gd name="connsiteY3" fmla="*/ 336550 h 336550"/>
                  <a:gd name="connsiteX4" fmla="*/ 176602 w 279400"/>
                  <a:gd name="connsiteY4" fmla="*/ 336550 h 336550"/>
                  <a:gd name="connsiteX5" fmla="*/ 158151 w 279400"/>
                  <a:gd name="connsiteY5" fmla="*/ 245101 h 336550"/>
                  <a:gd name="connsiteX6" fmla="*/ 151562 w 279400"/>
                  <a:gd name="connsiteY6" fmla="*/ 239800 h 336550"/>
                  <a:gd name="connsiteX7" fmla="*/ 167377 w 279400"/>
                  <a:gd name="connsiteY7" fmla="*/ 213293 h 336550"/>
                  <a:gd name="connsiteX8" fmla="*/ 167377 w 279400"/>
                  <a:gd name="connsiteY8" fmla="*/ 209317 h 336550"/>
                  <a:gd name="connsiteX9" fmla="*/ 163423 w 279400"/>
                  <a:gd name="connsiteY9" fmla="*/ 207991 h 336550"/>
                  <a:gd name="connsiteX10" fmla="*/ 121249 w 279400"/>
                  <a:gd name="connsiteY10" fmla="*/ 207991 h 336550"/>
                  <a:gd name="connsiteX11" fmla="*/ 118613 w 279400"/>
                  <a:gd name="connsiteY11" fmla="*/ 209317 h 336550"/>
                  <a:gd name="connsiteX12" fmla="*/ 118613 w 279400"/>
                  <a:gd name="connsiteY12" fmla="*/ 213293 h 336550"/>
                  <a:gd name="connsiteX13" fmla="*/ 134429 w 279400"/>
                  <a:gd name="connsiteY13" fmla="*/ 239800 h 336550"/>
                  <a:gd name="connsiteX14" fmla="*/ 126521 w 279400"/>
                  <a:gd name="connsiteY14" fmla="*/ 245101 h 336550"/>
                  <a:gd name="connsiteX15" fmla="*/ 110706 w 279400"/>
                  <a:gd name="connsiteY15" fmla="*/ 336550 h 336550"/>
                  <a:gd name="connsiteX16" fmla="*/ 0 w 279400"/>
                  <a:gd name="connsiteY16" fmla="*/ 336550 h 336550"/>
                  <a:gd name="connsiteX17" fmla="*/ 0 w 279400"/>
                  <a:gd name="connsiteY17" fmla="*/ 247752 h 336550"/>
                  <a:gd name="connsiteX18" fmla="*/ 56671 w 279400"/>
                  <a:gd name="connsiteY18" fmla="*/ 192087 h 336550"/>
                  <a:gd name="connsiteX19" fmla="*/ 138907 w 279400"/>
                  <a:gd name="connsiteY19" fmla="*/ 0 h 336550"/>
                  <a:gd name="connsiteX20" fmla="*/ 219076 w 279400"/>
                  <a:gd name="connsiteY20" fmla="*/ 80169 h 336550"/>
                  <a:gd name="connsiteX21" fmla="*/ 138907 w 279400"/>
                  <a:gd name="connsiteY21" fmla="*/ 160338 h 336550"/>
                  <a:gd name="connsiteX22" fmla="*/ 58738 w 279400"/>
                  <a:gd name="connsiteY22" fmla="*/ 80169 h 336550"/>
                  <a:gd name="connsiteX23" fmla="*/ 138907 w 279400"/>
                  <a:gd name="connsiteY23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9400" h="336550">
                    <a:moveTo>
                      <a:pt x="56671" y="192087"/>
                    </a:moveTo>
                    <a:cubicBezTo>
                      <a:pt x="56671" y="192087"/>
                      <a:pt x="56671" y="192087"/>
                      <a:pt x="224047" y="192087"/>
                    </a:cubicBezTo>
                    <a:cubicBezTo>
                      <a:pt x="254360" y="192087"/>
                      <a:pt x="279400" y="217269"/>
                      <a:pt x="279400" y="247752"/>
                    </a:cubicBezTo>
                    <a:cubicBezTo>
                      <a:pt x="279400" y="247752"/>
                      <a:pt x="279400" y="247752"/>
                      <a:pt x="279400" y="336550"/>
                    </a:cubicBezTo>
                    <a:cubicBezTo>
                      <a:pt x="279400" y="336550"/>
                      <a:pt x="279400" y="336550"/>
                      <a:pt x="176602" y="336550"/>
                    </a:cubicBezTo>
                    <a:cubicBezTo>
                      <a:pt x="176602" y="336550"/>
                      <a:pt x="176602" y="336550"/>
                      <a:pt x="158151" y="245101"/>
                    </a:cubicBezTo>
                    <a:cubicBezTo>
                      <a:pt x="158151" y="242450"/>
                      <a:pt x="154197" y="239800"/>
                      <a:pt x="151562" y="239800"/>
                    </a:cubicBezTo>
                    <a:cubicBezTo>
                      <a:pt x="151562" y="239800"/>
                      <a:pt x="151562" y="239800"/>
                      <a:pt x="167377" y="213293"/>
                    </a:cubicBezTo>
                    <a:cubicBezTo>
                      <a:pt x="167377" y="211967"/>
                      <a:pt x="167377" y="210642"/>
                      <a:pt x="167377" y="209317"/>
                    </a:cubicBezTo>
                    <a:cubicBezTo>
                      <a:pt x="166059" y="207991"/>
                      <a:pt x="164741" y="207991"/>
                      <a:pt x="163423" y="207991"/>
                    </a:cubicBezTo>
                    <a:cubicBezTo>
                      <a:pt x="163423" y="207991"/>
                      <a:pt x="163423" y="207991"/>
                      <a:pt x="121249" y="207991"/>
                    </a:cubicBezTo>
                    <a:cubicBezTo>
                      <a:pt x="119931" y="207991"/>
                      <a:pt x="118613" y="207991"/>
                      <a:pt x="118613" y="209317"/>
                    </a:cubicBezTo>
                    <a:cubicBezTo>
                      <a:pt x="117296" y="210642"/>
                      <a:pt x="117296" y="211967"/>
                      <a:pt x="118613" y="213293"/>
                    </a:cubicBezTo>
                    <a:cubicBezTo>
                      <a:pt x="118613" y="213293"/>
                      <a:pt x="118613" y="213293"/>
                      <a:pt x="134429" y="239800"/>
                    </a:cubicBezTo>
                    <a:cubicBezTo>
                      <a:pt x="130475" y="239800"/>
                      <a:pt x="127839" y="242450"/>
                      <a:pt x="126521" y="245101"/>
                    </a:cubicBezTo>
                    <a:cubicBezTo>
                      <a:pt x="126521" y="245101"/>
                      <a:pt x="126521" y="245101"/>
                      <a:pt x="110706" y="336550"/>
                    </a:cubicBezTo>
                    <a:cubicBezTo>
                      <a:pt x="110706" y="336550"/>
                      <a:pt x="110706" y="336550"/>
                      <a:pt x="0" y="336550"/>
                    </a:cubicBezTo>
                    <a:cubicBezTo>
                      <a:pt x="0" y="336550"/>
                      <a:pt x="0" y="336550"/>
                      <a:pt x="0" y="247752"/>
                    </a:cubicBezTo>
                    <a:cubicBezTo>
                      <a:pt x="0" y="217269"/>
                      <a:pt x="25040" y="192087"/>
                      <a:pt x="56671" y="192087"/>
                    </a:cubicBezTo>
                    <a:close/>
                    <a:moveTo>
                      <a:pt x="138907" y="0"/>
                    </a:moveTo>
                    <a:cubicBezTo>
                      <a:pt x="183183" y="0"/>
                      <a:pt x="219076" y="35893"/>
                      <a:pt x="219076" y="80169"/>
                    </a:cubicBezTo>
                    <a:cubicBezTo>
                      <a:pt x="219076" y="124445"/>
                      <a:pt x="183183" y="160338"/>
                      <a:pt x="138907" y="160338"/>
                    </a:cubicBezTo>
                    <a:cubicBezTo>
                      <a:pt x="94631" y="160338"/>
                      <a:pt x="58738" y="124445"/>
                      <a:pt x="58738" y="80169"/>
                    </a:cubicBezTo>
                    <a:cubicBezTo>
                      <a:pt x="58738" y="35893"/>
                      <a:pt x="94631" y="0"/>
                      <a:pt x="138907" y="0"/>
                    </a:cubicBezTo>
                    <a:close/>
                  </a:path>
                </a:pathLst>
              </a:custGeom>
              <a:solidFill>
                <a:srgbClr val="1C50A2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1C50A2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9" name="文本框 22"/>
            <p:cNvSpPr txBox="1"/>
            <p:nvPr/>
          </p:nvSpPr>
          <p:spPr>
            <a:xfrm>
              <a:off x="4925563" y="4806871"/>
              <a:ext cx="1392673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1C50A2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汇报人：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3108962" y="4576468"/>
            <a:ext cx="2699384" cy="388620"/>
            <a:chOff x="6395842" y="4718860"/>
            <a:chExt cx="2016134" cy="290158"/>
          </a:xfrm>
        </p:grpSpPr>
        <p:grpSp>
          <p:nvGrpSpPr>
            <p:cNvPr id="53" name="组合 52"/>
            <p:cNvGrpSpPr/>
            <p:nvPr/>
          </p:nvGrpSpPr>
          <p:grpSpPr>
            <a:xfrm>
              <a:off x="6395842" y="4718860"/>
              <a:ext cx="276971" cy="276971"/>
              <a:chOff x="6392770" y="4930504"/>
              <a:chExt cx="531780" cy="531780"/>
            </a:xfrm>
          </p:grpSpPr>
          <p:sp>
            <p:nvSpPr>
              <p:cNvPr id="55" name="圆角矩形 2"/>
              <p:cNvSpPr/>
              <p:nvPr/>
            </p:nvSpPr>
            <p:spPr>
              <a:xfrm>
                <a:off x="6392770" y="4930504"/>
                <a:ext cx="531780" cy="531780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1C50A2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6" name="student-graduation-cap-shape_52041"/>
              <p:cNvSpPr>
                <a:spLocks noChangeAspect="1"/>
              </p:cNvSpPr>
              <p:nvPr/>
            </p:nvSpPr>
            <p:spPr bwMode="auto">
              <a:xfrm>
                <a:off x="6527005" y="5064598"/>
                <a:ext cx="256066" cy="264808"/>
              </a:xfrm>
              <a:custGeom>
                <a:avLst/>
                <a:gdLst>
                  <a:gd name="connsiteX0" fmla="*/ 233363 w 325438"/>
                  <a:gd name="connsiteY0" fmla="*/ 249238 h 336550"/>
                  <a:gd name="connsiteX1" fmla="*/ 279401 w 325438"/>
                  <a:gd name="connsiteY1" fmla="*/ 249238 h 336550"/>
                  <a:gd name="connsiteX2" fmla="*/ 279401 w 325438"/>
                  <a:gd name="connsiteY2" fmla="*/ 290513 h 336550"/>
                  <a:gd name="connsiteX3" fmla="*/ 233363 w 325438"/>
                  <a:gd name="connsiteY3" fmla="*/ 290513 h 336550"/>
                  <a:gd name="connsiteX4" fmla="*/ 171450 w 325438"/>
                  <a:gd name="connsiteY4" fmla="*/ 249238 h 336550"/>
                  <a:gd name="connsiteX5" fmla="*/ 217488 w 325438"/>
                  <a:gd name="connsiteY5" fmla="*/ 249238 h 336550"/>
                  <a:gd name="connsiteX6" fmla="*/ 217488 w 325438"/>
                  <a:gd name="connsiteY6" fmla="*/ 290513 h 336550"/>
                  <a:gd name="connsiteX7" fmla="*/ 171450 w 325438"/>
                  <a:gd name="connsiteY7" fmla="*/ 290513 h 336550"/>
                  <a:gd name="connsiteX8" fmla="*/ 107950 w 325438"/>
                  <a:gd name="connsiteY8" fmla="*/ 249238 h 336550"/>
                  <a:gd name="connsiteX9" fmla="*/ 155575 w 325438"/>
                  <a:gd name="connsiteY9" fmla="*/ 249238 h 336550"/>
                  <a:gd name="connsiteX10" fmla="*/ 155575 w 325438"/>
                  <a:gd name="connsiteY10" fmla="*/ 290513 h 336550"/>
                  <a:gd name="connsiteX11" fmla="*/ 107950 w 325438"/>
                  <a:gd name="connsiteY11" fmla="*/ 290513 h 336550"/>
                  <a:gd name="connsiteX12" fmla="*/ 46038 w 325438"/>
                  <a:gd name="connsiteY12" fmla="*/ 249238 h 336550"/>
                  <a:gd name="connsiteX13" fmla="*/ 93663 w 325438"/>
                  <a:gd name="connsiteY13" fmla="*/ 249238 h 336550"/>
                  <a:gd name="connsiteX14" fmla="*/ 93663 w 325438"/>
                  <a:gd name="connsiteY14" fmla="*/ 290513 h 336550"/>
                  <a:gd name="connsiteX15" fmla="*/ 46038 w 325438"/>
                  <a:gd name="connsiteY15" fmla="*/ 290513 h 336550"/>
                  <a:gd name="connsiteX16" fmla="*/ 233363 w 325438"/>
                  <a:gd name="connsiteY16" fmla="*/ 195263 h 336550"/>
                  <a:gd name="connsiteX17" fmla="*/ 279401 w 325438"/>
                  <a:gd name="connsiteY17" fmla="*/ 195263 h 336550"/>
                  <a:gd name="connsiteX18" fmla="*/ 279401 w 325438"/>
                  <a:gd name="connsiteY18" fmla="*/ 234951 h 336550"/>
                  <a:gd name="connsiteX19" fmla="*/ 233363 w 325438"/>
                  <a:gd name="connsiteY19" fmla="*/ 234951 h 336550"/>
                  <a:gd name="connsiteX20" fmla="*/ 171450 w 325438"/>
                  <a:gd name="connsiteY20" fmla="*/ 195263 h 336550"/>
                  <a:gd name="connsiteX21" fmla="*/ 217488 w 325438"/>
                  <a:gd name="connsiteY21" fmla="*/ 195263 h 336550"/>
                  <a:gd name="connsiteX22" fmla="*/ 217488 w 325438"/>
                  <a:gd name="connsiteY22" fmla="*/ 234951 h 336550"/>
                  <a:gd name="connsiteX23" fmla="*/ 171450 w 325438"/>
                  <a:gd name="connsiteY23" fmla="*/ 234951 h 336550"/>
                  <a:gd name="connsiteX24" fmla="*/ 107950 w 325438"/>
                  <a:gd name="connsiteY24" fmla="*/ 195263 h 336550"/>
                  <a:gd name="connsiteX25" fmla="*/ 155575 w 325438"/>
                  <a:gd name="connsiteY25" fmla="*/ 195263 h 336550"/>
                  <a:gd name="connsiteX26" fmla="*/ 155575 w 325438"/>
                  <a:gd name="connsiteY26" fmla="*/ 234951 h 336550"/>
                  <a:gd name="connsiteX27" fmla="*/ 107950 w 325438"/>
                  <a:gd name="connsiteY27" fmla="*/ 234951 h 336550"/>
                  <a:gd name="connsiteX28" fmla="*/ 46038 w 325438"/>
                  <a:gd name="connsiteY28" fmla="*/ 195263 h 336550"/>
                  <a:gd name="connsiteX29" fmla="*/ 93663 w 325438"/>
                  <a:gd name="connsiteY29" fmla="*/ 195263 h 336550"/>
                  <a:gd name="connsiteX30" fmla="*/ 93663 w 325438"/>
                  <a:gd name="connsiteY30" fmla="*/ 234951 h 336550"/>
                  <a:gd name="connsiteX31" fmla="*/ 46038 w 325438"/>
                  <a:gd name="connsiteY31" fmla="*/ 234951 h 336550"/>
                  <a:gd name="connsiteX32" fmla="*/ 233363 w 325438"/>
                  <a:gd name="connsiteY32" fmla="*/ 139700 h 336550"/>
                  <a:gd name="connsiteX33" fmla="*/ 279401 w 325438"/>
                  <a:gd name="connsiteY33" fmla="*/ 139700 h 336550"/>
                  <a:gd name="connsiteX34" fmla="*/ 279401 w 325438"/>
                  <a:gd name="connsiteY34" fmla="*/ 180975 h 336550"/>
                  <a:gd name="connsiteX35" fmla="*/ 233363 w 325438"/>
                  <a:gd name="connsiteY35" fmla="*/ 180975 h 336550"/>
                  <a:gd name="connsiteX36" fmla="*/ 171450 w 325438"/>
                  <a:gd name="connsiteY36" fmla="*/ 139700 h 336550"/>
                  <a:gd name="connsiteX37" fmla="*/ 217488 w 325438"/>
                  <a:gd name="connsiteY37" fmla="*/ 139700 h 336550"/>
                  <a:gd name="connsiteX38" fmla="*/ 217488 w 325438"/>
                  <a:gd name="connsiteY38" fmla="*/ 180975 h 336550"/>
                  <a:gd name="connsiteX39" fmla="*/ 171450 w 325438"/>
                  <a:gd name="connsiteY39" fmla="*/ 180975 h 336550"/>
                  <a:gd name="connsiteX40" fmla="*/ 107950 w 325438"/>
                  <a:gd name="connsiteY40" fmla="*/ 139700 h 336550"/>
                  <a:gd name="connsiteX41" fmla="*/ 155575 w 325438"/>
                  <a:gd name="connsiteY41" fmla="*/ 139700 h 336550"/>
                  <a:gd name="connsiteX42" fmla="*/ 155575 w 325438"/>
                  <a:gd name="connsiteY42" fmla="*/ 180975 h 336550"/>
                  <a:gd name="connsiteX43" fmla="*/ 107950 w 325438"/>
                  <a:gd name="connsiteY43" fmla="*/ 180975 h 336550"/>
                  <a:gd name="connsiteX44" fmla="*/ 49167 w 325438"/>
                  <a:gd name="connsiteY44" fmla="*/ 38100 h 336550"/>
                  <a:gd name="connsiteX45" fmla="*/ 25400 w 325438"/>
                  <a:gd name="connsiteY45" fmla="*/ 61753 h 336550"/>
                  <a:gd name="connsiteX46" fmla="*/ 25400 w 325438"/>
                  <a:gd name="connsiteY46" fmla="*/ 289085 h 336550"/>
                  <a:gd name="connsiteX47" fmla="*/ 49167 w 325438"/>
                  <a:gd name="connsiteY47" fmla="*/ 312738 h 336550"/>
                  <a:gd name="connsiteX48" fmla="*/ 276271 w 325438"/>
                  <a:gd name="connsiteY48" fmla="*/ 312738 h 336550"/>
                  <a:gd name="connsiteX49" fmla="*/ 300038 w 325438"/>
                  <a:gd name="connsiteY49" fmla="*/ 289085 h 336550"/>
                  <a:gd name="connsiteX50" fmla="*/ 300038 w 325438"/>
                  <a:gd name="connsiteY50" fmla="*/ 61753 h 336550"/>
                  <a:gd name="connsiteX51" fmla="*/ 276271 w 325438"/>
                  <a:gd name="connsiteY51" fmla="*/ 38100 h 336550"/>
                  <a:gd name="connsiteX52" fmla="*/ 269669 w 325438"/>
                  <a:gd name="connsiteY52" fmla="*/ 38100 h 336550"/>
                  <a:gd name="connsiteX53" fmla="*/ 269669 w 325438"/>
                  <a:gd name="connsiteY53" fmla="*/ 63067 h 336550"/>
                  <a:gd name="connsiteX54" fmla="*/ 276271 w 325438"/>
                  <a:gd name="connsiteY54" fmla="*/ 74894 h 336550"/>
                  <a:gd name="connsiteX55" fmla="*/ 260427 w 325438"/>
                  <a:gd name="connsiteY55" fmla="*/ 90662 h 336550"/>
                  <a:gd name="connsiteX56" fmla="*/ 244582 w 325438"/>
                  <a:gd name="connsiteY56" fmla="*/ 74894 h 336550"/>
                  <a:gd name="connsiteX57" fmla="*/ 249864 w 325438"/>
                  <a:gd name="connsiteY57" fmla="*/ 63067 h 336550"/>
                  <a:gd name="connsiteX58" fmla="*/ 249864 w 325438"/>
                  <a:gd name="connsiteY58" fmla="*/ 38100 h 336550"/>
                  <a:gd name="connsiteX59" fmla="*/ 231379 w 325438"/>
                  <a:gd name="connsiteY59" fmla="*/ 38100 h 336550"/>
                  <a:gd name="connsiteX60" fmla="*/ 231379 w 325438"/>
                  <a:gd name="connsiteY60" fmla="*/ 63067 h 336550"/>
                  <a:gd name="connsiteX61" fmla="*/ 236660 w 325438"/>
                  <a:gd name="connsiteY61" fmla="*/ 74894 h 336550"/>
                  <a:gd name="connsiteX62" fmla="*/ 220816 w 325438"/>
                  <a:gd name="connsiteY62" fmla="*/ 90662 h 336550"/>
                  <a:gd name="connsiteX63" fmla="*/ 204971 w 325438"/>
                  <a:gd name="connsiteY63" fmla="*/ 74894 h 336550"/>
                  <a:gd name="connsiteX64" fmla="*/ 210253 w 325438"/>
                  <a:gd name="connsiteY64" fmla="*/ 63067 h 336550"/>
                  <a:gd name="connsiteX65" fmla="*/ 210253 w 325438"/>
                  <a:gd name="connsiteY65" fmla="*/ 38100 h 336550"/>
                  <a:gd name="connsiteX66" fmla="*/ 191767 w 325438"/>
                  <a:gd name="connsiteY66" fmla="*/ 38100 h 336550"/>
                  <a:gd name="connsiteX67" fmla="*/ 191767 w 325438"/>
                  <a:gd name="connsiteY67" fmla="*/ 63067 h 336550"/>
                  <a:gd name="connsiteX68" fmla="*/ 198369 w 325438"/>
                  <a:gd name="connsiteY68" fmla="*/ 74894 h 336550"/>
                  <a:gd name="connsiteX69" fmla="*/ 182525 w 325438"/>
                  <a:gd name="connsiteY69" fmla="*/ 90662 h 336550"/>
                  <a:gd name="connsiteX70" fmla="*/ 166680 w 325438"/>
                  <a:gd name="connsiteY70" fmla="*/ 74894 h 336550"/>
                  <a:gd name="connsiteX71" fmla="*/ 171962 w 325438"/>
                  <a:gd name="connsiteY71" fmla="*/ 63067 h 336550"/>
                  <a:gd name="connsiteX72" fmla="*/ 171962 w 325438"/>
                  <a:gd name="connsiteY72" fmla="*/ 38100 h 336550"/>
                  <a:gd name="connsiteX73" fmla="*/ 153476 w 325438"/>
                  <a:gd name="connsiteY73" fmla="*/ 38100 h 336550"/>
                  <a:gd name="connsiteX74" fmla="*/ 153476 w 325438"/>
                  <a:gd name="connsiteY74" fmla="*/ 63067 h 336550"/>
                  <a:gd name="connsiteX75" fmla="*/ 158758 w 325438"/>
                  <a:gd name="connsiteY75" fmla="*/ 74894 h 336550"/>
                  <a:gd name="connsiteX76" fmla="*/ 142913 w 325438"/>
                  <a:gd name="connsiteY76" fmla="*/ 90662 h 336550"/>
                  <a:gd name="connsiteX77" fmla="*/ 127069 w 325438"/>
                  <a:gd name="connsiteY77" fmla="*/ 74894 h 336550"/>
                  <a:gd name="connsiteX78" fmla="*/ 133671 w 325438"/>
                  <a:gd name="connsiteY78" fmla="*/ 63067 h 336550"/>
                  <a:gd name="connsiteX79" fmla="*/ 133671 w 325438"/>
                  <a:gd name="connsiteY79" fmla="*/ 38100 h 336550"/>
                  <a:gd name="connsiteX80" fmla="*/ 115186 w 325438"/>
                  <a:gd name="connsiteY80" fmla="*/ 38100 h 336550"/>
                  <a:gd name="connsiteX81" fmla="*/ 115186 w 325438"/>
                  <a:gd name="connsiteY81" fmla="*/ 63067 h 336550"/>
                  <a:gd name="connsiteX82" fmla="*/ 120467 w 325438"/>
                  <a:gd name="connsiteY82" fmla="*/ 74894 h 336550"/>
                  <a:gd name="connsiteX83" fmla="*/ 104623 w 325438"/>
                  <a:gd name="connsiteY83" fmla="*/ 90662 h 336550"/>
                  <a:gd name="connsiteX84" fmla="*/ 88778 w 325438"/>
                  <a:gd name="connsiteY84" fmla="*/ 74894 h 336550"/>
                  <a:gd name="connsiteX85" fmla="*/ 94060 w 325438"/>
                  <a:gd name="connsiteY85" fmla="*/ 63067 h 336550"/>
                  <a:gd name="connsiteX86" fmla="*/ 94060 w 325438"/>
                  <a:gd name="connsiteY86" fmla="*/ 38100 h 336550"/>
                  <a:gd name="connsiteX87" fmla="*/ 75574 w 325438"/>
                  <a:gd name="connsiteY87" fmla="*/ 38100 h 336550"/>
                  <a:gd name="connsiteX88" fmla="*/ 75574 w 325438"/>
                  <a:gd name="connsiteY88" fmla="*/ 63067 h 336550"/>
                  <a:gd name="connsiteX89" fmla="*/ 80856 w 325438"/>
                  <a:gd name="connsiteY89" fmla="*/ 74894 h 336550"/>
                  <a:gd name="connsiteX90" fmla="*/ 65011 w 325438"/>
                  <a:gd name="connsiteY90" fmla="*/ 90662 h 336550"/>
                  <a:gd name="connsiteX91" fmla="*/ 49167 w 325438"/>
                  <a:gd name="connsiteY91" fmla="*/ 74894 h 336550"/>
                  <a:gd name="connsiteX92" fmla="*/ 55769 w 325438"/>
                  <a:gd name="connsiteY92" fmla="*/ 63067 h 336550"/>
                  <a:gd name="connsiteX93" fmla="*/ 55769 w 325438"/>
                  <a:gd name="connsiteY93" fmla="*/ 38100 h 336550"/>
                  <a:gd name="connsiteX94" fmla="*/ 49167 w 325438"/>
                  <a:gd name="connsiteY94" fmla="*/ 38100 h 336550"/>
                  <a:gd name="connsiteX95" fmla="*/ 65315 w 325438"/>
                  <a:gd name="connsiteY95" fmla="*/ 4763 h 336550"/>
                  <a:gd name="connsiteX96" fmla="*/ 61913 w 325438"/>
                  <a:gd name="connsiteY96" fmla="*/ 10110 h 336550"/>
                  <a:gd name="connsiteX97" fmla="*/ 61913 w 325438"/>
                  <a:gd name="connsiteY97" fmla="*/ 75616 h 336550"/>
                  <a:gd name="connsiteX98" fmla="*/ 65315 w 325438"/>
                  <a:gd name="connsiteY98" fmla="*/ 80963 h 336550"/>
                  <a:gd name="connsiteX99" fmla="*/ 69851 w 325438"/>
                  <a:gd name="connsiteY99" fmla="*/ 75616 h 336550"/>
                  <a:gd name="connsiteX100" fmla="*/ 69851 w 325438"/>
                  <a:gd name="connsiteY100" fmla="*/ 10110 h 336550"/>
                  <a:gd name="connsiteX101" fmla="*/ 65315 w 325438"/>
                  <a:gd name="connsiteY101" fmla="*/ 4763 h 336550"/>
                  <a:gd name="connsiteX102" fmla="*/ 104776 w 325438"/>
                  <a:gd name="connsiteY102" fmla="*/ 4763 h 336550"/>
                  <a:gd name="connsiteX103" fmla="*/ 100013 w 325438"/>
                  <a:gd name="connsiteY103" fmla="*/ 10110 h 336550"/>
                  <a:gd name="connsiteX104" fmla="*/ 100013 w 325438"/>
                  <a:gd name="connsiteY104" fmla="*/ 75616 h 336550"/>
                  <a:gd name="connsiteX105" fmla="*/ 104776 w 325438"/>
                  <a:gd name="connsiteY105" fmla="*/ 80963 h 336550"/>
                  <a:gd name="connsiteX106" fmla="*/ 109538 w 325438"/>
                  <a:gd name="connsiteY106" fmla="*/ 75616 h 336550"/>
                  <a:gd name="connsiteX107" fmla="*/ 109538 w 325438"/>
                  <a:gd name="connsiteY107" fmla="*/ 10110 h 336550"/>
                  <a:gd name="connsiteX108" fmla="*/ 104776 w 325438"/>
                  <a:gd name="connsiteY108" fmla="*/ 4763 h 336550"/>
                  <a:gd name="connsiteX109" fmla="*/ 142876 w 325438"/>
                  <a:gd name="connsiteY109" fmla="*/ 4763 h 336550"/>
                  <a:gd name="connsiteX110" fmla="*/ 138113 w 325438"/>
                  <a:gd name="connsiteY110" fmla="*/ 10110 h 336550"/>
                  <a:gd name="connsiteX111" fmla="*/ 138113 w 325438"/>
                  <a:gd name="connsiteY111" fmla="*/ 75616 h 336550"/>
                  <a:gd name="connsiteX112" fmla="*/ 142876 w 325438"/>
                  <a:gd name="connsiteY112" fmla="*/ 80963 h 336550"/>
                  <a:gd name="connsiteX113" fmla="*/ 147638 w 325438"/>
                  <a:gd name="connsiteY113" fmla="*/ 75616 h 336550"/>
                  <a:gd name="connsiteX114" fmla="*/ 147638 w 325438"/>
                  <a:gd name="connsiteY114" fmla="*/ 10110 h 336550"/>
                  <a:gd name="connsiteX115" fmla="*/ 142876 w 325438"/>
                  <a:gd name="connsiteY115" fmla="*/ 4763 h 336550"/>
                  <a:gd name="connsiteX116" fmla="*/ 182563 w 325438"/>
                  <a:gd name="connsiteY116" fmla="*/ 4763 h 336550"/>
                  <a:gd name="connsiteX117" fmla="*/ 177800 w 325438"/>
                  <a:gd name="connsiteY117" fmla="*/ 10110 h 336550"/>
                  <a:gd name="connsiteX118" fmla="*/ 177800 w 325438"/>
                  <a:gd name="connsiteY118" fmla="*/ 75616 h 336550"/>
                  <a:gd name="connsiteX119" fmla="*/ 182563 w 325438"/>
                  <a:gd name="connsiteY119" fmla="*/ 80963 h 336550"/>
                  <a:gd name="connsiteX120" fmla="*/ 187325 w 325438"/>
                  <a:gd name="connsiteY120" fmla="*/ 75616 h 336550"/>
                  <a:gd name="connsiteX121" fmla="*/ 187325 w 325438"/>
                  <a:gd name="connsiteY121" fmla="*/ 10110 h 336550"/>
                  <a:gd name="connsiteX122" fmla="*/ 182563 w 325438"/>
                  <a:gd name="connsiteY122" fmla="*/ 4763 h 336550"/>
                  <a:gd name="connsiteX123" fmla="*/ 220663 w 325438"/>
                  <a:gd name="connsiteY123" fmla="*/ 4763 h 336550"/>
                  <a:gd name="connsiteX124" fmla="*/ 215900 w 325438"/>
                  <a:gd name="connsiteY124" fmla="*/ 10110 h 336550"/>
                  <a:gd name="connsiteX125" fmla="*/ 215900 w 325438"/>
                  <a:gd name="connsiteY125" fmla="*/ 75616 h 336550"/>
                  <a:gd name="connsiteX126" fmla="*/ 220663 w 325438"/>
                  <a:gd name="connsiteY126" fmla="*/ 80963 h 336550"/>
                  <a:gd name="connsiteX127" fmla="*/ 225425 w 325438"/>
                  <a:gd name="connsiteY127" fmla="*/ 75616 h 336550"/>
                  <a:gd name="connsiteX128" fmla="*/ 225425 w 325438"/>
                  <a:gd name="connsiteY128" fmla="*/ 10110 h 336550"/>
                  <a:gd name="connsiteX129" fmla="*/ 220663 w 325438"/>
                  <a:gd name="connsiteY129" fmla="*/ 4763 h 336550"/>
                  <a:gd name="connsiteX130" fmla="*/ 260124 w 325438"/>
                  <a:gd name="connsiteY130" fmla="*/ 4763 h 336550"/>
                  <a:gd name="connsiteX131" fmla="*/ 255588 w 325438"/>
                  <a:gd name="connsiteY131" fmla="*/ 10110 h 336550"/>
                  <a:gd name="connsiteX132" fmla="*/ 255588 w 325438"/>
                  <a:gd name="connsiteY132" fmla="*/ 75616 h 336550"/>
                  <a:gd name="connsiteX133" fmla="*/ 260124 w 325438"/>
                  <a:gd name="connsiteY133" fmla="*/ 80963 h 336550"/>
                  <a:gd name="connsiteX134" fmla="*/ 263526 w 325438"/>
                  <a:gd name="connsiteY134" fmla="*/ 75616 h 336550"/>
                  <a:gd name="connsiteX135" fmla="*/ 263526 w 325438"/>
                  <a:gd name="connsiteY135" fmla="*/ 10110 h 336550"/>
                  <a:gd name="connsiteX136" fmla="*/ 260124 w 325438"/>
                  <a:gd name="connsiteY136" fmla="*/ 4763 h 336550"/>
                  <a:gd name="connsiteX137" fmla="*/ 64823 w 325438"/>
                  <a:gd name="connsiteY137" fmla="*/ 0 h 336550"/>
                  <a:gd name="connsiteX138" fmla="*/ 75406 w 325438"/>
                  <a:gd name="connsiteY138" fmla="*/ 10517 h 336550"/>
                  <a:gd name="connsiteX139" fmla="*/ 75406 w 325438"/>
                  <a:gd name="connsiteY139" fmla="*/ 14461 h 336550"/>
                  <a:gd name="connsiteX140" fmla="*/ 93927 w 325438"/>
                  <a:gd name="connsiteY140" fmla="*/ 14461 h 336550"/>
                  <a:gd name="connsiteX141" fmla="*/ 93927 w 325438"/>
                  <a:gd name="connsiteY141" fmla="*/ 10517 h 336550"/>
                  <a:gd name="connsiteX142" fmla="*/ 104511 w 325438"/>
                  <a:gd name="connsiteY142" fmla="*/ 0 h 336550"/>
                  <a:gd name="connsiteX143" fmla="*/ 115094 w 325438"/>
                  <a:gd name="connsiteY143" fmla="*/ 10517 h 336550"/>
                  <a:gd name="connsiteX144" fmla="*/ 115094 w 325438"/>
                  <a:gd name="connsiteY144" fmla="*/ 14461 h 336550"/>
                  <a:gd name="connsiteX145" fmla="*/ 133615 w 325438"/>
                  <a:gd name="connsiteY145" fmla="*/ 14461 h 336550"/>
                  <a:gd name="connsiteX146" fmla="*/ 133615 w 325438"/>
                  <a:gd name="connsiteY146" fmla="*/ 10517 h 336550"/>
                  <a:gd name="connsiteX147" fmla="*/ 142875 w 325438"/>
                  <a:gd name="connsiteY147" fmla="*/ 0 h 336550"/>
                  <a:gd name="connsiteX148" fmla="*/ 153459 w 325438"/>
                  <a:gd name="connsiteY148" fmla="*/ 10517 h 336550"/>
                  <a:gd name="connsiteX149" fmla="*/ 153459 w 325438"/>
                  <a:gd name="connsiteY149" fmla="*/ 14461 h 336550"/>
                  <a:gd name="connsiteX150" fmla="*/ 171980 w 325438"/>
                  <a:gd name="connsiteY150" fmla="*/ 14461 h 336550"/>
                  <a:gd name="connsiteX151" fmla="*/ 171980 w 325438"/>
                  <a:gd name="connsiteY151" fmla="*/ 10517 h 336550"/>
                  <a:gd name="connsiteX152" fmla="*/ 182563 w 325438"/>
                  <a:gd name="connsiteY152" fmla="*/ 0 h 336550"/>
                  <a:gd name="connsiteX153" fmla="*/ 191823 w 325438"/>
                  <a:gd name="connsiteY153" fmla="*/ 10517 h 336550"/>
                  <a:gd name="connsiteX154" fmla="*/ 191823 w 325438"/>
                  <a:gd name="connsiteY154" fmla="*/ 14461 h 336550"/>
                  <a:gd name="connsiteX155" fmla="*/ 210344 w 325438"/>
                  <a:gd name="connsiteY155" fmla="*/ 14461 h 336550"/>
                  <a:gd name="connsiteX156" fmla="*/ 210344 w 325438"/>
                  <a:gd name="connsiteY156" fmla="*/ 10517 h 336550"/>
                  <a:gd name="connsiteX157" fmla="*/ 220927 w 325438"/>
                  <a:gd name="connsiteY157" fmla="*/ 0 h 336550"/>
                  <a:gd name="connsiteX158" fmla="*/ 231511 w 325438"/>
                  <a:gd name="connsiteY158" fmla="*/ 10517 h 336550"/>
                  <a:gd name="connsiteX159" fmla="*/ 231511 w 325438"/>
                  <a:gd name="connsiteY159" fmla="*/ 14461 h 336550"/>
                  <a:gd name="connsiteX160" fmla="*/ 250032 w 325438"/>
                  <a:gd name="connsiteY160" fmla="*/ 14461 h 336550"/>
                  <a:gd name="connsiteX161" fmla="*/ 250032 w 325438"/>
                  <a:gd name="connsiteY161" fmla="*/ 10517 h 336550"/>
                  <a:gd name="connsiteX162" fmla="*/ 260615 w 325438"/>
                  <a:gd name="connsiteY162" fmla="*/ 0 h 336550"/>
                  <a:gd name="connsiteX163" fmla="*/ 269875 w 325438"/>
                  <a:gd name="connsiteY163" fmla="*/ 10517 h 336550"/>
                  <a:gd name="connsiteX164" fmla="*/ 269875 w 325438"/>
                  <a:gd name="connsiteY164" fmla="*/ 14461 h 336550"/>
                  <a:gd name="connsiteX165" fmla="*/ 276490 w 325438"/>
                  <a:gd name="connsiteY165" fmla="*/ 14461 h 336550"/>
                  <a:gd name="connsiteX166" fmla="*/ 325438 w 325438"/>
                  <a:gd name="connsiteY166" fmla="*/ 61789 h 336550"/>
                  <a:gd name="connsiteX167" fmla="*/ 325438 w 325438"/>
                  <a:gd name="connsiteY167" fmla="*/ 289223 h 336550"/>
                  <a:gd name="connsiteX168" fmla="*/ 276490 w 325438"/>
                  <a:gd name="connsiteY168" fmla="*/ 336550 h 336550"/>
                  <a:gd name="connsiteX169" fmla="*/ 48948 w 325438"/>
                  <a:gd name="connsiteY169" fmla="*/ 336550 h 336550"/>
                  <a:gd name="connsiteX170" fmla="*/ 0 w 325438"/>
                  <a:gd name="connsiteY170" fmla="*/ 289223 h 336550"/>
                  <a:gd name="connsiteX171" fmla="*/ 0 w 325438"/>
                  <a:gd name="connsiteY171" fmla="*/ 61789 h 336550"/>
                  <a:gd name="connsiteX172" fmla="*/ 48948 w 325438"/>
                  <a:gd name="connsiteY172" fmla="*/ 14461 h 336550"/>
                  <a:gd name="connsiteX173" fmla="*/ 55563 w 325438"/>
                  <a:gd name="connsiteY173" fmla="*/ 14461 h 336550"/>
                  <a:gd name="connsiteX174" fmla="*/ 55563 w 325438"/>
                  <a:gd name="connsiteY174" fmla="*/ 10517 h 336550"/>
                  <a:gd name="connsiteX175" fmla="*/ 64823 w 325438"/>
                  <a:gd name="connsiteY175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</a:cxnLst>
                <a:rect l="l" t="t" r="r" b="b"/>
                <a:pathLst>
                  <a:path w="325438" h="336550">
                    <a:moveTo>
                      <a:pt x="233363" y="249238"/>
                    </a:moveTo>
                    <a:lnTo>
                      <a:pt x="279401" y="249238"/>
                    </a:lnTo>
                    <a:lnTo>
                      <a:pt x="279401" y="290513"/>
                    </a:lnTo>
                    <a:lnTo>
                      <a:pt x="233363" y="290513"/>
                    </a:lnTo>
                    <a:close/>
                    <a:moveTo>
                      <a:pt x="171450" y="249238"/>
                    </a:moveTo>
                    <a:lnTo>
                      <a:pt x="217488" y="249238"/>
                    </a:lnTo>
                    <a:lnTo>
                      <a:pt x="217488" y="290513"/>
                    </a:lnTo>
                    <a:lnTo>
                      <a:pt x="171450" y="290513"/>
                    </a:lnTo>
                    <a:close/>
                    <a:moveTo>
                      <a:pt x="107950" y="249238"/>
                    </a:moveTo>
                    <a:lnTo>
                      <a:pt x="155575" y="249238"/>
                    </a:lnTo>
                    <a:lnTo>
                      <a:pt x="155575" y="290513"/>
                    </a:lnTo>
                    <a:lnTo>
                      <a:pt x="107950" y="290513"/>
                    </a:lnTo>
                    <a:close/>
                    <a:moveTo>
                      <a:pt x="46038" y="249238"/>
                    </a:moveTo>
                    <a:lnTo>
                      <a:pt x="93663" y="249238"/>
                    </a:lnTo>
                    <a:lnTo>
                      <a:pt x="93663" y="290513"/>
                    </a:lnTo>
                    <a:lnTo>
                      <a:pt x="46038" y="290513"/>
                    </a:lnTo>
                    <a:close/>
                    <a:moveTo>
                      <a:pt x="233363" y="195263"/>
                    </a:moveTo>
                    <a:lnTo>
                      <a:pt x="279401" y="195263"/>
                    </a:lnTo>
                    <a:lnTo>
                      <a:pt x="279401" y="234951"/>
                    </a:lnTo>
                    <a:lnTo>
                      <a:pt x="233363" y="234951"/>
                    </a:lnTo>
                    <a:close/>
                    <a:moveTo>
                      <a:pt x="171450" y="195263"/>
                    </a:moveTo>
                    <a:lnTo>
                      <a:pt x="217488" y="195263"/>
                    </a:lnTo>
                    <a:lnTo>
                      <a:pt x="217488" y="234951"/>
                    </a:lnTo>
                    <a:lnTo>
                      <a:pt x="171450" y="234951"/>
                    </a:lnTo>
                    <a:close/>
                    <a:moveTo>
                      <a:pt x="107950" y="195263"/>
                    </a:moveTo>
                    <a:lnTo>
                      <a:pt x="155575" y="195263"/>
                    </a:lnTo>
                    <a:lnTo>
                      <a:pt x="155575" y="234951"/>
                    </a:lnTo>
                    <a:lnTo>
                      <a:pt x="107950" y="234951"/>
                    </a:lnTo>
                    <a:close/>
                    <a:moveTo>
                      <a:pt x="46038" y="195263"/>
                    </a:moveTo>
                    <a:lnTo>
                      <a:pt x="93663" y="195263"/>
                    </a:lnTo>
                    <a:lnTo>
                      <a:pt x="93663" y="234951"/>
                    </a:lnTo>
                    <a:lnTo>
                      <a:pt x="46038" y="234951"/>
                    </a:lnTo>
                    <a:close/>
                    <a:moveTo>
                      <a:pt x="233363" y="139700"/>
                    </a:moveTo>
                    <a:lnTo>
                      <a:pt x="279401" y="139700"/>
                    </a:lnTo>
                    <a:lnTo>
                      <a:pt x="279401" y="180975"/>
                    </a:lnTo>
                    <a:lnTo>
                      <a:pt x="233363" y="180975"/>
                    </a:lnTo>
                    <a:close/>
                    <a:moveTo>
                      <a:pt x="171450" y="139700"/>
                    </a:moveTo>
                    <a:lnTo>
                      <a:pt x="217488" y="139700"/>
                    </a:lnTo>
                    <a:lnTo>
                      <a:pt x="217488" y="180975"/>
                    </a:lnTo>
                    <a:lnTo>
                      <a:pt x="171450" y="180975"/>
                    </a:lnTo>
                    <a:close/>
                    <a:moveTo>
                      <a:pt x="107950" y="139700"/>
                    </a:moveTo>
                    <a:lnTo>
                      <a:pt x="155575" y="139700"/>
                    </a:lnTo>
                    <a:lnTo>
                      <a:pt x="155575" y="180975"/>
                    </a:lnTo>
                    <a:lnTo>
                      <a:pt x="107950" y="180975"/>
                    </a:lnTo>
                    <a:close/>
                    <a:moveTo>
                      <a:pt x="49167" y="38100"/>
                    </a:moveTo>
                    <a:cubicBezTo>
                      <a:pt x="35963" y="38100"/>
                      <a:pt x="25400" y="48613"/>
                      <a:pt x="25400" y="61753"/>
                    </a:cubicBezTo>
                    <a:cubicBezTo>
                      <a:pt x="25400" y="61753"/>
                      <a:pt x="25400" y="61753"/>
                      <a:pt x="25400" y="289085"/>
                    </a:cubicBezTo>
                    <a:cubicBezTo>
                      <a:pt x="25400" y="302226"/>
                      <a:pt x="35963" y="312738"/>
                      <a:pt x="49167" y="312738"/>
                    </a:cubicBezTo>
                    <a:cubicBezTo>
                      <a:pt x="49167" y="312738"/>
                      <a:pt x="49167" y="312738"/>
                      <a:pt x="276271" y="312738"/>
                    </a:cubicBezTo>
                    <a:cubicBezTo>
                      <a:pt x="289475" y="312738"/>
                      <a:pt x="300038" y="302226"/>
                      <a:pt x="300038" y="289085"/>
                    </a:cubicBezTo>
                    <a:cubicBezTo>
                      <a:pt x="300038" y="289085"/>
                      <a:pt x="300038" y="289085"/>
                      <a:pt x="300038" y="61753"/>
                    </a:cubicBezTo>
                    <a:cubicBezTo>
                      <a:pt x="300038" y="48613"/>
                      <a:pt x="289475" y="38100"/>
                      <a:pt x="276271" y="38100"/>
                    </a:cubicBezTo>
                    <a:cubicBezTo>
                      <a:pt x="276271" y="38100"/>
                      <a:pt x="276271" y="38100"/>
                      <a:pt x="269669" y="38100"/>
                    </a:cubicBezTo>
                    <a:cubicBezTo>
                      <a:pt x="269669" y="38100"/>
                      <a:pt x="269669" y="38100"/>
                      <a:pt x="269669" y="63067"/>
                    </a:cubicBezTo>
                    <a:cubicBezTo>
                      <a:pt x="273631" y="65695"/>
                      <a:pt x="276271" y="70951"/>
                      <a:pt x="276271" y="74894"/>
                    </a:cubicBezTo>
                    <a:cubicBezTo>
                      <a:pt x="276271" y="84092"/>
                      <a:pt x="268349" y="90662"/>
                      <a:pt x="260427" y="90662"/>
                    </a:cubicBezTo>
                    <a:cubicBezTo>
                      <a:pt x="251184" y="90662"/>
                      <a:pt x="244582" y="84092"/>
                      <a:pt x="244582" y="74894"/>
                    </a:cubicBezTo>
                    <a:cubicBezTo>
                      <a:pt x="244582" y="70951"/>
                      <a:pt x="245903" y="65695"/>
                      <a:pt x="249864" y="63067"/>
                    </a:cubicBezTo>
                    <a:cubicBezTo>
                      <a:pt x="249864" y="63067"/>
                      <a:pt x="249864" y="63067"/>
                      <a:pt x="249864" y="38100"/>
                    </a:cubicBezTo>
                    <a:cubicBezTo>
                      <a:pt x="249864" y="38100"/>
                      <a:pt x="249864" y="38100"/>
                      <a:pt x="231379" y="38100"/>
                    </a:cubicBezTo>
                    <a:cubicBezTo>
                      <a:pt x="231379" y="38100"/>
                      <a:pt x="231379" y="38100"/>
                      <a:pt x="231379" y="63067"/>
                    </a:cubicBezTo>
                    <a:cubicBezTo>
                      <a:pt x="234019" y="65695"/>
                      <a:pt x="236660" y="70951"/>
                      <a:pt x="236660" y="74894"/>
                    </a:cubicBezTo>
                    <a:cubicBezTo>
                      <a:pt x="236660" y="84092"/>
                      <a:pt x="230058" y="90662"/>
                      <a:pt x="220816" y="90662"/>
                    </a:cubicBezTo>
                    <a:cubicBezTo>
                      <a:pt x="212893" y="90662"/>
                      <a:pt x="204971" y="84092"/>
                      <a:pt x="204971" y="74894"/>
                    </a:cubicBezTo>
                    <a:cubicBezTo>
                      <a:pt x="204971" y="70951"/>
                      <a:pt x="207612" y="65695"/>
                      <a:pt x="210253" y="63067"/>
                    </a:cubicBezTo>
                    <a:cubicBezTo>
                      <a:pt x="210253" y="63067"/>
                      <a:pt x="210253" y="63067"/>
                      <a:pt x="210253" y="38100"/>
                    </a:cubicBezTo>
                    <a:cubicBezTo>
                      <a:pt x="210253" y="38100"/>
                      <a:pt x="210253" y="38100"/>
                      <a:pt x="191767" y="38100"/>
                    </a:cubicBezTo>
                    <a:cubicBezTo>
                      <a:pt x="191767" y="38100"/>
                      <a:pt x="191767" y="38100"/>
                      <a:pt x="191767" y="63067"/>
                    </a:cubicBezTo>
                    <a:cubicBezTo>
                      <a:pt x="195728" y="65695"/>
                      <a:pt x="198369" y="70951"/>
                      <a:pt x="198369" y="74894"/>
                    </a:cubicBezTo>
                    <a:cubicBezTo>
                      <a:pt x="198369" y="84092"/>
                      <a:pt x="190447" y="90662"/>
                      <a:pt x="182525" y="90662"/>
                    </a:cubicBezTo>
                    <a:cubicBezTo>
                      <a:pt x="173282" y="90662"/>
                      <a:pt x="166680" y="84092"/>
                      <a:pt x="166680" y="74894"/>
                    </a:cubicBezTo>
                    <a:cubicBezTo>
                      <a:pt x="166680" y="70951"/>
                      <a:pt x="168001" y="65695"/>
                      <a:pt x="171962" y="63067"/>
                    </a:cubicBezTo>
                    <a:cubicBezTo>
                      <a:pt x="171962" y="63067"/>
                      <a:pt x="171962" y="63067"/>
                      <a:pt x="171962" y="38100"/>
                    </a:cubicBezTo>
                    <a:cubicBezTo>
                      <a:pt x="171962" y="38100"/>
                      <a:pt x="171962" y="38100"/>
                      <a:pt x="153476" y="38100"/>
                    </a:cubicBezTo>
                    <a:cubicBezTo>
                      <a:pt x="153476" y="38100"/>
                      <a:pt x="153476" y="38100"/>
                      <a:pt x="153476" y="63067"/>
                    </a:cubicBezTo>
                    <a:cubicBezTo>
                      <a:pt x="157438" y="65695"/>
                      <a:pt x="158758" y="70951"/>
                      <a:pt x="158758" y="74894"/>
                    </a:cubicBezTo>
                    <a:cubicBezTo>
                      <a:pt x="158758" y="84092"/>
                      <a:pt x="152156" y="90662"/>
                      <a:pt x="142913" y="90662"/>
                    </a:cubicBezTo>
                    <a:cubicBezTo>
                      <a:pt x="134991" y="90662"/>
                      <a:pt x="127069" y="84092"/>
                      <a:pt x="127069" y="74894"/>
                    </a:cubicBezTo>
                    <a:cubicBezTo>
                      <a:pt x="127069" y="70951"/>
                      <a:pt x="129710" y="65695"/>
                      <a:pt x="133671" y="63067"/>
                    </a:cubicBezTo>
                    <a:cubicBezTo>
                      <a:pt x="133671" y="63067"/>
                      <a:pt x="133671" y="63067"/>
                      <a:pt x="133671" y="38100"/>
                    </a:cubicBezTo>
                    <a:cubicBezTo>
                      <a:pt x="133671" y="38100"/>
                      <a:pt x="133671" y="38100"/>
                      <a:pt x="115186" y="38100"/>
                    </a:cubicBezTo>
                    <a:cubicBezTo>
                      <a:pt x="115186" y="38100"/>
                      <a:pt x="115186" y="38100"/>
                      <a:pt x="115186" y="63067"/>
                    </a:cubicBezTo>
                    <a:cubicBezTo>
                      <a:pt x="117826" y="65695"/>
                      <a:pt x="120467" y="70951"/>
                      <a:pt x="120467" y="74894"/>
                    </a:cubicBezTo>
                    <a:cubicBezTo>
                      <a:pt x="120467" y="84092"/>
                      <a:pt x="112545" y="90662"/>
                      <a:pt x="104623" y="90662"/>
                    </a:cubicBezTo>
                    <a:cubicBezTo>
                      <a:pt x="95380" y="90662"/>
                      <a:pt x="88778" y="84092"/>
                      <a:pt x="88778" y="74894"/>
                    </a:cubicBezTo>
                    <a:cubicBezTo>
                      <a:pt x="88778" y="70951"/>
                      <a:pt x="91419" y="65695"/>
                      <a:pt x="94060" y="63067"/>
                    </a:cubicBezTo>
                    <a:cubicBezTo>
                      <a:pt x="94060" y="63067"/>
                      <a:pt x="94060" y="63067"/>
                      <a:pt x="94060" y="38100"/>
                    </a:cubicBezTo>
                    <a:cubicBezTo>
                      <a:pt x="94060" y="38100"/>
                      <a:pt x="94060" y="38100"/>
                      <a:pt x="75574" y="38100"/>
                    </a:cubicBezTo>
                    <a:cubicBezTo>
                      <a:pt x="75574" y="38100"/>
                      <a:pt x="75574" y="38100"/>
                      <a:pt x="75574" y="63067"/>
                    </a:cubicBezTo>
                    <a:cubicBezTo>
                      <a:pt x="79535" y="65695"/>
                      <a:pt x="80856" y="70951"/>
                      <a:pt x="80856" y="74894"/>
                    </a:cubicBezTo>
                    <a:cubicBezTo>
                      <a:pt x="80856" y="84092"/>
                      <a:pt x="74254" y="90662"/>
                      <a:pt x="65011" y="90662"/>
                    </a:cubicBezTo>
                    <a:cubicBezTo>
                      <a:pt x="57089" y="90662"/>
                      <a:pt x="49167" y="84092"/>
                      <a:pt x="49167" y="74894"/>
                    </a:cubicBezTo>
                    <a:cubicBezTo>
                      <a:pt x="49167" y="70951"/>
                      <a:pt x="51808" y="65695"/>
                      <a:pt x="55769" y="63067"/>
                    </a:cubicBezTo>
                    <a:cubicBezTo>
                      <a:pt x="55769" y="63067"/>
                      <a:pt x="55769" y="63067"/>
                      <a:pt x="55769" y="38100"/>
                    </a:cubicBezTo>
                    <a:cubicBezTo>
                      <a:pt x="55769" y="38100"/>
                      <a:pt x="55769" y="38100"/>
                      <a:pt x="49167" y="38100"/>
                    </a:cubicBezTo>
                    <a:close/>
                    <a:moveTo>
                      <a:pt x="65315" y="4763"/>
                    </a:moveTo>
                    <a:cubicBezTo>
                      <a:pt x="63047" y="4763"/>
                      <a:pt x="61913" y="7437"/>
                      <a:pt x="61913" y="10110"/>
                    </a:cubicBezTo>
                    <a:lnTo>
                      <a:pt x="61913" y="75616"/>
                    </a:lnTo>
                    <a:cubicBezTo>
                      <a:pt x="61913" y="79626"/>
                      <a:pt x="63047" y="80963"/>
                      <a:pt x="65315" y="80963"/>
                    </a:cubicBezTo>
                    <a:cubicBezTo>
                      <a:pt x="68717" y="80963"/>
                      <a:pt x="69851" y="79626"/>
                      <a:pt x="69851" y="75616"/>
                    </a:cubicBezTo>
                    <a:cubicBezTo>
                      <a:pt x="69851" y="75616"/>
                      <a:pt x="69851" y="75616"/>
                      <a:pt x="69851" y="10110"/>
                    </a:cubicBezTo>
                    <a:cubicBezTo>
                      <a:pt x="69851" y="7437"/>
                      <a:pt x="68717" y="4763"/>
                      <a:pt x="65315" y="4763"/>
                    </a:cubicBezTo>
                    <a:close/>
                    <a:moveTo>
                      <a:pt x="104776" y="4763"/>
                    </a:moveTo>
                    <a:cubicBezTo>
                      <a:pt x="102394" y="4763"/>
                      <a:pt x="100013" y="7437"/>
                      <a:pt x="100013" y="10110"/>
                    </a:cubicBezTo>
                    <a:lnTo>
                      <a:pt x="100013" y="75616"/>
                    </a:lnTo>
                    <a:cubicBezTo>
                      <a:pt x="100013" y="79626"/>
                      <a:pt x="102394" y="80963"/>
                      <a:pt x="104776" y="80963"/>
                    </a:cubicBezTo>
                    <a:cubicBezTo>
                      <a:pt x="107157" y="80963"/>
                      <a:pt x="109538" y="79626"/>
                      <a:pt x="109538" y="75616"/>
                    </a:cubicBezTo>
                    <a:cubicBezTo>
                      <a:pt x="109538" y="75616"/>
                      <a:pt x="109538" y="75616"/>
                      <a:pt x="109538" y="10110"/>
                    </a:cubicBezTo>
                    <a:cubicBezTo>
                      <a:pt x="109538" y="7437"/>
                      <a:pt x="107157" y="4763"/>
                      <a:pt x="104776" y="4763"/>
                    </a:cubicBezTo>
                    <a:close/>
                    <a:moveTo>
                      <a:pt x="142876" y="4763"/>
                    </a:moveTo>
                    <a:cubicBezTo>
                      <a:pt x="140494" y="4763"/>
                      <a:pt x="138113" y="7437"/>
                      <a:pt x="138113" y="10110"/>
                    </a:cubicBezTo>
                    <a:lnTo>
                      <a:pt x="138113" y="75616"/>
                    </a:lnTo>
                    <a:cubicBezTo>
                      <a:pt x="138113" y="79626"/>
                      <a:pt x="140494" y="80963"/>
                      <a:pt x="142876" y="80963"/>
                    </a:cubicBezTo>
                    <a:cubicBezTo>
                      <a:pt x="145257" y="80963"/>
                      <a:pt x="147638" y="79626"/>
                      <a:pt x="147638" y="75616"/>
                    </a:cubicBezTo>
                    <a:cubicBezTo>
                      <a:pt x="147638" y="75616"/>
                      <a:pt x="147638" y="75616"/>
                      <a:pt x="147638" y="10110"/>
                    </a:cubicBezTo>
                    <a:cubicBezTo>
                      <a:pt x="147638" y="7437"/>
                      <a:pt x="145257" y="4763"/>
                      <a:pt x="142876" y="4763"/>
                    </a:cubicBezTo>
                    <a:close/>
                    <a:moveTo>
                      <a:pt x="182563" y="4763"/>
                    </a:moveTo>
                    <a:cubicBezTo>
                      <a:pt x="180181" y="4763"/>
                      <a:pt x="177800" y="7437"/>
                      <a:pt x="177800" y="10110"/>
                    </a:cubicBezTo>
                    <a:lnTo>
                      <a:pt x="177800" y="75616"/>
                    </a:lnTo>
                    <a:cubicBezTo>
                      <a:pt x="177800" y="79626"/>
                      <a:pt x="180181" y="80963"/>
                      <a:pt x="182563" y="80963"/>
                    </a:cubicBezTo>
                    <a:cubicBezTo>
                      <a:pt x="184944" y="80963"/>
                      <a:pt x="187325" y="79626"/>
                      <a:pt x="187325" y="75616"/>
                    </a:cubicBezTo>
                    <a:cubicBezTo>
                      <a:pt x="187325" y="75616"/>
                      <a:pt x="187325" y="75616"/>
                      <a:pt x="187325" y="10110"/>
                    </a:cubicBezTo>
                    <a:cubicBezTo>
                      <a:pt x="187325" y="7437"/>
                      <a:pt x="184944" y="4763"/>
                      <a:pt x="182563" y="4763"/>
                    </a:cubicBezTo>
                    <a:close/>
                    <a:moveTo>
                      <a:pt x="220663" y="4763"/>
                    </a:moveTo>
                    <a:cubicBezTo>
                      <a:pt x="218281" y="4763"/>
                      <a:pt x="215900" y="7437"/>
                      <a:pt x="215900" y="10110"/>
                    </a:cubicBezTo>
                    <a:lnTo>
                      <a:pt x="215900" y="75616"/>
                    </a:lnTo>
                    <a:cubicBezTo>
                      <a:pt x="215900" y="79626"/>
                      <a:pt x="218281" y="80963"/>
                      <a:pt x="220663" y="80963"/>
                    </a:cubicBezTo>
                    <a:cubicBezTo>
                      <a:pt x="223044" y="80963"/>
                      <a:pt x="225425" y="79626"/>
                      <a:pt x="225425" y="75616"/>
                    </a:cubicBezTo>
                    <a:cubicBezTo>
                      <a:pt x="225425" y="75616"/>
                      <a:pt x="225425" y="75616"/>
                      <a:pt x="225425" y="10110"/>
                    </a:cubicBezTo>
                    <a:cubicBezTo>
                      <a:pt x="225425" y="7437"/>
                      <a:pt x="223044" y="4763"/>
                      <a:pt x="220663" y="4763"/>
                    </a:cubicBezTo>
                    <a:close/>
                    <a:moveTo>
                      <a:pt x="260124" y="4763"/>
                    </a:moveTo>
                    <a:cubicBezTo>
                      <a:pt x="256722" y="4763"/>
                      <a:pt x="255588" y="7437"/>
                      <a:pt x="255588" y="10110"/>
                    </a:cubicBezTo>
                    <a:lnTo>
                      <a:pt x="255588" y="75616"/>
                    </a:lnTo>
                    <a:cubicBezTo>
                      <a:pt x="255588" y="79626"/>
                      <a:pt x="256722" y="80963"/>
                      <a:pt x="260124" y="80963"/>
                    </a:cubicBezTo>
                    <a:cubicBezTo>
                      <a:pt x="262392" y="80963"/>
                      <a:pt x="263526" y="79626"/>
                      <a:pt x="263526" y="75616"/>
                    </a:cubicBezTo>
                    <a:cubicBezTo>
                      <a:pt x="263526" y="75616"/>
                      <a:pt x="263526" y="75616"/>
                      <a:pt x="263526" y="10110"/>
                    </a:cubicBezTo>
                    <a:cubicBezTo>
                      <a:pt x="263526" y="7437"/>
                      <a:pt x="262392" y="4763"/>
                      <a:pt x="260124" y="4763"/>
                    </a:cubicBezTo>
                    <a:close/>
                    <a:moveTo>
                      <a:pt x="64823" y="0"/>
                    </a:moveTo>
                    <a:cubicBezTo>
                      <a:pt x="71438" y="0"/>
                      <a:pt x="75406" y="3944"/>
                      <a:pt x="75406" y="10517"/>
                    </a:cubicBezTo>
                    <a:cubicBezTo>
                      <a:pt x="75406" y="10517"/>
                      <a:pt x="75406" y="10517"/>
                      <a:pt x="75406" y="14461"/>
                    </a:cubicBezTo>
                    <a:cubicBezTo>
                      <a:pt x="75406" y="14461"/>
                      <a:pt x="75406" y="14461"/>
                      <a:pt x="93927" y="14461"/>
                    </a:cubicBezTo>
                    <a:cubicBezTo>
                      <a:pt x="93927" y="14461"/>
                      <a:pt x="93927" y="14461"/>
                      <a:pt x="93927" y="10517"/>
                    </a:cubicBezTo>
                    <a:cubicBezTo>
                      <a:pt x="93927" y="3944"/>
                      <a:pt x="99219" y="0"/>
                      <a:pt x="104511" y="0"/>
                    </a:cubicBezTo>
                    <a:cubicBezTo>
                      <a:pt x="109802" y="0"/>
                      <a:pt x="115094" y="3944"/>
                      <a:pt x="115094" y="10517"/>
                    </a:cubicBezTo>
                    <a:cubicBezTo>
                      <a:pt x="115094" y="10517"/>
                      <a:pt x="115094" y="10517"/>
                      <a:pt x="115094" y="14461"/>
                    </a:cubicBezTo>
                    <a:cubicBezTo>
                      <a:pt x="115094" y="14461"/>
                      <a:pt x="115094" y="14461"/>
                      <a:pt x="133615" y="14461"/>
                    </a:cubicBezTo>
                    <a:cubicBezTo>
                      <a:pt x="133615" y="14461"/>
                      <a:pt x="133615" y="14461"/>
                      <a:pt x="133615" y="10517"/>
                    </a:cubicBezTo>
                    <a:cubicBezTo>
                      <a:pt x="133615" y="3944"/>
                      <a:pt x="137584" y="0"/>
                      <a:pt x="142875" y="0"/>
                    </a:cubicBezTo>
                    <a:cubicBezTo>
                      <a:pt x="149490" y="0"/>
                      <a:pt x="153459" y="3944"/>
                      <a:pt x="153459" y="10517"/>
                    </a:cubicBezTo>
                    <a:cubicBezTo>
                      <a:pt x="153459" y="10517"/>
                      <a:pt x="153459" y="10517"/>
                      <a:pt x="153459" y="14461"/>
                    </a:cubicBezTo>
                    <a:cubicBezTo>
                      <a:pt x="153459" y="14461"/>
                      <a:pt x="153459" y="14461"/>
                      <a:pt x="171980" y="14461"/>
                    </a:cubicBezTo>
                    <a:cubicBezTo>
                      <a:pt x="171980" y="14461"/>
                      <a:pt x="171980" y="14461"/>
                      <a:pt x="171980" y="10517"/>
                    </a:cubicBezTo>
                    <a:cubicBezTo>
                      <a:pt x="171980" y="3944"/>
                      <a:pt x="175948" y="0"/>
                      <a:pt x="182563" y="0"/>
                    </a:cubicBezTo>
                    <a:cubicBezTo>
                      <a:pt x="187855" y="0"/>
                      <a:pt x="191823" y="3944"/>
                      <a:pt x="191823" y="10517"/>
                    </a:cubicBezTo>
                    <a:cubicBezTo>
                      <a:pt x="191823" y="10517"/>
                      <a:pt x="191823" y="10517"/>
                      <a:pt x="191823" y="14461"/>
                    </a:cubicBezTo>
                    <a:cubicBezTo>
                      <a:pt x="191823" y="14461"/>
                      <a:pt x="191823" y="14461"/>
                      <a:pt x="210344" y="14461"/>
                    </a:cubicBezTo>
                    <a:cubicBezTo>
                      <a:pt x="210344" y="14461"/>
                      <a:pt x="210344" y="14461"/>
                      <a:pt x="210344" y="10517"/>
                    </a:cubicBezTo>
                    <a:cubicBezTo>
                      <a:pt x="210344" y="3944"/>
                      <a:pt x="215636" y="0"/>
                      <a:pt x="220927" y="0"/>
                    </a:cubicBezTo>
                    <a:cubicBezTo>
                      <a:pt x="226219" y="0"/>
                      <a:pt x="231511" y="3944"/>
                      <a:pt x="231511" y="10517"/>
                    </a:cubicBezTo>
                    <a:cubicBezTo>
                      <a:pt x="231511" y="10517"/>
                      <a:pt x="231511" y="10517"/>
                      <a:pt x="231511" y="14461"/>
                    </a:cubicBezTo>
                    <a:cubicBezTo>
                      <a:pt x="231511" y="14461"/>
                      <a:pt x="231511" y="14461"/>
                      <a:pt x="250032" y="14461"/>
                    </a:cubicBezTo>
                    <a:cubicBezTo>
                      <a:pt x="250032" y="14461"/>
                      <a:pt x="250032" y="14461"/>
                      <a:pt x="250032" y="10517"/>
                    </a:cubicBezTo>
                    <a:cubicBezTo>
                      <a:pt x="250032" y="3944"/>
                      <a:pt x="254000" y="0"/>
                      <a:pt x="260615" y="0"/>
                    </a:cubicBezTo>
                    <a:cubicBezTo>
                      <a:pt x="265907" y="0"/>
                      <a:pt x="269875" y="3944"/>
                      <a:pt x="269875" y="10517"/>
                    </a:cubicBezTo>
                    <a:cubicBezTo>
                      <a:pt x="269875" y="10517"/>
                      <a:pt x="269875" y="10517"/>
                      <a:pt x="269875" y="14461"/>
                    </a:cubicBezTo>
                    <a:cubicBezTo>
                      <a:pt x="269875" y="14461"/>
                      <a:pt x="269875" y="14461"/>
                      <a:pt x="276490" y="14461"/>
                    </a:cubicBezTo>
                    <a:cubicBezTo>
                      <a:pt x="302948" y="14461"/>
                      <a:pt x="325438" y="35496"/>
                      <a:pt x="325438" y="61789"/>
                    </a:cubicBezTo>
                    <a:cubicBezTo>
                      <a:pt x="325438" y="61789"/>
                      <a:pt x="325438" y="61789"/>
                      <a:pt x="325438" y="289223"/>
                    </a:cubicBezTo>
                    <a:cubicBezTo>
                      <a:pt x="325438" y="315516"/>
                      <a:pt x="302948" y="336550"/>
                      <a:pt x="276490" y="336550"/>
                    </a:cubicBezTo>
                    <a:cubicBezTo>
                      <a:pt x="276490" y="336550"/>
                      <a:pt x="276490" y="336550"/>
                      <a:pt x="48948" y="336550"/>
                    </a:cubicBezTo>
                    <a:cubicBezTo>
                      <a:pt x="22490" y="336550"/>
                      <a:pt x="0" y="315516"/>
                      <a:pt x="0" y="289223"/>
                    </a:cubicBezTo>
                    <a:cubicBezTo>
                      <a:pt x="0" y="289223"/>
                      <a:pt x="0" y="289223"/>
                      <a:pt x="0" y="61789"/>
                    </a:cubicBezTo>
                    <a:cubicBezTo>
                      <a:pt x="0" y="35496"/>
                      <a:pt x="22490" y="14461"/>
                      <a:pt x="48948" y="14461"/>
                    </a:cubicBezTo>
                    <a:cubicBezTo>
                      <a:pt x="48948" y="14461"/>
                      <a:pt x="48948" y="14461"/>
                      <a:pt x="55563" y="14461"/>
                    </a:cubicBezTo>
                    <a:cubicBezTo>
                      <a:pt x="55563" y="14461"/>
                      <a:pt x="55563" y="14461"/>
                      <a:pt x="55563" y="10517"/>
                    </a:cubicBezTo>
                    <a:cubicBezTo>
                      <a:pt x="55563" y="3944"/>
                      <a:pt x="59531" y="0"/>
                      <a:pt x="64823" y="0"/>
                    </a:cubicBezTo>
                    <a:close/>
                  </a:path>
                </a:pathLst>
              </a:custGeom>
              <a:solidFill>
                <a:srgbClr val="1C50A2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1C50A2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54" name="文本框 27"/>
            <p:cNvSpPr txBox="1"/>
            <p:nvPr/>
          </p:nvSpPr>
          <p:spPr>
            <a:xfrm>
              <a:off x="6669040" y="4779208"/>
              <a:ext cx="1742936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1C50A2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时间：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75066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矩形 82"/>
          <p:cNvSpPr/>
          <p:nvPr/>
        </p:nvSpPr>
        <p:spPr>
          <a:xfrm>
            <a:off x="7744182" y="308217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spcBef>
                <a:spcPct val="0"/>
              </a:spcBef>
              <a:defRPr/>
            </a:pPr>
            <a:r>
              <a:rPr lang="zh-CN" altLang="en-US" b="1" dirty="0">
                <a:solidFill>
                  <a:srgbClr val="1C50A2"/>
                </a:solidFill>
                <a:latin typeface="Arial" panose="020B0604020202020204"/>
                <a:sym typeface="微软雅黑" panose="020B0503020204020204" pitchFamily="34" charset="-122"/>
              </a:rPr>
              <a:t>研究思路</a:t>
            </a:r>
          </a:p>
        </p:txBody>
      </p:sp>
      <p:sp>
        <p:nvSpPr>
          <p:cNvPr id="84" name="矩形 83"/>
          <p:cNvSpPr/>
          <p:nvPr/>
        </p:nvSpPr>
        <p:spPr>
          <a:xfrm>
            <a:off x="9154720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lang="zh-CN" altLang="en-US" dirty="0">
                <a:solidFill>
                  <a:srgbClr val="1C50A2"/>
                </a:solidFill>
                <a:latin typeface="Arial" panose="020B0604020202020204"/>
              </a:rPr>
              <a:t>研究方法</a:t>
            </a:r>
          </a:p>
        </p:txBody>
      </p:sp>
      <p:sp>
        <p:nvSpPr>
          <p:cNvPr id="85" name="矩形 84"/>
          <p:cNvSpPr/>
          <p:nvPr/>
        </p:nvSpPr>
        <p:spPr>
          <a:xfrm>
            <a:off x="10441652" y="294699"/>
            <a:ext cx="1082348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kumimoji="1" lang="zh-CN" altLang="en-US" dirty="0">
                <a:solidFill>
                  <a:srgbClr val="1C50A2"/>
                </a:solidFill>
                <a:latin typeface="Arial" panose="020B0604020202020204"/>
              </a:rPr>
              <a:t>可行性说明</a:t>
            </a:r>
            <a:endParaRPr lang="zh-CN" altLang="en-US" dirty="0">
              <a:solidFill>
                <a:srgbClr val="1C50A2"/>
              </a:solidFill>
              <a:latin typeface="Arial" panose="020B0604020202020204"/>
            </a:endParaRPr>
          </a:p>
        </p:txBody>
      </p:sp>
      <p:cxnSp>
        <p:nvCxnSpPr>
          <p:cNvPr id="87" name="直接连接符 86"/>
          <p:cNvCxnSpPr/>
          <p:nvPr/>
        </p:nvCxnSpPr>
        <p:spPr>
          <a:xfrm>
            <a:off x="8873067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/>
          <p:nvPr/>
        </p:nvCxnSpPr>
        <p:spPr>
          <a:xfrm>
            <a:off x="10160000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连接符 88"/>
          <p:cNvCxnSpPr/>
          <p:nvPr/>
        </p:nvCxnSpPr>
        <p:spPr>
          <a:xfrm>
            <a:off x="11624733" y="308217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0" name="组合 89"/>
          <p:cNvGrpSpPr/>
          <p:nvPr/>
        </p:nvGrpSpPr>
        <p:grpSpPr>
          <a:xfrm>
            <a:off x="396217" y="128165"/>
            <a:ext cx="670385" cy="604428"/>
            <a:chOff x="5424755" y="1340768"/>
            <a:chExt cx="670560" cy="604586"/>
          </a:xfrm>
        </p:grpSpPr>
        <p:grpSp>
          <p:nvGrpSpPr>
            <p:cNvPr id="97" name="组合 96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9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0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98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91" name="文本框 9"/>
          <p:cNvSpPr txBox="1"/>
          <p:nvPr/>
        </p:nvSpPr>
        <p:spPr>
          <a:xfrm>
            <a:off x="1113221" y="246916"/>
            <a:ext cx="1871720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dirty="0">
                <a:solidFill>
                  <a:srgbClr val="414455"/>
                </a:solidFill>
                <a:latin typeface="微软雅黑" panose="020B0503020204020204" pitchFamily="34" charset="-122"/>
              </a:rPr>
              <a:t>研究方法与思路</a:t>
            </a:r>
          </a:p>
        </p:txBody>
      </p:sp>
      <p:sp>
        <p:nvSpPr>
          <p:cNvPr id="94" name="Freeform 126"/>
          <p:cNvSpPr>
            <a:spLocks noChangeAspect="1" noEditPoints="1"/>
          </p:cNvSpPr>
          <p:nvPr/>
        </p:nvSpPr>
        <p:spPr bwMode="auto">
          <a:xfrm>
            <a:off x="600314" y="289155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六边形 14"/>
          <p:cNvSpPr>
            <a:spLocks noChangeArrowheads="1"/>
          </p:cNvSpPr>
          <p:nvPr/>
        </p:nvSpPr>
        <p:spPr bwMode="auto">
          <a:xfrm rot="5400000">
            <a:off x="3777722" y="1767946"/>
            <a:ext cx="1465263" cy="1265237"/>
          </a:xfrm>
          <a:prstGeom prst="hexagon">
            <a:avLst>
              <a:gd name="adj" fmla="val 24963"/>
              <a:gd name="vf" fmla="val 115470"/>
            </a:avLst>
          </a:prstGeom>
          <a:solidFill>
            <a:srgbClr val="000000"/>
          </a:solidFill>
          <a:ln w="22225">
            <a:solidFill>
              <a:srgbClr val="F2F2F2"/>
            </a:solidFill>
            <a:beve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" name="六边形 15"/>
          <p:cNvSpPr>
            <a:spLocks noChangeArrowheads="1"/>
          </p:cNvSpPr>
          <p:nvPr/>
        </p:nvSpPr>
        <p:spPr bwMode="auto">
          <a:xfrm rot="5400000">
            <a:off x="5042165" y="1768740"/>
            <a:ext cx="1465263" cy="1263650"/>
          </a:xfrm>
          <a:prstGeom prst="hexagon">
            <a:avLst>
              <a:gd name="adj" fmla="val 24995"/>
              <a:gd name="vf" fmla="val 115470"/>
            </a:avLst>
          </a:prstGeom>
          <a:solidFill>
            <a:srgbClr val="1C50A2"/>
          </a:solidFill>
          <a:ln w="22225">
            <a:solidFill>
              <a:srgbClr val="F2F2F2"/>
            </a:solidFill>
            <a:beve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" name="六边形 16"/>
          <p:cNvSpPr>
            <a:spLocks noChangeArrowheads="1"/>
          </p:cNvSpPr>
          <p:nvPr/>
        </p:nvSpPr>
        <p:spPr bwMode="auto">
          <a:xfrm rot="5400000">
            <a:off x="4409547" y="2915708"/>
            <a:ext cx="1466850" cy="1263650"/>
          </a:xfrm>
          <a:prstGeom prst="hexagon">
            <a:avLst>
              <a:gd name="adj" fmla="val 25022"/>
              <a:gd name="vf" fmla="val 115470"/>
            </a:avLst>
          </a:prstGeom>
          <a:solidFill>
            <a:srgbClr val="000000"/>
          </a:solidFill>
          <a:ln w="22225">
            <a:solidFill>
              <a:srgbClr val="F2F2F2"/>
            </a:solidFill>
            <a:beve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" name="六边形 17"/>
          <p:cNvSpPr>
            <a:spLocks noChangeArrowheads="1"/>
          </p:cNvSpPr>
          <p:nvPr/>
        </p:nvSpPr>
        <p:spPr bwMode="auto">
          <a:xfrm rot="5400000">
            <a:off x="5676372" y="2915708"/>
            <a:ext cx="1466850" cy="1263650"/>
          </a:xfrm>
          <a:prstGeom prst="hexagon">
            <a:avLst>
              <a:gd name="adj" fmla="val 25022"/>
              <a:gd name="vf" fmla="val 115470"/>
            </a:avLst>
          </a:prstGeom>
          <a:solidFill>
            <a:srgbClr val="1C50A2"/>
          </a:solidFill>
          <a:ln w="22225">
            <a:solidFill>
              <a:srgbClr val="F2F2F2"/>
            </a:solidFill>
            <a:beve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9" name="六边形 18"/>
          <p:cNvSpPr>
            <a:spLocks noChangeArrowheads="1"/>
          </p:cNvSpPr>
          <p:nvPr/>
        </p:nvSpPr>
        <p:spPr bwMode="auto">
          <a:xfrm rot="5400000">
            <a:off x="6930497" y="2915708"/>
            <a:ext cx="1466850" cy="1263650"/>
          </a:xfrm>
          <a:prstGeom prst="hexagon">
            <a:avLst>
              <a:gd name="adj" fmla="val 25022"/>
              <a:gd name="vf" fmla="val 115470"/>
            </a:avLst>
          </a:prstGeom>
          <a:solidFill>
            <a:srgbClr val="1C50A2"/>
          </a:solidFill>
          <a:ln w="22225">
            <a:solidFill>
              <a:srgbClr val="F2F2F2"/>
            </a:solidFill>
            <a:beve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0" name="六边形 19"/>
          <p:cNvSpPr>
            <a:spLocks noChangeArrowheads="1"/>
          </p:cNvSpPr>
          <p:nvPr/>
        </p:nvSpPr>
        <p:spPr bwMode="auto">
          <a:xfrm rot="5400000">
            <a:off x="6303435" y="4063471"/>
            <a:ext cx="1466850" cy="1263650"/>
          </a:xfrm>
          <a:prstGeom prst="hexagon">
            <a:avLst>
              <a:gd name="adj" fmla="val 25022"/>
              <a:gd name="vf" fmla="val 115470"/>
            </a:avLst>
          </a:prstGeom>
          <a:solidFill>
            <a:srgbClr val="1C50A2"/>
          </a:solidFill>
          <a:ln w="22225">
            <a:solidFill>
              <a:srgbClr val="F2F2F2"/>
            </a:solidFill>
            <a:beve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21" name="组合 20"/>
          <p:cNvGrpSpPr/>
          <p:nvPr/>
        </p:nvGrpSpPr>
        <p:grpSpPr bwMode="auto">
          <a:xfrm>
            <a:off x="4293660" y="2250546"/>
            <a:ext cx="434974" cy="417512"/>
            <a:chOff x="0" y="0"/>
            <a:chExt cx="2438400" cy="2332038"/>
          </a:xfrm>
        </p:grpSpPr>
        <p:sp>
          <p:nvSpPr>
            <p:cNvPr id="42" name="Freeform 25"/>
            <p:cNvSpPr>
              <a:spLocks noChangeArrowheads="1"/>
            </p:cNvSpPr>
            <p:nvPr/>
          </p:nvSpPr>
          <p:spPr bwMode="auto">
            <a:xfrm>
              <a:off x="893763" y="1676400"/>
              <a:ext cx="655638" cy="655638"/>
            </a:xfrm>
            <a:custGeom>
              <a:avLst/>
              <a:gdLst>
                <a:gd name="T0" fmla="*/ 2147483646 w 413"/>
                <a:gd name="T1" fmla="*/ 2147483646 h 413"/>
                <a:gd name="T2" fmla="*/ 0 w 413"/>
                <a:gd name="T3" fmla="*/ 0 h 413"/>
                <a:gd name="T4" fmla="*/ 2147483646 w 413"/>
                <a:gd name="T5" fmla="*/ 0 h 413"/>
                <a:gd name="T6" fmla="*/ 2147483646 w 413"/>
                <a:gd name="T7" fmla="*/ 2147483646 h 4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3"/>
                <a:gd name="T13" fmla="*/ 0 h 413"/>
                <a:gd name="T14" fmla="*/ 413 w 413"/>
                <a:gd name="T15" fmla="*/ 413 h 4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3" name="任意多边形 42"/>
            <p:cNvSpPr>
              <a:spLocks noChangeArrowheads="1"/>
            </p:cNvSpPr>
            <p:nvPr/>
          </p:nvSpPr>
          <p:spPr bwMode="auto">
            <a:xfrm>
              <a:off x="0" y="0"/>
              <a:ext cx="2438400" cy="1774825"/>
            </a:xfrm>
            <a:custGeom>
              <a:avLst/>
              <a:gdLst>
                <a:gd name="T0" fmla="*/ 290196 w 2438400"/>
                <a:gd name="T1" fmla="*/ 0 h 1774825"/>
                <a:gd name="T2" fmla="*/ 2151972 w 2438400"/>
                <a:gd name="T3" fmla="*/ 0 h 1774825"/>
                <a:gd name="T4" fmla="*/ 2438400 w 2438400"/>
                <a:gd name="T5" fmla="*/ 286384 h 1774825"/>
                <a:gd name="T6" fmla="*/ 2438400 w 2438400"/>
                <a:gd name="T7" fmla="*/ 1484673 h 1774825"/>
                <a:gd name="T8" fmla="*/ 2151972 w 2438400"/>
                <a:gd name="T9" fmla="*/ 1774825 h 1774825"/>
                <a:gd name="T10" fmla="*/ 290196 w 2438400"/>
                <a:gd name="T11" fmla="*/ 1774825 h 1774825"/>
                <a:gd name="T12" fmla="*/ 0 w 2438400"/>
                <a:gd name="T13" fmla="*/ 1484673 h 1774825"/>
                <a:gd name="T14" fmla="*/ 0 w 2438400"/>
                <a:gd name="T15" fmla="*/ 286384 h 1774825"/>
                <a:gd name="T16" fmla="*/ 290196 w 2438400"/>
                <a:gd name="T17" fmla="*/ 0 h 1774825"/>
                <a:gd name="T18" fmla="*/ 471488 w 2438400"/>
                <a:gd name="T19" fmla="*/ 425450 h 1774825"/>
                <a:gd name="T20" fmla="*/ 471488 w 2438400"/>
                <a:gd name="T21" fmla="*/ 598488 h 1774825"/>
                <a:gd name="T22" fmla="*/ 1971676 w 2438400"/>
                <a:gd name="T23" fmla="*/ 598488 h 1774825"/>
                <a:gd name="T24" fmla="*/ 1971676 w 2438400"/>
                <a:gd name="T25" fmla="*/ 425450 h 1774825"/>
                <a:gd name="T26" fmla="*/ 471488 w 2438400"/>
                <a:gd name="T27" fmla="*/ 425450 h 1774825"/>
                <a:gd name="T28" fmla="*/ 471488 w 2438400"/>
                <a:gd name="T29" fmla="*/ 801688 h 1774825"/>
                <a:gd name="T30" fmla="*/ 471488 w 2438400"/>
                <a:gd name="T31" fmla="*/ 971551 h 1774825"/>
                <a:gd name="T32" fmla="*/ 1971676 w 2438400"/>
                <a:gd name="T33" fmla="*/ 971551 h 1774825"/>
                <a:gd name="T34" fmla="*/ 1971676 w 2438400"/>
                <a:gd name="T35" fmla="*/ 801688 h 1774825"/>
                <a:gd name="T36" fmla="*/ 471488 w 2438400"/>
                <a:gd name="T37" fmla="*/ 801688 h 1774825"/>
                <a:gd name="T38" fmla="*/ 471488 w 2438400"/>
                <a:gd name="T39" fmla="*/ 1174750 h 1774825"/>
                <a:gd name="T40" fmla="*/ 471488 w 2438400"/>
                <a:gd name="T41" fmla="*/ 1347788 h 1774825"/>
                <a:gd name="T42" fmla="*/ 1971676 w 2438400"/>
                <a:gd name="T43" fmla="*/ 1347788 h 1774825"/>
                <a:gd name="T44" fmla="*/ 1971676 w 2438400"/>
                <a:gd name="T45" fmla="*/ 1174750 h 1774825"/>
                <a:gd name="T46" fmla="*/ 471488 w 2438400"/>
                <a:gd name="T47" fmla="*/ 1174750 h 177482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438400"/>
                <a:gd name="T73" fmla="*/ 0 h 1774825"/>
                <a:gd name="T74" fmla="*/ 2438400 w 2438400"/>
                <a:gd name="T75" fmla="*/ 1774825 h 177482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 bwMode="auto">
          <a:xfrm>
            <a:off x="7373410" y="3337983"/>
            <a:ext cx="582612" cy="441325"/>
            <a:chOff x="0" y="0"/>
            <a:chExt cx="509646" cy="387231"/>
          </a:xfrm>
          <a:solidFill>
            <a:schemeClr val="bg1"/>
          </a:solidFill>
        </p:grpSpPr>
        <p:sp>
          <p:nvSpPr>
            <p:cNvPr id="40" name="Freeform 20"/>
            <p:cNvSpPr>
              <a:spLocks noEditPoints="1" noChangeArrowheads="1"/>
            </p:cNvSpPr>
            <p:nvPr/>
          </p:nvSpPr>
          <p:spPr bwMode="auto">
            <a:xfrm>
              <a:off x="0" y="51839"/>
              <a:ext cx="337890" cy="335392"/>
            </a:xfrm>
            <a:custGeom>
              <a:avLst/>
              <a:gdLst>
                <a:gd name="T0" fmla="*/ 2147483646 w 229"/>
                <a:gd name="T1" fmla="*/ 2147483646 h 227"/>
                <a:gd name="T2" fmla="*/ 2147483646 w 229"/>
                <a:gd name="T3" fmla="*/ 2147483646 h 227"/>
                <a:gd name="T4" fmla="*/ 2147483646 w 229"/>
                <a:gd name="T5" fmla="*/ 2147483646 h 227"/>
                <a:gd name="T6" fmla="*/ 2147483646 w 229"/>
                <a:gd name="T7" fmla="*/ 2147483646 h 227"/>
                <a:gd name="T8" fmla="*/ 2147483646 w 229"/>
                <a:gd name="T9" fmla="*/ 2147483646 h 227"/>
                <a:gd name="T10" fmla="*/ 2147483646 w 229"/>
                <a:gd name="T11" fmla="*/ 2147483646 h 227"/>
                <a:gd name="T12" fmla="*/ 2147483646 w 229"/>
                <a:gd name="T13" fmla="*/ 2147483646 h 227"/>
                <a:gd name="T14" fmla="*/ 2147483646 w 229"/>
                <a:gd name="T15" fmla="*/ 2147483646 h 227"/>
                <a:gd name="T16" fmla="*/ 2147483646 w 229"/>
                <a:gd name="T17" fmla="*/ 2147483646 h 227"/>
                <a:gd name="T18" fmla="*/ 2147483646 w 229"/>
                <a:gd name="T19" fmla="*/ 0 h 227"/>
                <a:gd name="T20" fmla="*/ 2147483646 w 229"/>
                <a:gd name="T21" fmla="*/ 2147483646 h 227"/>
                <a:gd name="T22" fmla="*/ 2147483646 w 229"/>
                <a:gd name="T23" fmla="*/ 2147483646 h 227"/>
                <a:gd name="T24" fmla="*/ 2147483646 w 229"/>
                <a:gd name="T25" fmla="*/ 2147483646 h 227"/>
                <a:gd name="T26" fmla="*/ 2147483646 w 229"/>
                <a:gd name="T27" fmla="*/ 0 h 227"/>
                <a:gd name="T28" fmla="*/ 2147483646 w 229"/>
                <a:gd name="T29" fmla="*/ 2147483646 h 227"/>
                <a:gd name="T30" fmla="*/ 2147483646 w 229"/>
                <a:gd name="T31" fmla="*/ 2147483646 h 227"/>
                <a:gd name="T32" fmla="*/ 2147483646 w 229"/>
                <a:gd name="T33" fmla="*/ 2147483646 h 227"/>
                <a:gd name="T34" fmla="*/ 2147483646 w 229"/>
                <a:gd name="T35" fmla="*/ 2147483646 h 227"/>
                <a:gd name="T36" fmla="*/ 2147483646 w 229"/>
                <a:gd name="T37" fmla="*/ 2147483646 h 227"/>
                <a:gd name="T38" fmla="*/ 2147483646 w 229"/>
                <a:gd name="T39" fmla="*/ 2147483646 h 227"/>
                <a:gd name="T40" fmla="*/ 2147483646 w 229"/>
                <a:gd name="T41" fmla="*/ 2147483646 h 227"/>
                <a:gd name="T42" fmla="*/ 0 w 229"/>
                <a:gd name="T43" fmla="*/ 2147483646 h 227"/>
                <a:gd name="T44" fmla="*/ 0 w 229"/>
                <a:gd name="T45" fmla="*/ 2147483646 h 227"/>
                <a:gd name="T46" fmla="*/ 2147483646 w 229"/>
                <a:gd name="T47" fmla="*/ 2147483646 h 227"/>
                <a:gd name="T48" fmla="*/ 2147483646 w 229"/>
                <a:gd name="T49" fmla="*/ 2147483646 h 227"/>
                <a:gd name="T50" fmla="*/ 2147483646 w 229"/>
                <a:gd name="T51" fmla="*/ 2147483646 h 227"/>
                <a:gd name="T52" fmla="*/ 2147483646 w 229"/>
                <a:gd name="T53" fmla="*/ 2147483646 h 227"/>
                <a:gd name="T54" fmla="*/ 2147483646 w 229"/>
                <a:gd name="T55" fmla="*/ 2147483646 h 227"/>
                <a:gd name="T56" fmla="*/ 2147483646 w 229"/>
                <a:gd name="T57" fmla="*/ 2147483646 h 227"/>
                <a:gd name="T58" fmla="*/ 2147483646 w 229"/>
                <a:gd name="T59" fmla="*/ 2147483646 h 227"/>
                <a:gd name="T60" fmla="*/ 2147483646 w 229"/>
                <a:gd name="T61" fmla="*/ 2147483646 h 227"/>
                <a:gd name="T62" fmla="*/ 2147483646 w 229"/>
                <a:gd name="T63" fmla="*/ 2147483646 h 227"/>
                <a:gd name="T64" fmla="*/ 2147483646 w 229"/>
                <a:gd name="T65" fmla="*/ 2147483646 h 227"/>
                <a:gd name="T66" fmla="*/ 2147483646 w 229"/>
                <a:gd name="T67" fmla="*/ 2147483646 h 227"/>
                <a:gd name="T68" fmla="*/ 2147483646 w 229"/>
                <a:gd name="T69" fmla="*/ 2147483646 h 227"/>
                <a:gd name="T70" fmla="*/ 2147483646 w 229"/>
                <a:gd name="T71" fmla="*/ 2147483646 h 227"/>
                <a:gd name="T72" fmla="*/ 2147483646 w 229"/>
                <a:gd name="T73" fmla="*/ 2147483646 h 227"/>
                <a:gd name="T74" fmla="*/ 2147483646 w 229"/>
                <a:gd name="T75" fmla="*/ 2147483646 h 227"/>
                <a:gd name="T76" fmla="*/ 2147483646 w 229"/>
                <a:gd name="T77" fmla="*/ 2147483646 h 227"/>
                <a:gd name="T78" fmla="*/ 2147483646 w 229"/>
                <a:gd name="T79" fmla="*/ 2147483646 h 227"/>
                <a:gd name="T80" fmla="*/ 2147483646 w 229"/>
                <a:gd name="T81" fmla="*/ 2147483646 h 227"/>
                <a:gd name="T82" fmla="*/ 2147483646 w 229"/>
                <a:gd name="T83" fmla="*/ 2147483646 h 227"/>
                <a:gd name="T84" fmla="*/ 2147483646 w 229"/>
                <a:gd name="T85" fmla="*/ 2147483646 h 227"/>
                <a:gd name="T86" fmla="*/ 2147483646 w 229"/>
                <a:gd name="T87" fmla="*/ 2147483646 h 227"/>
                <a:gd name="T88" fmla="*/ 2147483646 w 229"/>
                <a:gd name="T89" fmla="*/ 2147483646 h 227"/>
                <a:gd name="T90" fmla="*/ 2147483646 w 229"/>
                <a:gd name="T91" fmla="*/ 2147483646 h 227"/>
                <a:gd name="T92" fmla="*/ 2147483646 w 229"/>
                <a:gd name="T93" fmla="*/ 2147483646 h 227"/>
                <a:gd name="T94" fmla="*/ 2147483646 w 229"/>
                <a:gd name="T95" fmla="*/ 2147483646 h 22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29"/>
                <a:gd name="T145" fmla="*/ 0 h 227"/>
                <a:gd name="T146" fmla="*/ 229 w 229"/>
                <a:gd name="T147" fmla="*/ 227 h 22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1" name="Freeform 21"/>
            <p:cNvSpPr>
              <a:spLocks noEditPoints="1" noChangeArrowheads="1"/>
            </p:cNvSpPr>
            <p:nvPr/>
          </p:nvSpPr>
          <p:spPr bwMode="auto">
            <a:xfrm>
              <a:off x="309785" y="0"/>
              <a:ext cx="199861" cy="199861"/>
            </a:xfrm>
            <a:custGeom>
              <a:avLst/>
              <a:gdLst>
                <a:gd name="T0" fmla="*/ 2147483646 w 135"/>
                <a:gd name="T1" fmla="*/ 2147483646 h 135"/>
                <a:gd name="T2" fmla="*/ 2147483646 w 135"/>
                <a:gd name="T3" fmla="*/ 2147483646 h 135"/>
                <a:gd name="T4" fmla="*/ 2147483646 w 135"/>
                <a:gd name="T5" fmla="*/ 2147483646 h 135"/>
                <a:gd name="T6" fmla="*/ 2147483646 w 135"/>
                <a:gd name="T7" fmla="*/ 2147483646 h 135"/>
                <a:gd name="T8" fmla="*/ 2147483646 w 135"/>
                <a:gd name="T9" fmla="*/ 2147483646 h 135"/>
                <a:gd name="T10" fmla="*/ 2147483646 w 135"/>
                <a:gd name="T11" fmla="*/ 2147483646 h 135"/>
                <a:gd name="T12" fmla="*/ 2147483646 w 135"/>
                <a:gd name="T13" fmla="*/ 2147483646 h 135"/>
                <a:gd name="T14" fmla="*/ 2147483646 w 135"/>
                <a:gd name="T15" fmla="*/ 2147483646 h 135"/>
                <a:gd name="T16" fmla="*/ 2147483646 w 135"/>
                <a:gd name="T17" fmla="*/ 2147483646 h 135"/>
                <a:gd name="T18" fmla="*/ 2147483646 w 135"/>
                <a:gd name="T19" fmla="*/ 0 h 135"/>
                <a:gd name="T20" fmla="*/ 2147483646 w 135"/>
                <a:gd name="T21" fmla="*/ 2147483646 h 135"/>
                <a:gd name="T22" fmla="*/ 2147483646 w 135"/>
                <a:gd name="T23" fmla="*/ 2147483646 h 135"/>
                <a:gd name="T24" fmla="*/ 2147483646 w 135"/>
                <a:gd name="T25" fmla="*/ 2147483646 h 135"/>
                <a:gd name="T26" fmla="*/ 2147483646 w 135"/>
                <a:gd name="T27" fmla="*/ 0 h 135"/>
                <a:gd name="T28" fmla="*/ 2147483646 w 135"/>
                <a:gd name="T29" fmla="*/ 2147483646 h 135"/>
                <a:gd name="T30" fmla="*/ 2147483646 w 135"/>
                <a:gd name="T31" fmla="*/ 2147483646 h 135"/>
                <a:gd name="T32" fmla="*/ 2147483646 w 135"/>
                <a:gd name="T33" fmla="*/ 2147483646 h 135"/>
                <a:gd name="T34" fmla="*/ 2147483646 w 135"/>
                <a:gd name="T35" fmla="*/ 2147483646 h 135"/>
                <a:gd name="T36" fmla="*/ 2147483646 w 135"/>
                <a:gd name="T37" fmla="*/ 2147483646 h 135"/>
                <a:gd name="T38" fmla="*/ 2147483646 w 135"/>
                <a:gd name="T39" fmla="*/ 2147483646 h 135"/>
                <a:gd name="T40" fmla="*/ 2147483646 w 135"/>
                <a:gd name="T41" fmla="*/ 2147483646 h 135"/>
                <a:gd name="T42" fmla="*/ 0 w 135"/>
                <a:gd name="T43" fmla="*/ 2147483646 h 135"/>
                <a:gd name="T44" fmla="*/ 0 w 135"/>
                <a:gd name="T45" fmla="*/ 2147483646 h 135"/>
                <a:gd name="T46" fmla="*/ 2147483646 w 135"/>
                <a:gd name="T47" fmla="*/ 2147483646 h 135"/>
                <a:gd name="T48" fmla="*/ 2147483646 w 135"/>
                <a:gd name="T49" fmla="*/ 2147483646 h 135"/>
                <a:gd name="T50" fmla="*/ 2147483646 w 135"/>
                <a:gd name="T51" fmla="*/ 2147483646 h 135"/>
                <a:gd name="T52" fmla="*/ 2147483646 w 135"/>
                <a:gd name="T53" fmla="*/ 2147483646 h 135"/>
                <a:gd name="T54" fmla="*/ 2147483646 w 135"/>
                <a:gd name="T55" fmla="*/ 2147483646 h 135"/>
                <a:gd name="T56" fmla="*/ 2147483646 w 135"/>
                <a:gd name="T57" fmla="*/ 2147483646 h 135"/>
                <a:gd name="T58" fmla="*/ 2147483646 w 135"/>
                <a:gd name="T59" fmla="*/ 2147483646 h 135"/>
                <a:gd name="T60" fmla="*/ 2147483646 w 135"/>
                <a:gd name="T61" fmla="*/ 2147483646 h 135"/>
                <a:gd name="T62" fmla="*/ 2147483646 w 135"/>
                <a:gd name="T63" fmla="*/ 2147483646 h 135"/>
                <a:gd name="T64" fmla="*/ 2147483646 w 135"/>
                <a:gd name="T65" fmla="*/ 2147483646 h 135"/>
                <a:gd name="T66" fmla="*/ 2147483646 w 135"/>
                <a:gd name="T67" fmla="*/ 2147483646 h 135"/>
                <a:gd name="T68" fmla="*/ 2147483646 w 135"/>
                <a:gd name="T69" fmla="*/ 2147483646 h 135"/>
                <a:gd name="T70" fmla="*/ 2147483646 w 135"/>
                <a:gd name="T71" fmla="*/ 2147483646 h 135"/>
                <a:gd name="T72" fmla="*/ 2147483646 w 135"/>
                <a:gd name="T73" fmla="*/ 2147483646 h 135"/>
                <a:gd name="T74" fmla="*/ 2147483646 w 135"/>
                <a:gd name="T75" fmla="*/ 2147483646 h 135"/>
                <a:gd name="T76" fmla="*/ 2147483646 w 135"/>
                <a:gd name="T77" fmla="*/ 2147483646 h 135"/>
                <a:gd name="T78" fmla="*/ 2147483646 w 135"/>
                <a:gd name="T79" fmla="*/ 2147483646 h 135"/>
                <a:gd name="T80" fmla="*/ 2147483646 w 135"/>
                <a:gd name="T81" fmla="*/ 2147483646 h 135"/>
                <a:gd name="T82" fmla="*/ 2147483646 w 135"/>
                <a:gd name="T83" fmla="*/ 2147483646 h 135"/>
                <a:gd name="T84" fmla="*/ 2147483646 w 135"/>
                <a:gd name="T85" fmla="*/ 2147483646 h 135"/>
                <a:gd name="T86" fmla="*/ 2147483646 w 135"/>
                <a:gd name="T87" fmla="*/ 2147483646 h 135"/>
                <a:gd name="T88" fmla="*/ 2147483646 w 135"/>
                <a:gd name="T89" fmla="*/ 2147483646 h 135"/>
                <a:gd name="T90" fmla="*/ 2147483646 w 135"/>
                <a:gd name="T91" fmla="*/ 2147483646 h 135"/>
                <a:gd name="T92" fmla="*/ 2147483646 w 135"/>
                <a:gd name="T93" fmla="*/ 2147483646 h 135"/>
                <a:gd name="T94" fmla="*/ 2147483646 w 135"/>
                <a:gd name="T95" fmla="*/ 2147483646 h 135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35"/>
                <a:gd name="T145" fmla="*/ 0 h 135"/>
                <a:gd name="T146" fmla="*/ 135 w 135"/>
                <a:gd name="T147" fmla="*/ 135 h 135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 bwMode="auto">
          <a:xfrm>
            <a:off x="4941360" y="3315758"/>
            <a:ext cx="379412" cy="484188"/>
            <a:chOff x="0" y="0"/>
            <a:chExt cx="563562" cy="720725"/>
          </a:xfrm>
        </p:grpSpPr>
        <p:sp>
          <p:nvSpPr>
            <p:cNvPr id="37" name="Freeform 32"/>
            <p:cNvSpPr>
              <a:spLocks noChangeArrowheads="1"/>
            </p:cNvSpPr>
            <p:nvPr/>
          </p:nvSpPr>
          <p:spPr bwMode="auto">
            <a:xfrm>
              <a:off x="209550" y="0"/>
              <a:ext cx="142875" cy="720725"/>
            </a:xfrm>
            <a:custGeom>
              <a:avLst/>
              <a:gdLst>
                <a:gd name="T0" fmla="*/ 2147483646 w 64"/>
                <a:gd name="T1" fmla="*/ 2147483646 h 321"/>
                <a:gd name="T2" fmla="*/ 2147483646 w 64"/>
                <a:gd name="T3" fmla="*/ 2147483646 h 321"/>
                <a:gd name="T4" fmla="*/ 0 w 64"/>
                <a:gd name="T5" fmla="*/ 2147483646 h 321"/>
                <a:gd name="T6" fmla="*/ 0 w 64"/>
                <a:gd name="T7" fmla="*/ 2147483646 h 321"/>
                <a:gd name="T8" fmla="*/ 2147483646 w 64"/>
                <a:gd name="T9" fmla="*/ 0 h 321"/>
                <a:gd name="T10" fmla="*/ 2147483646 w 64"/>
                <a:gd name="T11" fmla="*/ 2147483646 h 321"/>
                <a:gd name="T12" fmla="*/ 2147483646 w 64"/>
                <a:gd name="T13" fmla="*/ 2147483646 h 3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321"/>
                <a:gd name="T23" fmla="*/ 64 w 64"/>
                <a:gd name="T24" fmla="*/ 321 h 3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8" name="Freeform 33"/>
            <p:cNvSpPr>
              <a:spLocks noChangeArrowheads="1"/>
            </p:cNvSpPr>
            <p:nvPr/>
          </p:nvSpPr>
          <p:spPr bwMode="auto">
            <a:xfrm>
              <a:off x="0" y="439737"/>
              <a:ext cx="141288" cy="280988"/>
            </a:xfrm>
            <a:custGeom>
              <a:avLst/>
              <a:gdLst>
                <a:gd name="T0" fmla="*/ 2147483646 w 63"/>
                <a:gd name="T1" fmla="*/ 2147483646 h 125"/>
                <a:gd name="T2" fmla="*/ 2147483646 w 63"/>
                <a:gd name="T3" fmla="*/ 2147483646 h 125"/>
                <a:gd name="T4" fmla="*/ 0 w 63"/>
                <a:gd name="T5" fmla="*/ 2147483646 h 125"/>
                <a:gd name="T6" fmla="*/ 0 w 63"/>
                <a:gd name="T7" fmla="*/ 2147483646 h 125"/>
                <a:gd name="T8" fmla="*/ 2147483646 w 63"/>
                <a:gd name="T9" fmla="*/ 0 h 125"/>
                <a:gd name="T10" fmla="*/ 2147483646 w 63"/>
                <a:gd name="T11" fmla="*/ 2147483646 h 125"/>
                <a:gd name="T12" fmla="*/ 2147483646 w 63"/>
                <a:gd name="T13" fmla="*/ 2147483646 h 1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3"/>
                <a:gd name="T22" fmla="*/ 0 h 125"/>
                <a:gd name="T23" fmla="*/ 63 w 63"/>
                <a:gd name="T24" fmla="*/ 125 h 1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9" name="Freeform 34"/>
            <p:cNvSpPr>
              <a:spLocks noChangeArrowheads="1"/>
            </p:cNvSpPr>
            <p:nvPr/>
          </p:nvSpPr>
          <p:spPr bwMode="auto">
            <a:xfrm>
              <a:off x="420687" y="231775"/>
              <a:ext cx="142875" cy="488950"/>
            </a:xfrm>
            <a:custGeom>
              <a:avLst/>
              <a:gdLst>
                <a:gd name="T0" fmla="*/ 2147483646 w 64"/>
                <a:gd name="T1" fmla="*/ 2147483646 h 218"/>
                <a:gd name="T2" fmla="*/ 2147483646 w 64"/>
                <a:gd name="T3" fmla="*/ 2147483646 h 218"/>
                <a:gd name="T4" fmla="*/ 0 w 64"/>
                <a:gd name="T5" fmla="*/ 2147483646 h 218"/>
                <a:gd name="T6" fmla="*/ 0 w 64"/>
                <a:gd name="T7" fmla="*/ 2147483646 h 218"/>
                <a:gd name="T8" fmla="*/ 2147483646 w 64"/>
                <a:gd name="T9" fmla="*/ 0 h 218"/>
                <a:gd name="T10" fmla="*/ 2147483646 w 64"/>
                <a:gd name="T11" fmla="*/ 2147483646 h 218"/>
                <a:gd name="T12" fmla="*/ 2147483646 w 64"/>
                <a:gd name="T13" fmla="*/ 2147483646 h 2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218"/>
                <a:gd name="T23" fmla="*/ 64 w 64"/>
                <a:gd name="T24" fmla="*/ 218 h 2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 bwMode="auto">
          <a:xfrm>
            <a:off x="6219297" y="3314171"/>
            <a:ext cx="414338" cy="468312"/>
            <a:chOff x="0" y="0"/>
            <a:chExt cx="406393" cy="459645"/>
          </a:xfrm>
          <a:solidFill>
            <a:schemeClr val="bg1"/>
          </a:solidFill>
        </p:grpSpPr>
        <p:sp>
          <p:nvSpPr>
            <p:cNvPr id="34" name="Freeform 148"/>
            <p:cNvSpPr>
              <a:spLocks noEditPoints="1" noChangeArrowheads="1"/>
            </p:cNvSpPr>
            <p:nvPr/>
          </p:nvSpPr>
          <p:spPr bwMode="auto">
            <a:xfrm>
              <a:off x="55120" y="0"/>
              <a:ext cx="351273" cy="456842"/>
            </a:xfrm>
            <a:custGeom>
              <a:avLst/>
              <a:gdLst>
                <a:gd name="T0" fmla="*/ 2147483646 w 159"/>
                <a:gd name="T1" fmla="*/ 2147483646 h 207"/>
                <a:gd name="T2" fmla="*/ 2147483646 w 159"/>
                <a:gd name="T3" fmla="*/ 2147483646 h 207"/>
                <a:gd name="T4" fmla="*/ 2147483646 w 159"/>
                <a:gd name="T5" fmla="*/ 2147483646 h 207"/>
                <a:gd name="T6" fmla="*/ 2147483646 w 159"/>
                <a:gd name="T7" fmla="*/ 2147483646 h 207"/>
                <a:gd name="T8" fmla="*/ 2147483646 w 159"/>
                <a:gd name="T9" fmla="*/ 2147483646 h 207"/>
                <a:gd name="T10" fmla="*/ 2147483646 w 159"/>
                <a:gd name="T11" fmla="*/ 2147483646 h 207"/>
                <a:gd name="T12" fmla="*/ 2147483646 w 159"/>
                <a:gd name="T13" fmla="*/ 2147483646 h 207"/>
                <a:gd name="T14" fmla="*/ 2147483646 w 159"/>
                <a:gd name="T15" fmla="*/ 2147483646 h 207"/>
                <a:gd name="T16" fmla="*/ 2147483646 w 159"/>
                <a:gd name="T17" fmla="*/ 2147483646 h 207"/>
                <a:gd name="T18" fmla="*/ 2147483646 w 159"/>
                <a:gd name="T19" fmla="*/ 2147483646 h 207"/>
                <a:gd name="T20" fmla="*/ 2147483646 w 159"/>
                <a:gd name="T21" fmla="*/ 2147483646 h 207"/>
                <a:gd name="T22" fmla="*/ 2147483646 w 159"/>
                <a:gd name="T23" fmla="*/ 2147483646 h 207"/>
                <a:gd name="T24" fmla="*/ 2147483646 w 159"/>
                <a:gd name="T25" fmla="*/ 2147483646 h 207"/>
                <a:gd name="T26" fmla="*/ 2147483646 w 159"/>
                <a:gd name="T27" fmla="*/ 2147483646 h 207"/>
                <a:gd name="T28" fmla="*/ 2147483646 w 159"/>
                <a:gd name="T29" fmla="*/ 2147483646 h 207"/>
                <a:gd name="T30" fmla="*/ 2147483646 w 159"/>
                <a:gd name="T31" fmla="*/ 2147483646 h 207"/>
                <a:gd name="T32" fmla="*/ 2147483646 w 159"/>
                <a:gd name="T33" fmla="*/ 2147483646 h 207"/>
                <a:gd name="T34" fmla="*/ 2147483646 w 159"/>
                <a:gd name="T35" fmla="*/ 2147483646 h 20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59"/>
                <a:gd name="T55" fmla="*/ 0 h 207"/>
                <a:gd name="T56" fmla="*/ 159 w 159"/>
                <a:gd name="T57" fmla="*/ 207 h 20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59" h="207">
                  <a:moveTo>
                    <a:pt x="157" y="185"/>
                  </a:moveTo>
                  <a:cubicBezTo>
                    <a:pt x="89" y="79"/>
                    <a:pt x="89" y="79"/>
                    <a:pt x="89" y="79"/>
                  </a:cubicBezTo>
                  <a:cubicBezTo>
                    <a:pt x="101" y="63"/>
                    <a:pt x="103" y="42"/>
                    <a:pt x="92" y="24"/>
                  </a:cubicBezTo>
                  <a:cubicBezTo>
                    <a:pt x="81" y="8"/>
                    <a:pt x="61" y="0"/>
                    <a:pt x="42" y="4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" y="42"/>
                    <a:pt x="0" y="61"/>
                    <a:pt x="10" y="77"/>
                  </a:cubicBezTo>
                  <a:cubicBezTo>
                    <a:pt x="21" y="95"/>
                    <a:pt x="43" y="102"/>
                    <a:pt x="62" y="96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33" y="206"/>
                    <a:pt x="138" y="207"/>
                    <a:pt x="143" y="205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8" y="195"/>
                    <a:pt x="159" y="189"/>
                    <a:pt x="157" y="185"/>
                  </a:cubicBezTo>
                  <a:close/>
                  <a:moveTo>
                    <a:pt x="144" y="193"/>
                  </a:moveTo>
                  <a:cubicBezTo>
                    <a:pt x="141" y="195"/>
                    <a:pt x="136" y="195"/>
                    <a:pt x="134" y="191"/>
                  </a:cubicBezTo>
                  <a:cubicBezTo>
                    <a:pt x="132" y="188"/>
                    <a:pt x="133" y="184"/>
                    <a:pt x="137" y="182"/>
                  </a:cubicBezTo>
                  <a:cubicBezTo>
                    <a:pt x="140" y="180"/>
                    <a:pt x="144" y="181"/>
                    <a:pt x="146" y="184"/>
                  </a:cubicBezTo>
                  <a:cubicBezTo>
                    <a:pt x="148" y="187"/>
                    <a:pt x="147" y="191"/>
                    <a:pt x="144" y="1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" name="Freeform 149"/>
            <p:cNvSpPr>
              <a:spLocks noEditPoints="1" noChangeArrowheads="1"/>
            </p:cNvSpPr>
            <p:nvPr/>
          </p:nvSpPr>
          <p:spPr bwMode="auto">
            <a:xfrm>
              <a:off x="0" y="231691"/>
              <a:ext cx="231691" cy="227954"/>
            </a:xfrm>
            <a:custGeom>
              <a:avLst/>
              <a:gdLst>
                <a:gd name="T0" fmla="*/ 2147483646 w 105"/>
                <a:gd name="T1" fmla="*/ 2147483646 h 103"/>
                <a:gd name="T2" fmla="*/ 2147483646 w 105"/>
                <a:gd name="T3" fmla="*/ 2147483646 h 103"/>
                <a:gd name="T4" fmla="*/ 2147483646 w 105"/>
                <a:gd name="T5" fmla="*/ 2147483646 h 103"/>
                <a:gd name="T6" fmla="*/ 2147483646 w 105"/>
                <a:gd name="T7" fmla="*/ 2147483646 h 103"/>
                <a:gd name="T8" fmla="*/ 2147483646 w 105"/>
                <a:gd name="T9" fmla="*/ 2147483646 h 103"/>
                <a:gd name="T10" fmla="*/ 2147483646 w 105"/>
                <a:gd name="T11" fmla="*/ 0 h 103"/>
                <a:gd name="T12" fmla="*/ 2147483646 w 105"/>
                <a:gd name="T13" fmla="*/ 0 h 103"/>
                <a:gd name="T14" fmla="*/ 2147483646 w 105"/>
                <a:gd name="T15" fmla="*/ 2147483646 h 103"/>
                <a:gd name="T16" fmla="*/ 2147483646 w 105"/>
                <a:gd name="T17" fmla="*/ 2147483646 h 103"/>
                <a:gd name="T18" fmla="*/ 2147483646 w 105"/>
                <a:gd name="T19" fmla="*/ 2147483646 h 103"/>
                <a:gd name="T20" fmla="*/ 2147483646 w 105"/>
                <a:gd name="T21" fmla="*/ 2147483646 h 103"/>
                <a:gd name="T22" fmla="*/ 2147483646 w 105"/>
                <a:gd name="T23" fmla="*/ 2147483646 h 103"/>
                <a:gd name="T24" fmla="*/ 2147483646 w 105"/>
                <a:gd name="T25" fmla="*/ 2147483646 h 103"/>
                <a:gd name="T26" fmla="*/ 0 w 105"/>
                <a:gd name="T27" fmla="*/ 2147483646 h 103"/>
                <a:gd name="T28" fmla="*/ 0 w 105"/>
                <a:gd name="T29" fmla="*/ 2147483646 h 103"/>
                <a:gd name="T30" fmla="*/ 2147483646 w 105"/>
                <a:gd name="T31" fmla="*/ 2147483646 h 103"/>
                <a:gd name="T32" fmla="*/ 2147483646 w 105"/>
                <a:gd name="T33" fmla="*/ 2147483646 h 103"/>
                <a:gd name="T34" fmla="*/ 2147483646 w 105"/>
                <a:gd name="T35" fmla="*/ 2147483646 h 103"/>
                <a:gd name="T36" fmla="*/ 2147483646 w 105"/>
                <a:gd name="T37" fmla="*/ 2147483646 h 103"/>
                <a:gd name="T38" fmla="*/ 2147483646 w 105"/>
                <a:gd name="T39" fmla="*/ 2147483646 h 103"/>
                <a:gd name="T40" fmla="*/ 2147483646 w 105"/>
                <a:gd name="T41" fmla="*/ 2147483646 h 103"/>
                <a:gd name="T42" fmla="*/ 2147483646 w 105"/>
                <a:gd name="T43" fmla="*/ 2147483646 h 103"/>
                <a:gd name="T44" fmla="*/ 2147483646 w 105"/>
                <a:gd name="T45" fmla="*/ 2147483646 h 103"/>
                <a:gd name="T46" fmla="*/ 2147483646 w 105"/>
                <a:gd name="T47" fmla="*/ 2147483646 h 103"/>
                <a:gd name="T48" fmla="*/ 2147483646 w 105"/>
                <a:gd name="T49" fmla="*/ 2147483646 h 103"/>
                <a:gd name="T50" fmla="*/ 2147483646 w 105"/>
                <a:gd name="T51" fmla="*/ 2147483646 h 103"/>
                <a:gd name="T52" fmla="*/ 2147483646 w 105"/>
                <a:gd name="T53" fmla="*/ 2147483646 h 103"/>
                <a:gd name="T54" fmla="*/ 2147483646 w 105"/>
                <a:gd name="T55" fmla="*/ 2147483646 h 103"/>
                <a:gd name="T56" fmla="*/ 2147483646 w 105"/>
                <a:gd name="T57" fmla="*/ 2147483646 h 103"/>
                <a:gd name="T58" fmla="*/ 2147483646 w 105"/>
                <a:gd name="T59" fmla="*/ 2147483646 h 103"/>
                <a:gd name="T60" fmla="*/ 2147483646 w 105"/>
                <a:gd name="T61" fmla="*/ 2147483646 h 103"/>
                <a:gd name="T62" fmla="*/ 2147483646 w 105"/>
                <a:gd name="T63" fmla="*/ 2147483646 h 103"/>
                <a:gd name="T64" fmla="*/ 2147483646 w 105"/>
                <a:gd name="T65" fmla="*/ 2147483646 h 103"/>
                <a:gd name="T66" fmla="*/ 2147483646 w 105"/>
                <a:gd name="T67" fmla="*/ 2147483646 h 103"/>
                <a:gd name="T68" fmla="*/ 2147483646 w 105"/>
                <a:gd name="T69" fmla="*/ 2147483646 h 103"/>
                <a:gd name="T70" fmla="*/ 2147483646 w 105"/>
                <a:gd name="T71" fmla="*/ 2147483646 h 103"/>
                <a:gd name="T72" fmla="*/ 2147483646 w 105"/>
                <a:gd name="T73" fmla="*/ 2147483646 h 103"/>
                <a:gd name="T74" fmla="*/ 2147483646 w 105"/>
                <a:gd name="T75" fmla="*/ 2147483646 h 10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05"/>
                <a:gd name="T115" fmla="*/ 0 h 103"/>
                <a:gd name="T116" fmla="*/ 105 w 105"/>
                <a:gd name="T117" fmla="*/ 103 h 10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05" h="103">
                  <a:moveTo>
                    <a:pt x="91" y="26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3" y="10"/>
                    <a:pt x="67" y="8"/>
                    <a:pt x="62" y="7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38" y="8"/>
                    <a:pt x="33" y="10"/>
                    <a:pt x="28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2" y="31"/>
                    <a:pt x="10" y="36"/>
                    <a:pt x="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0" y="66"/>
                    <a:pt x="12" y="71"/>
                    <a:pt x="15" y="76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3" y="92"/>
                    <a:pt x="38" y="94"/>
                    <a:pt x="43" y="95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7" y="94"/>
                    <a:pt x="73" y="92"/>
                    <a:pt x="77" y="89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1"/>
                    <a:pt x="96" y="66"/>
                    <a:pt x="97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4" y="31"/>
                    <a:pt x="91" y="26"/>
                  </a:cubicBezTo>
                  <a:close/>
                  <a:moveTo>
                    <a:pt x="53" y="83"/>
                  </a:moveTo>
                  <a:cubicBezTo>
                    <a:pt x="35" y="83"/>
                    <a:pt x="21" y="69"/>
                    <a:pt x="21" y="51"/>
                  </a:cubicBezTo>
                  <a:cubicBezTo>
                    <a:pt x="21" y="33"/>
                    <a:pt x="35" y="19"/>
                    <a:pt x="53" y="19"/>
                  </a:cubicBezTo>
                  <a:cubicBezTo>
                    <a:pt x="71" y="19"/>
                    <a:pt x="85" y="33"/>
                    <a:pt x="85" y="51"/>
                  </a:cubicBezTo>
                  <a:cubicBezTo>
                    <a:pt x="85" y="69"/>
                    <a:pt x="71" y="83"/>
                    <a:pt x="53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6" name="Oval 150"/>
            <p:cNvSpPr>
              <a:spLocks noChangeArrowheads="1"/>
            </p:cNvSpPr>
            <p:nvPr/>
          </p:nvSpPr>
          <p:spPr bwMode="auto">
            <a:xfrm>
              <a:off x="97160" y="326983"/>
              <a:ext cx="37370" cy="3737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 bwMode="auto">
          <a:xfrm>
            <a:off x="5570010" y="2191808"/>
            <a:ext cx="409575" cy="404812"/>
            <a:chOff x="0" y="0"/>
            <a:chExt cx="453105" cy="448433"/>
          </a:xfrm>
          <a:solidFill>
            <a:schemeClr val="bg1"/>
          </a:solidFill>
        </p:grpSpPr>
        <p:sp>
          <p:nvSpPr>
            <p:cNvPr id="32" name="Freeform 136"/>
            <p:cNvSpPr>
              <a:spLocks noChangeArrowheads="1"/>
            </p:cNvSpPr>
            <p:nvPr/>
          </p:nvSpPr>
          <p:spPr bwMode="auto">
            <a:xfrm>
              <a:off x="0" y="251309"/>
              <a:ext cx="453105" cy="197124"/>
            </a:xfrm>
            <a:custGeom>
              <a:avLst/>
              <a:gdLst>
                <a:gd name="T0" fmla="*/ 2147483646 w 205"/>
                <a:gd name="T1" fmla="*/ 2147483646 h 89"/>
                <a:gd name="T2" fmla="*/ 2147483646 w 205"/>
                <a:gd name="T3" fmla="*/ 0 h 89"/>
                <a:gd name="T4" fmla="*/ 0 w 205"/>
                <a:gd name="T5" fmla="*/ 0 h 89"/>
                <a:gd name="T6" fmla="*/ 0 w 205"/>
                <a:gd name="T7" fmla="*/ 2147483646 h 89"/>
                <a:gd name="T8" fmla="*/ 2147483646 w 205"/>
                <a:gd name="T9" fmla="*/ 2147483646 h 89"/>
                <a:gd name="T10" fmla="*/ 2147483646 w 205"/>
                <a:gd name="T11" fmla="*/ 2147483646 h 89"/>
                <a:gd name="T12" fmla="*/ 2147483646 w 205"/>
                <a:gd name="T13" fmla="*/ 2147483646 h 89"/>
                <a:gd name="T14" fmla="*/ 2147483646 w 205"/>
                <a:gd name="T15" fmla="*/ 0 h 89"/>
                <a:gd name="T16" fmla="*/ 2147483646 w 205"/>
                <a:gd name="T17" fmla="*/ 0 h 89"/>
                <a:gd name="T18" fmla="*/ 2147483646 w 205"/>
                <a:gd name="T19" fmla="*/ 2147483646 h 8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5"/>
                <a:gd name="T31" fmla="*/ 0 h 89"/>
                <a:gd name="T32" fmla="*/ 205 w 205"/>
                <a:gd name="T33" fmla="*/ 89 h 8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" name="Freeform 137"/>
            <p:cNvSpPr>
              <a:spLocks noEditPoints="1" noChangeArrowheads="1"/>
            </p:cNvSpPr>
            <p:nvPr/>
          </p:nvSpPr>
          <p:spPr bwMode="auto">
            <a:xfrm>
              <a:off x="0" y="0"/>
              <a:ext cx="453105" cy="260652"/>
            </a:xfrm>
            <a:custGeom>
              <a:avLst/>
              <a:gdLst>
                <a:gd name="T0" fmla="*/ 2147483646 w 205"/>
                <a:gd name="T1" fmla="*/ 2147483646 h 118"/>
                <a:gd name="T2" fmla="*/ 2147483646 w 205"/>
                <a:gd name="T3" fmla="*/ 2147483646 h 118"/>
                <a:gd name="T4" fmla="*/ 2147483646 w 205"/>
                <a:gd name="T5" fmla="*/ 2147483646 h 118"/>
                <a:gd name="T6" fmla="*/ 2147483646 w 205"/>
                <a:gd name="T7" fmla="*/ 2147483646 h 118"/>
                <a:gd name="T8" fmla="*/ 2147483646 w 205"/>
                <a:gd name="T9" fmla="*/ 0 h 118"/>
                <a:gd name="T10" fmla="*/ 2147483646 w 205"/>
                <a:gd name="T11" fmla="*/ 0 h 118"/>
                <a:gd name="T12" fmla="*/ 2147483646 w 205"/>
                <a:gd name="T13" fmla="*/ 2147483646 h 118"/>
                <a:gd name="T14" fmla="*/ 2147483646 w 205"/>
                <a:gd name="T15" fmla="*/ 2147483646 h 118"/>
                <a:gd name="T16" fmla="*/ 2147483646 w 205"/>
                <a:gd name="T17" fmla="*/ 2147483646 h 118"/>
                <a:gd name="T18" fmla="*/ 2147483646 w 205"/>
                <a:gd name="T19" fmla="*/ 2147483646 h 118"/>
                <a:gd name="T20" fmla="*/ 0 w 205"/>
                <a:gd name="T21" fmla="*/ 2147483646 h 118"/>
                <a:gd name="T22" fmla="*/ 0 w 205"/>
                <a:gd name="T23" fmla="*/ 2147483646 h 118"/>
                <a:gd name="T24" fmla="*/ 2147483646 w 205"/>
                <a:gd name="T25" fmla="*/ 2147483646 h 118"/>
                <a:gd name="T26" fmla="*/ 2147483646 w 205"/>
                <a:gd name="T27" fmla="*/ 2147483646 h 118"/>
                <a:gd name="T28" fmla="*/ 2147483646 w 205"/>
                <a:gd name="T29" fmla="*/ 2147483646 h 118"/>
                <a:gd name="T30" fmla="*/ 2147483646 w 205"/>
                <a:gd name="T31" fmla="*/ 2147483646 h 118"/>
                <a:gd name="T32" fmla="*/ 2147483646 w 205"/>
                <a:gd name="T33" fmla="*/ 2147483646 h 118"/>
                <a:gd name="T34" fmla="*/ 2147483646 w 205"/>
                <a:gd name="T35" fmla="*/ 2147483646 h 118"/>
                <a:gd name="T36" fmla="*/ 2147483646 w 205"/>
                <a:gd name="T37" fmla="*/ 2147483646 h 118"/>
                <a:gd name="T38" fmla="*/ 2147483646 w 205"/>
                <a:gd name="T39" fmla="*/ 2147483646 h 118"/>
                <a:gd name="T40" fmla="*/ 2147483646 w 205"/>
                <a:gd name="T41" fmla="*/ 2147483646 h 118"/>
                <a:gd name="T42" fmla="*/ 2147483646 w 205"/>
                <a:gd name="T43" fmla="*/ 2147483646 h 118"/>
                <a:gd name="T44" fmla="*/ 2147483646 w 205"/>
                <a:gd name="T45" fmla="*/ 2147483646 h 118"/>
                <a:gd name="T46" fmla="*/ 2147483646 w 205"/>
                <a:gd name="T47" fmla="*/ 2147483646 h 118"/>
                <a:gd name="T48" fmla="*/ 2147483646 w 205"/>
                <a:gd name="T49" fmla="*/ 2147483646 h 118"/>
                <a:gd name="T50" fmla="*/ 2147483646 w 205"/>
                <a:gd name="T51" fmla="*/ 2147483646 h 118"/>
                <a:gd name="T52" fmla="*/ 2147483646 w 205"/>
                <a:gd name="T53" fmla="*/ 2147483646 h 118"/>
                <a:gd name="T54" fmla="*/ 2147483646 w 205"/>
                <a:gd name="T55" fmla="*/ 2147483646 h 118"/>
                <a:gd name="T56" fmla="*/ 2147483646 w 205"/>
                <a:gd name="T57" fmla="*/ 2147483646 h 118"/>
                <a:gd name="T58" fmla="*/ 2147483646 w 205"/>
                <a:gd name="T59" fmla="*/ 2147483646 h 118"/>
                <a:gd name="T60" fmla="*/ 2147483646 w 205"/>
                <a:gd name="T61" fmla="*/ 2147483646 h 118"/>
                <a:gd name="T62" fmla="*/ 2147483646 w 205"/>
                <a:gd name="T63" fmla="*/ 2147483646 h 11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05"/>
                <a:gd name="T97" fmla="*/ 0 h 118"/>
                <a:gd name="T98" fmla="*/ 205 w 205"/>
                <a:gd name="T99" fmla="*/ 118 h 11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 bwMode="auto">
          <a:xfrm>
            <a:off x="6833660" y="4461933"/>
            <a:ext cx="417514" cy="466725"/>
            <a:chOff x="0" y="0"/>
            <a:chExt cx="402656" cy="450303"/>
          </a:xfrm>
          <a:solidFill>
            <a:schemeClr val="bg1"/>
          </a:solidFill>
        </p:grpSpPr>
        <p:sp>
          <p:nvSpPr>
            <p:cNvPr id="27" name="Freeform 108"/>
            <p:cNvSpPr>
              <a:spLocks noEditPoints="1" noChangeArrowheads="1"/>
            </p:cNvSpPr>
            <p:nvPr/>
          </p:nvSpPr>
          <p:spPr bwMode="auto">
            <a:xfrm>
              <a:off x="69134" y="167228"/>
              <a:ext cx="56988" cy="57923"/>
            </a:xfrm>
            <a:custGeom>
              <a:avLst/>
              <a:gdLst>
                <a:gd name="T0" fmla="*/ 2147483646 w 26"/>
                <a:gd name="T1" fmla="*/ 0 h 26"/>
                <a:gd name="T2" fmla="*/ 0 w 26"/>
                <a:gd name="T3" fmla="*/ 2147483646 h 26"/>
                <a:gd name="T4" fmla="*/ 2147483646 w 26"/>
                <a:gd name="T5" fmla="*/ 2147483646 h 26"/>
                <a:gd name="T6" fmla="*/ 2147483646 w 26"/>
                <a:gd name="T7" fmla="*/ 2147483646 h 26"/>
                <a:gd name="T8" fmla="*/ 2147483646 w 26"/>
                <a:gd name="T9" fmla="*/ 0 h 26"/>
                <a:gd name="T10" fmla="*/ 2147483646 w 26"/>
                <a:gd name="T11" fmla="*/ 2147483646 h 26"/>
                <a:gd name="T12" fmla="*/ 2147483646 w 26"/>
                <a:gd name="T13" fmla="*/ 2147483646 h 26"/>
                <a:gd name="T14" fmla="*/ 2147483646 w 26"/>
                <a:gd name="T15" fmla="*/ 2147483646 h 26"/>
                <a:gd name="T16" fmla="*/ 2147483646 w 26"/>
                <a:gd name="T17" fmla="*/ 2147483646 h 26"/>
                <a:gd name="T18" fmla="*/ 2147483646 w 26"/>
                <a:gd name="T19" fmla="*/ 2147483646 h 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6"/>
                <a:gd name="T31" fmla="*/ 0 h 26"/>
                <a:gd name="T32" fmla="*/ 26 w 26"/>
                <a:gd name="T33" fmla="*/ 26 h 2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" name="Freeform 109"/>
            <p:cNvSpPr>
              <a:spLocks noEditPoints="1" noChangeArrowheads="1"/>
            </p:cNvSpPr>
            <p:nvPr/>
          </p:nvSpPr>
          <p:spPr bwMode="auto">
            <a:xfrm>
              <a:off x="197125" y="129859"/>
              <a:ext cx="48580" cy="48580"/>
            </a:xfrm>
            <a:custGeom>
              <a:avLst/>
              <a:gdLst>
                <a:gd name="T0" fmla="*/ 2147483646 w 22"/>
                <a:gd name="T1" fmla="*/ 0 h 22"/>
                <a:gd name="T2" fmla="*/ 0 w 22"/>
                <a:gd name="T3" fmla="*/ 2147483646 h 22"/>
                <a:gd name="T4" fmla="*/ 2147483646 w 22"/>
                <a:gd name="T5" fmla="*/ 2147483646 h 22"/>
                <a:gd name="T6" fmla="*/ 2147483646 w 22"/>
                <a:gd name="T7" fmla="*/ 2147483646 h 22"/>
                <a:gd name="T8" fmla="*/ 2147483646 w 22"/>
                <a:gd name="T9" fmla="*/ 0 h 22"/>
                <a:gd name="T10" fmla="*/ 2147483646 w 22"/>
                <a:gd name="T11" fmla="*/ 2147483646 h 22"/>
                <a:gd name="T12" fmla="*/ 2147483646 w 22"/>
                <a:gd name="T13" fmla="*/ 2147483646 h 22"/>
                <a:gd name="T14" fmla="*/ 2147483646 w 22"/>
                <a:gd name="T15" fmla="*/ 2147483646 h 22"/>
                <a:gd name="T16" fmla="*/ 2147483646 w 22"/>
                <a:gd name="T17" fmla="*/ 2147483646 h 22"/>
                <a:gd name="T18" fmla="*/ 2147483646 w 22"/>
                <a:gd name="T19" fmla="*/ 2147483646 h 2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2"/>
                <a:gd name="T31" fmla="*/ 0 h 22"/>
                <a:gd name="T32" fmla="*/ 22 w 22"/>
                <a:gd name="T33" fmla="*/ 22 h 2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" name="Freeform 110"/>
            <p:cNvSpPr>
              <a:spLocks noEditPoints="1" noChangeArrowheads="1"/>
            </p:cNvSpPr>
            <p:nvPr/>
          </p:nvSpPr>
          <p:spPr bwMode="auto">
            <a:xfrm>
              <a:off x="82213" y="181242"/>
              <a:ext cx="30830" cy="30830"/>
            </a:xfrm>
            <a:custGeom>
              <a:avLst/>
              <a:gdLst>
                <a:gd name="T0" fmla="*/ 2147483646 w 14"/>
                <a:gd name="T1" fmla="*/ 0 h 14"/>
                <a:gd name="T2" fmla="*/ 0 w 14"/>
                <a:gd name="T3" fmla="*/ 2147483646 h 14"/>
                <a:gd name="T4" fmla="*/ 2147483646 w 14"/>
                <a:gd name="T5" fmla="*/ 2147483646 h 14"/>
                <a:gd name="T6" fmla="*/ 2147483646 w 14"/>
                <a:gd name="T7" fmla="*/ 2147483646 h 14"/>
                <a:gd name="T8" fmla="*/ 2147483646 w 14"/>
                <a:gd name="T9" fmla="*/ 0 h 14"/>
                <a:gd name="T10" fmla="*/ 2147483646 w 14"/>
                <a:gd name="T11" fmla="*/ 2147483646 h 14"/>
                <a:gd name="T12" fmla="*/ 2147483646 w 14"/>
                <a:gd name="T13" fmla="*/ 2147483646 h 14"/>
                <a:gd name="T14" fmla="*/ 2147483646 w 14"/>
                <a:gd name="T15" fmla="*/ 2147483646 h 14"/>
                <a:gd name="T16" fmla="*/ 2147483646 w 14"/>
                <a:gd name="T17" fmla="*/ 2147483646 h 14"/>
                <a:gd name="T18" fmla="*/ 2147483646 w 14"/>
                <a:gd name="T19" fmla="*/ 2147483646 h 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"/>
                <a:gd name="T31" fmla="*/ 0 h 14"/>
                <a:gd name="T32" fmla="*/ 14 w 14"/>
                <a:gd name="T33" fmla="*/ 14 h 1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" name="Freeform 111"/>
            <p:cNvSpPr>
              <a:spLocks noEditPoints="1" noChangeArrowheads="1"/>
            </p:cNvSpPr>
            <p:nvPr/>
          </p:nvSpPr>
          <p:spPr bwMode="auto">
            <a:xfrm>
              <a:off x="172834" y="105568"/>
              <a:ext cx="97161" cy="97161"/>
            </a:xfrm>
            <a:custGeom>
              <a:avLst/>
              <a:gdLst>
                <a:gd name="T0" fmla="*/ 2147483646 w 44"/>
                <a:gd name="T1" fmla="*/ 0 h 44"/>
                <a:gd name="T2" fmla="*/ 0 w 44"/>
                <a:gd name="T3" fmla="*/ 2147483646 h 44"/>
                <a:gd name="T4" fmla="*/ 2147483646 w 44"/>
                <a:gd name="T5" fmla="*/ 2147483646 h 44"/>
                <a:gd name="T6" fmla="*/ 2147483646 w 44"/>
                <a:gd name="T7" fmla="*/ 2147483646 h 44"/>
                <a:gd name="T8" fmla="*/ 2147483646 w 44"/>
                <a:gd name="T9" fmla="*/ 0 h 44"/>
                <a:gd name="T10" fmla="*/ 2147483646 w 44"/>
                <a:gd name="T11" fmla="*/ 2147483646 h 44"/>
                <a:gd name="T12" fmla="*/ 2147483646 w 44"/>
                <a:gd name="T13" fmla="*/ 2147483646 h 44"/>
                <a:gd name="T14" fmla="*/ 2147483646 w 44"/>
                <a:gd name="T15" fmla="*/ 2147483646 h 44"/>
                <a:gd name="T16" fmla="*/ 2147483646 w 44"/>
                <a:gd name="T17" fmla="*/ 2147483646 h 44"/>
                <a:gd name="T18" fmla="*/ 2147483646 w 44"/>
                <a:gd name="T19" fmla="*/ 2147483646 h 4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4"/>
                <a:gd name="T31" fmla="*/ 0 h 44"/>
                <a:gd name="T32" fmla="*/ 44 w 44"/>
                <a:gd name="T33" fmla="*/ 44 h 4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" name="Freeform 112"/>
            <p:cNvSpPr>
              <a:spLocks noEditPoints="1" noChangeArrowheads="1"/>
            </p:cNvSpPr>
            <p:nvPr/>
          </p:nvSpPr>
          <p:spPr bwMode="auto">
            <a:xfrm>
              <a:off x="0" y="0"/>
              <a:ext cx="402656" cy="450303"/>
            </a:xfrm>
            <a:custGeom>
              <a:avLst/>
              <a:gdLst>
                <a:gd name="T0" fmla="*/ 2147483646 w 182"/>
                <a:gd name="T1" fmla="*/ 2147483646 h 204"/>
                <a:gd name="T2" fmla="*/ 2147483646 w 182"/>
                <a:gd name="T3" fmla="*/ 2147483646 h 204"/>
                <a:gd name="T4" fmla="*/ 2147483646 w 182"/>
                <a:gd name="T5" fmla="*/ 0 h 204"/>
                <a:gd name="T6" fmla="*/ 2147483646 w 182"/>
                <a:gd name="T7" fmla="*/ 2147483646 h 204"/>
                <a:gd name="T8" fmla="*/ 0 w 182"/>
                <a:gd name="T9" fmla="*/ 2147483646 h 204"/>
                <a:gd name="T10" fmla="*/ 2147483646 w 182"/>
                <a:gd name="T11" fmla="*/ 2147483646 h 204"/>
                <a:gd name="T12" fmla="*/ 2147483646 w 182"/>
                <a:gd name="T13" fmla="*/ 2147483646 h 204"/>
                <a:gd name="T14" fmla="*/ 2147483646 w 182"/>
                <a:gd name="T15" fmla="*/ 2147483646 h 204"/>
                <a:gd name="T16" fmla="*/ 2147483646 w 182"/>
                <a:gd name="T17" fmla="*/ 2147483646 h 204"/>
                <a:gd name="T18" fmla="*/ 2147483646 w 182"/>
                <a:gd name="T19" fmla="*/ 2147483646 h 204"/>
                <a:gd name="T20" fmla="*/ 2147483646 w 182"/>
                <a:gd name="T21" fmla="*/ 2147483646 h 204"/>
                <a:gd name="T22" fmla="*/ 2147483646 w 182"/>
                <a:gd name="T23" fmla="*/ 2147483646 h 204"/>
                <a:gd name="T24" fmla="*/ 2147483646 w 182"/>
                <a:gd name="T25" fmla="*/ 2147483646 h 204"/>
                <a:gd name="T26" fmla="*/ 2147483646 w 182"/>
                <a:gd name="T27" fmla="*/ 2147483646 h 204"/>
                <a:gd name="T28" fmla="*/ 2147483646 w 182"/>
                <a:gd name="T29" fmla="*/ 2147483646 h 204"/>
                <a:gd name="T30" fmla="*/ 2147483646 w 182"/>
                <a:gd name="T31" fmla="*/ 2147483646 h 204"/>
                <a:gd name="T32" fmla="*/ 2147483646 w 182"/>
                <a:gd name="T33" fmla="*/ 2147483646 h 204"/>
                <a:gd name="T34" fmla="*/ 2147483646 w 182"/>
                <a:gd name="T35" fmla="*/ 2147483646 h 204"/>
                <a:gd name="T36" fmla="*/ 2147483646 w 182"/>
                <a:gd name="T37" fmla="*/ 2147483646 h 204"/>
                <a:gd name="T38" fmla="*/ 2147483646 w 182"/>
                <a:gd name="T39" fmla="*/ 2147483646 h 204"/>
                <a:gd name="T40" fmla="*/ 2147483646 w 182"/>
                <a:gd name="T41" fmla="*/ 2147483646 h 204"/>
                <a:gd name="T42" fmla="*/ 2147483646 w 182"/>
                <a:gd name="T43" fmla="*/ 2147483646 h 204"/>
                <a:gd name="T44" fmla="*/ 2147483646 w 182"/>
                <a:gd name="T45" fmla="*/ 2147483646 h 204"/>
                <a:gd name="T46" fmla="*/ 2147483646 w 182"/>
                <a:gd name="T47" fmla="*/ 2147483646 h 204"/>
                <a:gd name="T48" fmla="*/ 2147483646 w 182"/>
                <a:gd name="T49" fmla="*/ 2147483646 h 204"/>
                <a:gd name="T50" fmla="*/ 2147483646 w 182"/>
                <a:gd name="T51" fmla="*/ 2147483646 h 204"/>
                <a:gd name="T52" fmla="*/ 2147483646 w 182"/>
                <a:gd name="T53" fmla="*/ 2147483646 h 204"/>
                <a:gd name="T54" fmla="*/ 2147483646 w 182"/>
                <a:gd name="T55" fmla="*/ 2147483646 h 204"/>
                <a:gd name="T56" fmla="*/ 2147483646 w 182"/>
                <a:gd name="T57" fmla="*/ 2147483646 h 204"/>
                <a:gd name="T58" fmla="*/ 2147483646 w 182"/>
                <a:gd name="T59" fmla="*/ 2147483646 h 204"/>
                <a:gd name="T60" fmla="*/ 2147483646 w 182"/>
                <a:gd name="T61" fmla="*/ 2147483646 h 204"/>
                <a:gd name="T62" fmla="*/ 2147483646 w 182"/>
                <a:gd name="T63" fmla="*/ 2147483646 h 204"/>
                <a:gd name="T64" fmla="*/ 2147483646 w 182"/>
                <a:gd name="T65" fmla="*/ 2147483646 h 204"/>
                <a:gd name="T66" fmla="*/ 2147483646 w 182"/>
                <a:gd name="T67" fmla="*/ 2147483646 h 204"/>
                <a:gd name="T68" fmla="*/ 2147483646 w 182"/>
                <a:gd name="T69" fmla="*/ 2147483646 h 204"/>
                <a:gd name="T70" fmla="*/ 2147483646 w 182"/>
                <a:gd name="T71" fmla="*/ 2147483646 h 204"/>
                <a:gd name="T72" fmla="*/ 2147483646 w 182"/>
                <a:gd name="T73" fmla="*/ 2147483646 h 204"/>
                <a:gd name="T74" fmla="*/ 2147483646 w 182"/>
                <a:gd name="T75" fmla="*/ 2147483646 h 204"/>
                <a:gd name="T76" fmla="*/ 2147483646 w 182"/>
                <a:gd name="T77" fmla="*/ 2147483646 h 204"/>
                <a:gd name="T78" fmla="*/ 2147483646 w 182"/>
                <a:gd name="T79" fmla="*/ 2147483646 h 204"/>
                <a:gd name="T80" fmla="*/ 2147483646 w 182"/>
                <a:gd name="T81" fmla="*/ 2147483646 h 204"/>
                <a:gd name="T82" fmla="*/ 2147483646 w 182"/>
                <a:gd name="T83" fmla="*/ 2147483646 h 204"/>
                <a:gd name="T84" fmla="*/ 2147483646 w 182"/>
                <a:gd name="T85" fmla="*/ 2147483646 h 204"/>
                <a:gd name="T86" fmla="*/ 2147483646 w 182"/>
                <a:gd name="T87" fmla="*/ 2147483646 h 204"/>
                <a:gd name="T88" fmla="*/ 2147483646 w 182"/>
                <a:gd name="T89" fmla="*/ 2147483646 h 204"/>
                <a:gd name="T90" fmla="*/ 2147483646 w 182"/>
                <a:gd name="T91" fmla="*/ 2147483646 h 20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82"/>
                <a:gd name="T139" fmla="*/ 0 h 204"/>
                <a:gd name="T140" fmla="*/ 182 w 182"/>
                <a:gd name="T141" fmla="*/ 204 h 20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44" name="文本框 1"/>
          <p:cNvSpPr txBox="1"/>
          <p:nvPr/>
        </p:nvSpPr>
        <p:spPr>
          <a:xfrm>
            <a:off x="1368982" y="1981300"/>
            <a:ext cx="21499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的内容打在这里，或者通过复制您的文本后，在此框中选择粘贴，并选择只保留文字。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明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，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5" name="išļîďè"/>
          <p:cNvSpPr txBox="1"/>
          <p:nvPr/>
        </p:nvSpPr>
        <p:spPr bwMode="auto">
          <a:xfrm>
            <a:off x="1321467" y="1667933"/>
            <a:ext cx="2239562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tx1"/>
                </a:solidFill>
                <a:latin typeface="+mn-ea"/>
              </a:rPr>
              <a:t>Text here</a:t>
            </a:r>
          </a:p>
        </p:txBody>
      </p:sp>
      <p:sp>
        <p:nvSpPr>
          <p:cNvPr id="46" name="文本框 1"/>
          <p:cNvSpPr txBox="1"/>
          <p:nvPr/>
        </p:nvSpPr>
        <p:spPr>
          <a:xfrm>
            <a:off x="2070339" y="3414080"/>
            <a:ext cx="21499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的内容打在这里，或者通过复制您的文本后，在此框中选择粘贴，并选择只保留文字。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明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，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7" name="išļîďè"/>
          <p:cNvSpPr txBox="1"/>
          <p:nvPr/>
        </p:nvSpPr>
        <p:spPr bwMode="auto">
          <a:xfrm>
            <a:off x="2022824" y="3100713"/>
            <a:ext cx="2239562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tx1"/>
                </a:solidFill>
                <a:latin typeface="+mn-ea"/>
              </a:rPr>
              <a:t>Text here</a:t>
            </a:r>
          </a:p>
        </p:txBody>
      </p:sp>
      <p:sp>
        <p:nvSpPr>
          <p:cNvPr id="48" name="文本框 1"/>
          <p:cNvSpPr txBox="1"/>
          <p:nvPr/>
        </p:nvSpPr>
        <p:spPr>
          <a:xfrm>
            <a:off x="3608544" y="4862688"/>
            <a:ext cx="21499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的内容打在这里，或者通过复制您的文本后，在此框中选择粘贴，并选择只保留文字。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明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，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9" name="išļîďè"/>
          <p:cNvSpPr txBox="1"/>
          <p:nvPr/>
        </p:nvSpPr>
        <p:spPr bwMode="auto">
          <a:xfrm>
            <a:off x="3561029" y="4549321"/>
            <a:ext cx="2239562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tx1"/>
                </a:solidFill>
                <a:latin typeface="+mn-ea"/>
              </a:rPr>
              <a:t>Text here</a:t>
            </a:r>
          </a:p>
        </p:txBody>
      </p:sp>
      <p:sp>
        <p:nvSpPr>
          <p:cNvPr id="50" name="文本框 1"/>
          <p:cNvSpPr txBox="1"/>
          <p:nvPr/>
        </p:nvSpPr>
        <p:spPr>
          <a:xfrm>
            <a:off x="8144825" y="4862688"/>
            <a:ext cx="21499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的内容打在这里，或者通过复制您的文本后，在此框中选择粘贴，并选择只保留文字。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明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，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1" name="išļîďè"/>
          <p:cNvSpPr txBox="1"/>
          <p:nvPr/>
        </p:nvSpPr>
        <p:spPr bwMode="auto">
          <a:xfrm>
            <a:off x="8097310" y="4549321"/>
            <a:ext cx="2239562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tx1"/>
                </a:solidFill>
                <a:latin typeface="+mn-ea"/>
              </a:rPr>
              <a:t>Text here</a:t>
            </a:r>
          </a:p>
        </p:txBody>
      </p:sp>
      <p:sp>
        <p:nvSpPr>
          <p:cNvPr id="52" name="文本框 1"/>
          <p:cNvSpPr txBox="1"/>
          <p:nvPr/>
        </p:nvSpPr>
        <p:spPr>
          <a:xfrm>
            <a:off x="8919841" y="3291197"/>
            <a:ext cx="21499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的内容打在这里，或者通过复制您的文本后，在此框中选择粘贴，并选择只保留文字。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明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，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3" name="išļîďè"/>
          <p:cNvSpPr txBox="1"/>
          <p:nvPr/>
        </p:nvSpPr>
        <p:spPr bwMode="auto">
          <a:xfrm>
            <a:off x="8872326" y="2977830"/>
            <a:ext cx="2239562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tx1"/>
                </a:solidFill>
                <a:latin typeface="+mn-ea"/>
              </a:rPr>
              <a:t>Text here</a:t>
            </a:r>
          </a:p>
        </p:txBody>
      </p:sp>
      <p:sp>
        <p:nvSpPr>
          <p:cNvPr id="54" name="文本框 1"/>
          <p:cNvSpPr txBox="1"/>
          <p:nvPr/>
        </p:nvSpPr>
        <p:spPr>
          <a:xfrm>
            <a:off x="6655281" y="1587514"/>
            <a:ext cx="21499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的内容打在这里，或者通过复制您的文本后，在此框中选择粘贴，并选择只保留文字。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明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，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5" name="išļîďè"/>
          <p:cNvSpPr txBox="1"/>
          <p:nvPr/>
        </p:nvSpPr>
        <p:spPr bwMode="auto">
          <a:xfrm>
            <a:off x="6607766" y="1274147"/>
            <a:ext cx="2239562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tx1"/>
                </a:solidFill>
                <a:latin typeface="+mn-ea"/>
              </a:rPr>
              <a:t>Text here</a:t>
            </a:r>
          </a:p>
        </p:txBody>
      </p:sp>
    </p:spTree>
    <p:extLst>
      <p:ext uri="{BB962C8B-B14F-4D97-AF65-F5344CB8AC3E}">
        <p14:creationId xmlns:p14="http://schemas.microsoft.com/office/powerpoint/2010/main" val="2494546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矩形 82"/>
          <p:cNvSpPr/>
          <p:nvPr/>
        </p:nvSpPr>
        <p:spPr>
          <a:xfrm>
            <a:off x="7744182" y="308217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spcBef>
                <a:spcPct val="0"/>
              </a:spcBef>
              <a:defRPr/>
            </a:pPr>
            <a:r>
              <a:rPr lang="zh-CN" altLang="en-US" b="1" dirty="0">
                <a:solidFill>
                  <a:srgbClr val="1C50A2"/>
                </a:solidFill>
                <a:latin typeface="Arial" panose="020B0604020202020204"/>
                <a:sym typeface="微软雅黑" panose="020B0503020204020204" pitchFamily="34" charset="-122"/>
              </a:rPr>
              <a:t>研究思路</a:t>
            </a:r>
          </a:p>
        </p:txBody>
      </p:sp>
      <p:sp>
        <p:nvSpPr>
          <p:cNvPr id="84" name="矩形 83"/>
          <p:cNvSpPr/>
          <p:nvPr/>
        </p:nvSpPr>
        <p:spPr>
          <a:xfrm>
            <a:off x="9154720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lang="zh-CN" altLang="en-US" dirty="0">
                <a:solidFill>
                  <a:srgbClr val="1C50A2"/>
                </a:solidFill>
                <a:latin typeface="Arial" panose="020B0604020202020204"/>
              </a:rPr>
              <a:t>研究方法</a:t>
            </a:r>
          </a:p>
        </p:txBody>
      </p:sp>
      <p:sp>
        <p:nvSpPr>
          <p:cNvPr id="85" name="矩形 84"/>
          <p:cNvSpPr/>
          <p:nvPr/>
        </p:nvSpPr>
        <p:spPr>
          <a:xfrm>
            <a:off x="10441652" y="294699"/>
            <a:ext cx="1082348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kumimoji="1" lang="zh-CN" altLang="en-US" dirty="0">
                <a:solidFill>
                  <a:srgbClr val="1C50A2"/>
                </a:solidFill>
                <a:latin typeface="Arial" panose="020B0604020202020204"/>
              </a:rPr>
              <a:t>可行性说明</a:t>
            </a:r>
            <a:endParaRPr lang="zh-CN" altLang="en-US" dirty="0">
              <a:solidFill>
                <a:srgbClr val="1C50A2"/>
              </a:solidFill>
              <a:latin typeface="Arial" panose="020B0604020202020204"/>
            </a:endParaRPr>
          </a:p>
        </p:txBody>
      </p:sp>
      <p:cxnSp>
        <p:nvCxnSpPr>
          <p:cNvPr id="87" name="直接连接符 86"/>
          <p:cNvCxnSpPr/>
          <p:nvPr/>
        </p:nvCxnSpPr>
        <p:spPr>
          <a:xfrm>
            <a:off x="8873067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/>
          <p:nvPr/>
        </p:nvCxnSpPr>
        <p:spPr>
          <a:xfrm>
            <a:off x="10160000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连接符 88"/>
          <p:cNvCxnSpPr/>
          <p:nvPr/>
        </p:nvCxnSpPr>
        <p:spPr>
          <a:xfrm>
            <a:off x="11624733" y="308217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0" name="组合 89"/>
          <p:cNvGrpSpPr/>
          <p:nvPr/>
        </p:nvGrpSpPr>
        <p:grpSpPr>
          <a:xfrm>
            <a:off x="396217" y="128165"/>
            <a:ext cx="670385" cy="604428"/>
            <a:chOff x="5424755" y="1340768"/>
            <a:chExt cx="670560" cy="604586"/>
          </a:xfrm>
        </p:grpSpPr>
        <p:grpSp>
          <p:nvGrpSpPr>
            <p:cNvPr id="97" name="组合 96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9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0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98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91" name="文本框 9"/>
          <p:cNvSpPr txBox="1"/>
          <p:nvPr/>
        </p:nvSpPr>
        <p:spPr>
          <a:xfrm>
            <a:off x="1113221" y="246916"/>
            <a:ext cx="1871720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dirty="0">
                <a:solidFill>
                  <a:srgbClr val="414455"/>
                </a:solidFill>
                <a:latin typeface="微软雅黑" panose="020B0503020204020204" pitchFamily="34" charset="-122"/>
              </a:rPr>
              <a:t>研究方法与思路</a:t>
            </a:r>
          </a:p>
        </p:txBody>
      </p:sp>
      <p:sp>
        <p:nvSpPr>
          <p:cNvPr id="94" name="Freeform 126"/>
          <p:cNvSpPr>
            <a:spLocks noChangeAspect="1" noEditPoints="1"/>
          </p:cNvSpPr>
          <p:nvPr/>
        </p:nvSpPr>
        <p:spPr bwMode="auto">
          <a:xfrm>
            <a:off x="600314" y="289155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 rot="5400000" flipH="1">
            <a:off x="2595964" y="4309004"/>
            <a:ext cx="3584575" cy="804863"/>
          </a:xfrm>
          <a:prstGeom prst="rect">
            <a:avLst/>
          </a:prstGeom>
          <a:solidFill>
            <a:srgbClr val="1C50A2"/>
          </a:solidFill>
          <a:ln>
            <a:noFill/>
          </a:ln>
          <a:extLst/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 rot="2700000">
            <a:off x="4003282" y="2250811"/>
            <a:ext cx="785813" cy="785812"/>
          </a:xfrm>
          <a:prstGeom prst="rect">
            <a:avLst/>
          </a:prstGeom>
          <a:solidFill>
            <a:srgbClr val="1C50A2"/>
          </a:solidFill>
          <a:ln>
            <a:noFill/>
          </a:ln>
          <a:extLst/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 rot="2700000">
            <a:off x="4003283" y="2442898"/>
            <a:ext cx="785812" cy="785812"/>
          </a:xfrm>
          <a:prstGeom prst="rect">
            <a:avLst/>
          </a:pr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 rot="5400000" flipH="1">
            <a:off x="4090595" y="4603485"/>
            <a:ext cx="2995613" cy="804863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 rot="2700000">
            <a:off x="5203433" y="2839773"/>
            <a:ext cx="785812" cy="785812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 rot="2700000">
            <a:off x="5203432" y="3031861"/>
            <a:ext cx="785813" cy="785812"/>
          </a:xfrm>
          <a:prstGeom prst="rect">
            <a:avLst/>
          </a:pr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 rot="5400000" flipH="1">
            <a:off x="5652695" y="4911460"/>
            <a:ext cx="2379663" cy="804863"/>
          </a:xfrm>
          <a:prstGeom prst="rect">
            <a:avLst/>
          </a:prstGeom>
          <a:solidFill>
            <a:srgbClr val="1C50A2"/>
          </a:solidFill>
          <a:ln>
            <a:noFill/>
          </a:ln>
          <a:extLst/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 rot="2700000">
            <a:off x="6458351" y="3456517"/>
            <a:ext cx="784225" cy="785812"/>
          </a:xfrm>
          <a:prstGeom prst="rect">
            <a:avLst/>
          </a:prstGeom>
          <a:solidFill>
            <a:srgbClr val="1C50A2"/>
          </a:solidFill>
          <a:ln>
            <a:noFill/>
          </a:ln>
          <a:extLst/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 rot="2700000">
            <a:off x="6457558" y="3649398"/>
            <a:ext cx="785812" cy="785812"/>
          </a:xfrm>
          <a:prstGeom prst="rect">
            <a:avLst/>
          </a:pr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 rot="5400000" flipH="1">
            <a:off x="7206064" y="5210704"/>
            <a:ext cx="1782763" cy="803275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 rot="2700000">
            <a:off x="7712477" y="4053416"/>
            <a:ext cx="785812" cy="784225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 rot="2700000">
            <a:off x="7712476" y="4245504"/>
            <a:ext cx="785813" cy="784225"/>
          </a:xfrm>
          <a:prstGeom prst="rect">
            <a:avLst/>
          </a:pr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27" name="图片 26"/>
          <p:cNvPicPr>
            <a:picLocks noChangeAspect="1" noChangeArrowheads="1"/>
          </p:cNvPicPr>
          <p:nvPr/>
        </p:nvPicPr>
        <p:blipFill>
          <a:blip r:embed="rId2" cstate="screen">
            <a:biLevel thresh="50000"/>
            <a:grayscl/>
          </a:blip>
          <a:srcRect/>
          <a:stretch>
            <a:fillRect/>
          </a:stretch>
        </p:blipFill>
        <p:spPr bwMode="auto">
          <a:xfrm>
            <a:off x="3247633" y="6267185"/>
            <a:ext cx="5907087" cy="236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</p:pic>
      <p:sp>
        <p:nvSpPr>
          <p:cNvPr id="28" name="文本框 24"/>
          <p:cNvSpPr>
            <a:spLocks noChangeArrowheads="1"/>
          </p:cNvSpPr>
          <p:nvPr/>
        </p:nvSpPr>
        <p:spPr bwMode="auto">
          <a:xfrm>
            <a:off x="4108058" y="2514335"/>
            <a:ext cx="56197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1C50A2"/>
                </a:solidFill>
                <a:latin typeface="Impact" panose="020B0806030902050204" pitchFamily="34" charset="0"/>
                <a:ea typeface="方正姚体简体" panose="03000509000000000000" pitchFamily="65" charset="-122"/>
                <a:sym typeface="Impact" panose="020B0806030902050204" pitchFamily="34" charset="0"/>
              </a:rPr>
              <a:t>01</a:t>
            </a:r>
            <a:endParaRPr lang="zh-CN" altLang="en-US" sz="3200">
              <a:solidFill>
                <a:srgbClr val="1C50A2"/>
              </a:solidFill>
              <a:latin typeface="Impact" panose="020B0806030902050204" pitchFamily="34" charset="0"/>
              <a:ea typeface="方正姚体简体" panose="03000509000000000000" pitchFamily="65" charset="-122"/>
              <a:sym typeface="Impact" panose="020B0806030902050204" pitchFamily="34" charset="0"/>
            </a:endParaRPr>
          </a:p>
        </p:txBody>
      </p:sp>
      <p:sp>
        <p:nvSpPr>
          <p:cNvPr id="29" name="文本框 25"/>
          <p:cNvSpPr>
            <a:spLocks noChangeArrowheads="1"/>
          </p:cNvSpPr>
          <p:nvPr/>
        </p:nvSpPr>
        <p:spPr bwMode="auto">
          <a:xfrm>
            <a:off x="5287570" y="3133460"/>
            <a:ext cx="6111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000000"/>
                </a:solidFill>
                <a:latin typeface="Impact" panose="020B0806030902050204" pitchFamily="34" charset="0"/>
                <a:ea typeface="方正姚体简体" panose="03000509000000000000" pitchFamily="65" charset="-122"/>
                <a:sym typeface="Impact" panose="020B0806030902050204" pitchFamily="34" charset="0"/>
              </a:rPr>
              <a:t>02</a:t>
            </a:r>
            <a:endParaRPr lang="zh-CN" altLang="en-US" sz="3200">
              <a:solidFill>
                <a:srgbClr val="000000"/>
              </a:solidFill>
              <a:latin typeface="Impact" panose="020B0806030902050204" pitchFamily="34" charset="0"/>
              <a:ea typeface="方正姚体简体" panose="03000509000000000000" pitchFamily="65" charset="-122"/>
              <a:sym typeface="Impact" panose="020B0806030902050204" pitchFamily="34" charset="0"/>
            </a:endParaRPr>
          </a:p>
        </p:txBody>
      </p:sp>
      <p:sp>
        <p:nvSpPr>
          <p:cNvPr id="30" name="文本框 26"/>
          <p:cNvSpPr>
            <a:spLocks noChangeArrowheads="1"/>
          </p:cNvSpPr>
          <p:nvPr/>
        </p:nvSpPr>
        <p:spPr bwMode="auto">
          <a:xfrm>
            <a:off x="6538520" y="3746235"/>
            <a:ext cx="6223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srgbClr val="1C50A2"/>
                </a:solidFill>
                <a:latin typeface="Impact" panose="020B0806030902050204" pitchFamily="34" charset="0"/>
                <a:ea typeface="方正姚体简体" panose="03000509000000000000" pitchFamily="65" charset="-122"/>
                <a:sym typeface="Impact" panose="020B0806030902050204" pitchFamily="34" charset="0"/>
              </a:rPr>
              <a:t>03</a:t>
            </a:r>
            <a:endParaRPr lang="zh-CN" altLang="en-US" sz="3200" dirty="0">
              <a:solidFill>
                <a:srgbClr val="1C50A2"/>
              </a:solidFill>
              <a:latin typeface="Impact" panose="020B0806030902050204" pitchFamily="34" charset="0"/>
              <a:ea typeface="方正姚体简体" panose="03000509000000000000" pitchFamily="65" charset="-122"/>
              <a:sym typeface="Impact" panose="020B0806030902050204" pitchFamily="34" charset="0"/>
            </a:endParaRPr>
          </a:p>
        </p:txBody>
      </p:sp>
      <p:sp>
        <p:nvSpPr>
          <p:cNvPr id="31" name="文本框 27"/>
          <p:cNvSpPr>
            <a:spLocks noChangeArrowheads="1"/>
          </p:cNvSpPr>
          <p:nvPr/>
        </p:nvSpPr>
        <p:spPr bwMode="auto">
          <a:xfrm>
            <a:off x="7786295" y="4332023"/>
            <a:ext cx="6223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000000"/>
                </a:solidFill>
                <a:latin typeface="Impact" panose="020B0806030902050204" pitchFamily="34" charset="0"/>
                <a:ea typeface="方正姚体简体" panose="03000509000000000000" pitchFamily="65" charset="-122"/>
                <a:sym typeface="Impact" panose="020B0806030902050204" pitchFamily="34" charset="0"/>
              </a:rPr>
              <a:t>04</a:t>
            </a:r>
            <a:endParaRPr lang="zh-CN" altLang="en-US" sz="3200">
              <a:solidFill>
                <a:srgbClr val="000000"/>
              </a:solidFill>
              <a:latin typeface="Impact" panose="020B0806030902050204" pitchFamily="34" charset="0"/>
              <a:ea typeface="方正姚体简体" panose="03000509000000000000" pitchFamily="65" charset="-122"/>
              <a:sym typeface="Impact" panose="020B0806030902050204" pitchFamily="34" charset="0"/>
            </a:endParaRPr>
          </a:p>
        </p:txBody>
      </p:sp>
      <p:grpSp>
        <p:nvGrpSpPr>
          <p:cNvPr id="32" name="组合 31"/>
          <p:cNvGrpSpPr/>
          <p:nvPr/>
        </p:nvGrpSpPr>
        <p:grpSpPr bwMode="auto">
          <a:xfrm>
            <a:off x="6640120" y="5876660"/>
            <a:ext cx="414337" cy="396875"/>
            <a:chOff x="0" y="0"/>
            <a:chExt cx="2438400" cy="2332038"/>
          </a:xfrm>
          <a:solidFill>
            <a:schemeClr val="bg1"/>
          </a:solidFill>
        </p:grpSpPr>
        <p:sp>
          <p:nvSpPr>
            <p:cNvPr id="41" name="Freeform 25"/>
            <p:cNvSpPr>
              <a:spLocks noChangeArrowheads="1"/>
            </p:cNvSpPr>
            <p:nvPr/>
          </p:nvSpPr>
          <p:spPr bwMode="auto">
            <a:xfrm>
              <a:off x="893763" y="1676400"/>
              <a:ext cx="655638" cy="655638"/>
            </a:xfrm>
            <a:custGeom>
              <a:avLst/>
              <a:gdLst>
                <a:gd name="T0" fmla="*/ 2147483646 w 413"/>
                <a:gd name="T1" fmla="*/ 2147483646 h 413"/>
                <a:gd name="T2" fmla="*/ 0 w 413"/>
                <a:gd name="T3" fmla="*/ 0 h 413"/>
                <a:gd name="T4" fmla="*/ 2147483646 w 413"/>
                <a:gd name="T5" fmla="*/ 0 h 413"/>
                <a:gd name="T6" fmla="*/ 2147483646 w 413"/>
                <a:gd name="T7" fmla="*/ 2147483646 h 4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3"/>
                <a:gd name="T13" fmla="*/ 0 h 413"/>
                <a:gd name="T14" fmla="*/ 413 w 413"/>
                <a:gd name="T15" fmla="*/ 413 h 4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2" name="任意多边形 41"/>
            <p:cNvSpPr>
              <a:spLocks noChangeArrowheads="1"/>
            </p:cNvSpPr>
            <p:nvPr/>
          </p:nvSpPr>
          <p:spPr bwMode="auto">
            <a:xfrm>
              <a:off x="0" y="0"/>
              <a:ext cx="2438400" cy="1774825"/>
            </a:xfrm>
            <a:custGeom>
              <a:avLst/>
              <a:gdLst>
                <a:gd name="T0" fmla="*/ 290196 w 2438400"/>
                <a:gd name="T1" fmla="*/ 0 h 1774825"/>
                <a:gd name="T2" fmla="*/ 2151972 w 2438400"/>
                <a:gd name="T3" fmla="*/ 0 h 1774825"/>
                <a:gd name="T4" fmla="*/ 2438400 w 2438400"/>
                <a:gd name="T5" fmla="*/ 286384 h 1774825"/>
                <a:gd name="T6" fmla="*/ 2438400 w 2438400"/>
                <a:gd name="T7" fmla="*/ 1484673 h 1774825"/>
                <a:gd name="T8" fmla="*/ 2151972 w 2438400"/>
                <a:gd name="T9" fmla="*/ 1774825 h 1774825"/>
                <a:gd name="T10" fmla="*/ 290196 w 2438400"/>
                <a:gd name="T11" fmla="*/ 1774825 h 1774825"/>
                <a:gd name="T12" fmla="*/ 0 w 2438400"/>
                <a:gd name="T13" fmla="*/ 1484673 h 1774825"/>
                <a:gd name="T14" fmla="*/ 0 w 2438400"/>
                <a:gd name="T15" fmla="*/ 286384 h 1774825"/>
                <a:gd name="T16" fmla="*/ 290196 w 2438400"/>
                <a:gd name="T17" fmla="*/ 0 h 1774825"/>
                <a:gd name="T18" fmla="*/ 471488 w 2438400"/>
                <a:gd name="T19" fmla="*/ 425450 h 1774825"/>
                <a:gd name="T20" fmla="*/ 471488 w 2438400"/>
                <a:gd name="T21" fmla="*/ 598488 h 1774825"/>
                <a:gd name="T22" fmla="*/ 1971676 w 2438400"/>
                <a:gd name="T23" fmla="*/ 598488 h 1774825"/>
                <a:gd name="T24" fmla="*/ 1971676 w 2438400"/>
                <a:gd name="T25" fmla="*/ 425450 h 1774825"/>
                <a:gd name="T26" fmla="*/ 471488 w 2438400"/>
                <a:gd name="T27" fmla="*/ 425450 h 1774825"/>
                <a:gd name="T28" fmla="*/ 471488 w 2438400"/>
                <a:gd name="T29" fmla="*/ 801688 h 1774825"/>
                <a:gd name="T30" fmla="*/ 471488 w 2438400"/>
                <a:gd name="T31" fmla="*/ 971551 h 1774825"/>
                <a:gd name="T32" fmla="*/ 1971676 w 2438400"/>
                <a:gd name="T33" fmla="*/ 971551 h 1774825"/>
                <a:gd name="T34" fmla="*/ 1971676 w 2438400"/>
                <a:gd name="T35" fmla="*/ 801688 h 1774825"/>
                <a:gd name="T36" fmla="*/ 471488 w 2438400"/>
                <a:gd name="T37" fmla="*/ 801688 h 1774825"/>
                <a:gd name="T38" fmla="*/ 471488 w 2438400"/>
                <a:gd name="T39" fmla="*/ 1174750 h 1774825"/>
                <a:gd name="T40" fmla="*/ 471488 w 2438400"/>
                <a:gd name="T41" fmla="*/ 1347788 h 1774825"/>
                <a:gd name="T42" fmla="*/ 1971676 w 2438400"/>
                <a:gd name="T43" fmla="*/ 1347788 h 1774825"/>
                <a:gd name="T44" fmla="*/ 1971676 w 2438400"/>
                <a:gd name="T45" fmla="*/ 1174750 h 1774825"/>
                <a:gd name="T46" fmla="*/ 471488 w 2438400"/>
                <a:gd name="T47" fmla="*/ 1174750 h 177482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438400"/>
                <a:gd name="T73" fmla="*/ 0 h 1774825"/>
                <a:gd name="T74" fmla="*/ 2438400 w 2438400"/>
                <a:gd name="T75" fmla="*/ 1774825 h 177482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 bwMode="auto">
          <a:xfrm>
            <a:off x="4122345" y="5844910"/>
            <a:ext cx="552451" cy="419100"/>
            <a:chOff x="0" y="0"/>
            <a:chExt cx="509646" cy="387231"/>
          </a:xfrm>
          <a:solidFill>
            <a:schemeClr val="bg1"/>
          </a:solidFill>
        </p:grpSpPr>
        <p:sp>
          <p:nvSpPr>
            <p:cNvPr id="39" name="Freeform 20"/>
            <p:cNvSpPr>
              <a:spLocks noEditPoints="1" noChangeArrowheads="1"/>
            </p:cNvSpPr>
            <p:nvPr/>
          </p:nvSpPr>
          <p:spPr bwMode="auto">
            <a:xfrm>
              <a:off x="0" y="51839"/>
              <a:ext cx="337890" cy="335392"/>
            </a:xfrm>
            <a:custGeom>
              <a:avLst/>
              <a:gdLst>
                <a:gd name="T0" fmla="*/ 2147483646 w 229"/>
                <a:gd name="T1" fmla="*/ 2147483646 h 227"/>
                <a:gd name="T2" fmla="*/ 2147483646 w 229"/>
                <a:gd name="T3" fmla="*/ 2147483646 h 227"/>
                <a:gd name="T4" fmla="*/ 2147483646 w 229"/>
                <a:gd name="T5" fmla="*/ 2147483646 h 227"/>
                <a:gd name="T6" fmla="*/ 2147483646 w 229"/>
                <a:gd name="T7" fmla="*/ 2147483646 h 227"/>
                <a:gd name="T8" fmla="*/ 2147483646 w 229"/>
                <a:gd name="T9" fmla="*/ 2147483646 h 227"/>
                <a:gd name="T10" fmla="*/ 2147483646 w 229"/>
                <a:gd name="T11" fmla="*/ 2147483646 h 227"/>
                <a:gd name="T12" fmla="*/ 2147483646 w 229"/>
                <a:gd name="T13" fmla="*/ 2147483646 h 227"/>
                <a:gd name="T14" fmla="*/ 2147483646 w 229"/>
                <a:gd name="T15" fmla="*/ 2147483646 h 227"/>
                <a:gd name="T16" fmla="*/ 2147483646 w 229"/>
                <a:gd name="T17" fmla="*/ 2147483646 h 227"/>
                <a:gd name="T18" fmla="*/ 2147483646 w 229"/>
                <a:gd name="T19" fmla="*/ 0 h 227"/>
                <a:gd name="T20" fmla="*/ 2147483646 w 229"/>
                <a:gd name="T21" fmla="*/ 2147483646 h 227"/>
                <a:gd name="T22" fmla="*/ 2147483646 w 229"/>
                <a:gd name="T23" fmla="*/ 2147483646 h 227"/>
                <a:gd name="T24" fmla="*/ 2147483646 w 229"/>
                <a:gd name="T25" fmla="*/ 2147483646 h 227"/>
                <a:gd name="T26" fmla="*/ 2147483646 w 229"/>
                <a:gd name="T27" fmla="*/ 0 h 227"/>
                <a:gd name="T28" fmla="*/ 2147483646 w 229"/>
                <a:gd name="T29" fmla="*/ 2147483646 h 227"/>
                <a:gd name="T30" fmla="*/ 2147483646 w 229"/>
                <a:gd name="T31" fmla="*/ 2147483646 h 227"/>
                <a:gd name="T32" fmla="*/ 2147483646 w 229"/>
                <a:gd name="T33" fmla="*/ 2147483646 h 227"/>
                <a:gd name="T34" fmla="*/ 2147483646 w 229"/>
                <a:gd name="T35" fmla="*/ 2147483646 h 227"/>
                <a:gd name="T36" fmla="*/ 2147483646 w 229"/>
                <a:gd name="T37" fmla="*/ 2147483646 h 227"/>
                <a:gd name="T38" fmla="*/ 2147483646 w 229"/>
                <a:gd name="T39" fmla="*/ 2147483646 h 227"/>
                <a:gd name="T40" fmla="*/ 2147483646 w 229"/>
                <a:gd name="T41" fmla="*/ 2147483646 h 227"/>
                <a:gd name="T42" fmla="*/ 0 w 229"/>
                <a:gd name="T43" fmla="*/ 2147483646 h 227"/>
                <a:gd name="T44" fmla="*/ 0 w 229"/>
                <a:gd name="T45" fmla="*/ 2147483646 h 227"/>
                <a:gd name="T46" fmla="*/ 2147483646 w 229"/>
                <a:gd name="T47" fmla="*/ 2147483646 h 227"/>
                <a:gd name="T48" fmla="*/ 2147483646 w 229"/>
                <a:gd name="T49" fmla="*/ 2147483646 h 227"/>
                <a:gd name="T50" fmla="*/ 2147483646 w 229"/>
                <a:gd name="T51" fmla="*/ 2147483646 h 227"/>
                <a:gd name="T52" fmla="*/ 2147483646 w 229"/>
                <a:gd name="T53" fmla="*/ 2147483646 h 227"/>
                <a:gd name="T54" fmla="*/ 2147483646 w 229"/>
                <a:gd name="T55" fmla="*/ 2147483646 h 227"/>
                <a:gd name="T56" fmla="*/ 2147483646 w 229"/>
                <a:gd name="T57" fmla="*/ 2147483646 h 227"/>
                <a:gd name="T58" fmla="*/ 2147483646 w 229"/>
                <a:gd name="T59" fmla="*/ 2147483646 h 227"/>
                <a:gd name="T60" fmla="*/ 2147483646 w 229"/>
                <a:gd name="T61" fmla="*/ 2147483646 h 227"/>
                <a:gd name="T62" fmla="*/ 2147483646 w 229"/>
                <a:gd name="T63" fmla="*/ 2147483646 h 227"/>
                <a:gd name="T64" fmla="*/ 2147483646 w 229"/>
                <a:gd name="T65" fmla="*/ 2147483646 h 227"/>
                <a:gd name="T66" fmla="*/ 2147483646 w 229"/>
                <a:gd name="T67" fmla="*/ 2147483646 h 227"/>
                <a:gd name="T68" fmla="*/ 2147483646 w 229"/>
                <a:gd name="T69" fmla="*/ 2147483646 h 227"/>
                <a:gd name="T70" fmla="*/ 2147483646 w 229"/>
                <a:gd name="T71" fmla="*/ 2147483646 h 227"/>
                <a:gd name="T72" fmla="*/ 2147483646 w 229"/>
                <a:gd name="T73" fmla="*/ 2147483646 h 227"/>
                <a:gd name="T74" fmla="*/ 2147483646 w 229"/>
                <a:gd name="T75" fmla="*/ 2147483646 h 227"/>
                <a:gd name="T76" fmla="*/ 2147483646 w 229"/>
                <a:gd name="T77" fmla="*/ 2147483646 h 227"/>
                <a:gd name="T78" fmla="*/ 2147483646 w 229"/>
                <a:gd name="T79" fmla="*/ 2147483646 h 227"/>
                <a:gd name="T80" fmla="*/ 2147483646 w 229"/>
                <a:gd name="T81" fmla="*/ 2147483646 h 227"/>
                <a:gd name="T82" fmla="*/ 2147483646 w 229"/>
                <a:gd name="T83" fmla="*/ 2147483646 h 227"/>
                <a:gd name="T84" fmla="*/ 2147483646 w 229"/>
                <a:gd name="T85" fmla="*/ 2147483646 h 227"/>
                <a:gd name="T86" fmla="*/ 2147483646 w 229"/>
                <a:gd name="T87" fmla="*/ 2147483646 h 227"/>
                <a:gd name="T88" fmla="*/ 2147483646 w 229"/>
                <a:gd name="T89" fmla="*/ 2147483646 h 227"/>
                <a:gd name="T90" fmla="*/ 2147483646 w 229"/>
                <a:gd name="T91" fmla="*/ 2147483646 h 227"/>
                <a:gd name="T92" fmla="*/ 2147483646 w 229"/>
                <a:gd name="T93" fmla="*/ 2147483646 h 227"/>
                <a:gd name="T94" fmla="*/ 2147483646 w 229"/>
                <a:gd name="T95" fmla="*/ 2147483646 h 22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29"/>
                <a:gd name="T145" fmla="*/ 0 h 227"/>
                <a:gd name="T146" fmla="*/ 229 w 229"/>
                <a:gd name="T147" fmla="*/ 227 h 22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0" name="Freeform 21"/>
            <p:cNvSpPr>
              <a:spLocks noEditPoints="1" noChangeArrowheads="1"/>
            </p:cNvSpPr>
            <p:nvPr/>
          </p:nvSpPr>
          <p:spPr bwMode="auto">
            <a:xfrm>
              <a:off x="309785" y="0"/>
              <a:ext cx="199861" cy="199861"/>
            </a:xfrm>
            <a:custGeom>
              <a:avLst/>
              <a:gdLst>
                <a:gd name="T0" fmla="*/ 2147483646 w 135"/>
                <a:gd name="T1" fmla="*/ 2147483646 h 135"/>
                <a:gd name="T2" fmla="*/ 2147483646 w 135"/>
                <a:gd name="T3" fmla="*/ 2147483646 h 135"/>
                <a:gd name="T4" fmla="*/ 2147483646 w 135"/>
                <a:gd name="T5" fmla="*/ 2147483646 h 135"/>
                <a:gd name="T6" fmla="*/ 2147483646 w 135"/>
                <a:gd name="T7" fmla="*/ 2147483646 h 135"/>
                <a:gd name="T8" fmla="*/ 2147483646 w 135"/>
                <a:gd name="T9" fmla="*/ 2147483646 h 135"/>
                <a:gd name="T10" fmla="*/ 2147483646 w 135"/>
                <a:gd name="T11" fmla="*/ 2147483646 h 135"/>
                <a:gd name="T12" fmla="*/ 2147483646 w 135"/>
                <a:gd name="T13" fmla="*/ 2147483646 h 135"/>
                <a:gd name="T14" fmla="*/ 2147483646 w 135"/>
                <a:gd name="T15" fmla="*/ 2147483646 h 135"/>
                <a:gd name="T16" fmla="*/ 2147483646 w 135"/>
                <a:gd name="T17" fmla="*/ 2147483646 h 135"/>
                <a:gd name="T18" fmla="*/ 2147483646 w 135"/>
                <a:gd name="T19" fmla="*/ 0 h 135"/>
                <a:gd name="T20" fmla="*/ 2147483646 w 135"/>
                <a:gd name="T21" fmla="*/ 2147483646 h 135"/>
                <a:gd name="T22" fmla="*/ 2147483646 w 135"/>
                <a:gd name="T23" fmla="*/ 2147483646 h 135"/>
                <a:gd name="T24" fmla="*/ 2147483646 w 135"/>
                <a:gd name="T25" fmla="*/ 2147483646 h 135"/>
                <a:gd name="T26" fmla="*/ 2147483646 w 135"/>
                <a:gd name="T27" fmla="*/ 0 h 135"/>
                <a:gd name="T28" fmla="*/ 2147483646 w 135"/>
                <a:gd name="T29" fmla="*/ 2147483646 h 135"/>
                <a:gd name="T30" fmla="*/ 2147483646 w 135"/>
                <a:gd name="T31" fmla="*/ 2147483646 h 135"/>
                <a:gd name="T32" fmla="*/ 2147483646 w 135"/>
                <a:gd name="T33" fmla="*/ 2147483646 h 135"/>
                <a:gd name="T34" fmla="*/ 2147483646 w 135"/>
                <a:gd name="T35" fmla="*/ 2147483646 h 135"/>
                <a:gd name="T36" fmla="*/ 2147483646 w 135"/>
                <a:gd name="T37" fmla="*/ 2147483646 h 135"/>
                <a:gd name="T38" fmla="*/ 2147483646 w 135"/>
                <a:gd name="T39" fmla="*/ 2147483646 h 135"/>
                <a:gd name="T40" fmla="*/ 2147483646 w 135"/>
                <a:gd name="T41" fmla="*/ 2147483646 h 135"/>
                <a:gd name="T42" fmla="*/ 0 w 135"/>
                <a:gd name="T43" fmla="*/ 2147483646 h 135"/>
                <a:gd name="T44" fmla="*/ 0 w 135"/>
                <a:gd name="T45" fmla="*/ 2147483646 h 135"/>
                <a:gd name="T46" fmla="*/ 2147483646 w 135"/>
                <a:gd name="T47" fmla="*/ 2147483646 h 135"/>
                <a:gd name="T48" fmla="*/ 2147483646 w 135"/>
                <a:gd name="T49" fmla="*/ 2147483646 h 135"/>
                <a:gd name="T50" fmla="*/ 2147483646 w 135"/>
                <a:gd name="T51" fmla="*/ 2147483646 h 135"/>
                <a:gd name="T52" fmla="*/ 2147483646 w 135"/>
                <a:gd name="T53" fmla="*/ 2147483646 h 135"/>
                <a:gd name="T54" fmla="*/ 2147483646 w 135"/>
                <a:gd name="T55" fmla="*/ 2147483646 h 135"/>
                <a:gd name="T56" fmla="*/ 2147483646 w 135"/>
                <a:gd name="T57" fmla="*/ 2147483646 h 135"/>
                <a:gd name="T58" fmla="*/ 2147483646 w 135"/>
                <a:gd name="T59" fmla="*/ 2147483646 h 135"/>
                <a:gd name="T60" fmla="*/ 2147483646 w 135"/>
                <a:gd name="T61" fmla="*/ 2147483646 h 135"/>
                <a:gd name="T62" fmla="*/ 2147483646 w 135"/>
                <a:gd name="T63" fmla="*/ 2147483646 h 135"/>
                <a:gd name="T64" fmla="*/ 2147483646 w 135"/>
                <a:gd name="T65" fmla="*/ 2147483646 h 135"/>
                <a:gd name="T66" fmla="*/ 2147483646 w 135"/>
                <a:gd name="T67" fmla="*/ 2147483646 h 135"/>
                <a:gd name="T68" fmla="*/ 2147483646 w 135"/>
                <a:gd name="T69" fmla="*/ 2147483646 h 135"/>
                <a:gd name="T70" fmla="*/ 2147483646 w 135"/>
                <a:gd name="T71" fmla="*/ 2147483646 h 135"/>
                <a:gd name="T72" fmla="*/ 2147483646 w 135"/>
                <a:gd name="T73" fmla="*/ 2147483646 h 135"/>
                <a:gd name="T74" fmla="*/ 2147483646 w 135"/>
                <a:gd name="T75" fmla="*/ 2147483646 h 135"/>
                <a:gd name="T76" fmla="*/ 2147483646 w 135"/>
                <a:gd name="T77" fmla="*/ 2147483646 h 135"/>
                <a:gd name="T78" fmla="*/ 2147483646 w 135"/>
                <a:gd name="T79" fmla="*/ 2147483646 h 135"/>
                <a:gd name="T80" fmla="*/ 2147483646 w 135"/>
                <a:gd name="T81" fmla="*/ 2147483646 h 135"/>
                <a:gd name="T82" fmla="*/ 2147483646 w 135"/>
                <a:gd name="T83" fmla="*/ 2147483646 h 135"/>
                <a:gd name="T84" fmla="*/ 2147483646 w 135"/>
                <a:gd name="T85" fmla="*/ 2147483646 h 135"/>
                <a:gd name="T86" fmla="*/ 2147483646 w 135"/>
                <a:gd name="T87" fmla="*/ 2147483646 h 135"/>
                <a:gd name="T88" fmla="*/ 2147483646 w 135"/>
                <a:gd name="T89" fmla="*/ 2147483646 h 135"/>
                <a:gd name="T90" fmla="*/ 2147483646 w 135"/>
                <a:gd name="T91" fmla="*/ 2147483646 h 135"/>
                <a:gd name="T92" fmla="*/ 2147483646 w 135"/>
                <a:gd name="T93" fmla="*/ 2147483646 h 135"/>
                <a:gd name="T94" fmla="*/ 2147483646 w 135"/>
                <a:gd name="T95" fmla="*/ 2147483646 h 135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35"/>
                <a:gd name="T145" fmla="*/ 0 h 135"/>
                <a:gd name="T146" fmla="*/ 135 w 135"/>
                <a:gd name="T147" fmla="*/ 135 h 135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 bwMode="auto">
          <a:xfrm>
            <a:off x="7911708" y="5797285"/>
            <a:ext cx="373061" cy="476250"/>
            <a:chOff x="0" y="0"/>
            <a:chExt cx="563562" cy="720725"/>
          </a:xfrm>
        </p:grpSpPr>
        <p:sp>
          <p:nvSpPr>
            <p:cNvPr id="36" name="Freeform 32"/>
            <p:cNvSpPr>
              <a:spLocks noChangeArrowheads="1"/>
            </p:cNvSpPr>
            <p:nvPr/>
          </p:nvSpPr>
          <p:spPr bwMode="auto">
            <a:xfrm>
              <a:off x="209550" y="0"/>
              <a:ext cx="142875" cy="720725"/>
            </a:xfrm>
            <a:custGeom>
              <a:avLst/>
              <a:gdLst>
                <a:gd name="T0" fmla="*/ 2147483646 w 64"/>
                <a:gd name="T1" fmla="*/ 2147483646 h 321"/>
                <a:gd name="T2" fmla="*/ 2147483646 w 64"/>
                <a:gd name="T3" fmla="*/ 2147483646 h 321"/>
                <a:gd name="T4" fmla="*/ 0 w 64"/>
                <a:gd name="T5" fmla="*/ 2147483646 h 321"/>
                <a:gd name="T6" fmla="*/ 0 w 64"/>
                <a:gd name="T7" fmla="*/ 2147483646 h 321"/>
                <a:gd name="T8" fmla="*/ 2147483646 w 64"/>
                <a:gd name="T9" fmla="*/ 0 h 321"/>
                <a:gd name="T10" fmla="*/ 2147483646 w 64"/>
                <a:gd name="T11" fmla="*/ 2147483646 h 321"/>
                <a:gd name="T12" fmla="*/ 2147483646 w 64"/>
                <a:gd name="T13" fmla="*/ 2147483646 h 3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321"/>
                <a:gd name="T23" fmla="*/ 64 w 64"/>
                <a:gd name="T24" fmla="*/ 321 h 3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" name="Freeform 33"/>
            <p:cNvSpPr>
              <a:spLocks noChangeArrowheads="1"/>
            </p:cNvSpPr>
            <p:nvPr/>
          </p:nvSpPr>
          <p:spPr bwMode="auto">
            <a:xfrm>
              <a:off x="0" y="439737"/>
              <a:ext cx="141288" cy="280988"/>
            </a:xfrm>
            <a:custGeom>
              <a:avLst/>
              <a:gdLst>
                <a:gd name="T0" fmla="*/ 2147483646 w 63"/>
                <a:gd name="T1" fmla="*/ 2147483646 h 125"/>
                <a:gd name="T2" fmla="*/ 2147483646 w 63"/>
                <a:gd name="T3" fmla="*/ 2147483646 h 125"/>
                <a:gd name="T4" fmla="*/ 0 w 63"/>
                <a:gd name="T5" fmla="*/ 2147483646 h 125"/>
                <a:gd name="T6" fmla="*/ 0 w 63"/>
                <a:gd name="T7" fmla="*/ 2147483646 h 125"/>
                <a:gd name="T8" fmla="*/ 2147483646 w 63"/>
                <a:gd name="T9" fmla="*/ 0 h 125"/>
                <a:gd name="T10" fmla="*/ 2147483646 w 63"/>
                <a:gd name="T11" fmla="*/ 2147483646 h 125"/>
                <a:gd name="T12" fmla="*/ 2147483646 w 63"/>
                <a:gd name="T13" fmla="*/ 2147483646 h 1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3"/>
                <a:gd name="T22" fmla="*/ 0 h 125"/>
                <a:gd name="T23" fmla="*/ 63 w 63"/>
                <a:gd name="T24" fmla="*/ 125 h 1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8" name="Freeform 34"/>
            <p:cNvSpPr>
              <a:spLocks noChangeArrowheads="1"/>
            </p:cNvSpPr>
            <p:nvPr/>
          </p:nvSpPr>
          <p:spPr bwMode="auto">
            <a:xfrm>
              <a:off x="420687" y="231775"/>
              <a:ext cx="142875" cy="488950"/>
            </a:xfrm>
            <a:custGeom>
              <a:avLst/>
              <a:gdLst>
                <a:gd name="T0" fmla="*/ 2147483646 w 64"/>
                <a:gd name="T1" fmla="*/ 2147483646 h 218"/>
                <a:gd name="T2" fmla="*/ 2147483646 w 64"/>
                <a:gd name="T3" fmla="*/ 2147483646 h 218"/>
                <a:gd name="T4" fmla="*/ 0 w 64"/>
                <a:gd name="T5" fmla="*/ 2147483646 h 218"/>
                <a:gd name="T6" fmla="*/ 0 w 64"/>
                <a:gd name="T7" fmla="*/ 2147483646 h 218"/>
                <a:gd name="T8" fmla="*/ 2147483646 w 64"/>
                <a:gd name="T9" fmla="*/ 0 h 218"/>
                <a:gd name="T10" fmla="*/ 2147483646 w 64"/>
                <a:gd name="T11" fmla="*/ 2147483646 h 218"/>
                <a:gd name="T12" fmla="*/ 2147483646 w 64"/>
                <a:gd name="T13" fmla="*/ 2147483646 h 2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218"/>
                <a:gd name="T23" fmla="*/ 64 w 64"/>
                <a:gd name="T24" fmla="*/ 218 h 2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35" name="Freeform 223"/>
          <p:cNvSpPr>
            <a:spLocks noChangeAspect="1" noChangeArrowheads="1"/>
          </p:cNvSpPr>
          <p:nvPr/>
        </p:nvSpPr>
        <p:spPr bwMode="auto">
          <a:xfrm>
            <a:off x="5351070" y="5889360"/>
            <a:ext cx="474663" cy="384175"/>
          </a:xfrm>
          <a:custGeom>
            <a:avLst/>
            <a:gdLst>
              <a:gd name="T0" fmla="*/ 2147483646 w 107"/>
              <a:gd name="T1" fmla="*/ 2147483646 h 87"/>
              <a:gd name="T2" fmla="*/ 2147483646 w 107"/>
              <a:gd name="T3" fmla="*/ 2147483646 h 87"/>
              <a:gd name="T4" fmla="*/ 2147483646 w 107"/>
              <a:gd name="T5" fmla="*/ 2147483646 h 87"/>
              <a:gd name="T6" fmla="*/ 2147483646 w 107"/>
              <a:gd name="T7" fmla="*/ 2147483646 h 87"/>
              <a:gd name="T8" fmla="*/ 2147483646 w 107"/>
              <a:gd name="T9" fmla="*/ 0 h 87"/>
              <a:gd name="T10" fmla="*/ 2147483646 w 107"/>
              <a:gd name="T11" fmla="*/ 2147483646 h 87"/>
              <a:gd name="T12" fmla="*/ 2147483646 w 107"/>
              <a:gd name="T13" fmla="*/ 2147483646 h 87"/>
              <a:gd name="T14" fmla="*/ 2147483646 w 107"/>
              <a:gd name="T15" fmla="*/ 2147483646 h 87"/>
              <a:gd name="T16" fmla="*/ 2147483646 w 107"/>
              <a:gd name="T17" fmla="*/ 2147483646 h 87"/>
              <a:gd name="T18" fmla="*/ 2147483646 w 107"/>
              <a:gd name="T19" fmla="*/ 2147483646 h 87"/>
              <a:gd name="T20" fmla="*/ 2147483646 w 107"/>
              <a:gd name="T21" fmla="*/ 2147483646 h 87"/>
              <a:gd name="T22" fmla="*/ 2147483646 w 107"/>
              <a:gd name="T23" fmla="*/ 2147483646 h 87"/>
              <a:gd name="T24" fmla="*/ 2147483646 w 107"/>
              <a:gd name="T25" fmla="*/ 2147483646 h 87"/>
              <a:gd name="T26" fmla="*/ 2147483646 w 107"/>
              <a:gd name="T27" fmla="*/ 2147483646 h 87"/>
              <a:gd name="T28" fmla="*/ 2147483646 w 107"/>
              <a:gd name="T29" fmla="*/ 2147483646 h 87"/>
              <a:gd name="T30" fmla="*/ 2147483646 w 107"/>
              <a:gd name="T31" fmla="*/ 2147483646 h 87"/>
              <a:gd name="T32" fmla="*/ 2147483646 w 107"/>
              <a:gd name="T33" fmla="*/ 2147483646 h 87"/>
              <a:gd name="T34" fmla="*/ 0 w 107"/>
              <a:gd name="T35" fmla="*/ 2147483646 h 87"/>
              <a:gd name="T36" fmla="*/ 2147483646 w 107"/>
              <a:gd name="T37" fmla="*/ 2147483646 h 87"/>
              <a:gd name="T38" fmla="*/ 2147483646 w 107"/>
              <a:gd name="T39" fmla="*/ 2147483646 h 87"/>
              <a:gd name="T40" fmla="*/ 2147483646 w 107"/>
              <a:gd name="T41" fmla="*/ 2147483646 h 87"/>
              <a:gd name="T42" fmla="*/ 2147483646 w 107"/>
              <a:gd name="T43" fmla="*/ 2147483646 h 87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107"/>
              <a:gd name="T67" fmla="*/ 0 h 87"/>
              <a:gd name="T68" fmla="*/ 107 w 107"/>
              <a:gd name="T69" fmla="*/ 87 h 87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107" h="87">
                <a:moveTo>
                  <a:pt x="107" y="10"/>
                </a:moveTo>
                <a:cubicBezTo>
                  <a:pt x="103" y="12"/>
                  <a:pt x="99" y="13"/>
                  <a:pt x="95" y="13"/>
                </a:cubicBezTo>
                <a:cubicBezTo>
                  <a:pt x="99" y="11"/>
                  <a:pt x="103" y="6"/>
                  <a:pt x="104" y="1"/>
                </a:cubicBezTo>
                <a:cubicBezTo>
                  <a:pt x="100" y="4"/>
                  <a:pt x="95" y="6"/>
                  <a:pt x="90" y="7"/>
                </a:cubicBezTo>
                <a:cubicBezTo>
                  <a:pt x="86" y="2"/>
                  <a:pt x="80" y="0"/>
                  <a:pt x="74" y="0"/>
                </a:cubicBezTo>
                <a:cubicBezTo>
                  <a:pt x="62" y="0"/>
                  <a:pt x="52" y="9"/>
                  <a:pt x="52" y="22"/>
                </a:cubicBezTo>
                <a:cubicBezTo>
                  <a:pt x="52" y="23"/>
                  <a:pt x="52" y="25"/>
                  <a:pt x="53" y="27"/>
                </a:cubicBezTo>
                <a:cubicBezTo>
                  <a:pt x="34" y="26"/>
                  <a:pt x="18" y="17"/>
                  <a:pt x="7" y="4"/>
                </a:cubicBezTo>
                <a:cubicBezTo>
                  <a:pt x="5" y="7"/>
                  <a:pt x="4" y="11"/>
                  <a:pt x="4" y="15"/>
                </a:cubicBezTo>
                <a:cubicBezTo>
                  <a:pt x="4" y="22"/>
                  <a:pt x="8" y="29"/>
                  <a:pt x="14" y="33"/>
                </a:cubicBezTo>
                <a:cubicBezTo>
                  <a:pt x="10" y="33"/>
                  <a:pt x="7" y="32"/>
                  <a:pt x="4" y="30"/>
                </a:cubicBezTo>
                <a:cubicBezTo>
                  <a:pt x="4" y="31"/>
                  <a:pt x="4" y="31"/>
                  <a:pt x="4" y="31"/>
                </a:cubicBezTo>
                <a:cubicBezTo>
                  <a:pt x="4" y="41"/>
                  <a:pt x="12" y="50"/>
                  <a:pt x="22" y="52"/>
                </a:cubicBezTo>
                <a:cubicBezTo>
                  <a:pt x="20" y="53"/>
                  <a:pt x="18" y="53"/>
                  <a:pt x="16" y="53"/>
                </a:cubicBezTo>
                <a:cubicBezTo>
                  <a:pt x="14" y="53"/>
                  <a:pt x="13" y="53"/>
                  <a:pt x="12" y="53"/>
                </a:cubicBezTo>
                <a:cubicBezTo>
                  <a:pt x="15" y="61"/>
                  <a:pt x="23" y="68"/>
                  <a:pt x="32" y="68"/>
                </a:cubicBezTo>
                <a:cubicBezTo>
                  <a:pt x="25" y="74"/>
                  <a:pt x="15" y="77"/>
                  <a:pt x="5" y="77"/>
                </a:cubicBezTo>
                <a:cubicBezTo>
                  <a:pt x="3" y="77"/>
                  <a:pt x="1" y="77"/>
                  <a:pt x="0" y="77"/>
                </a:cubicBezTo>
                <a:cubicBezTo>
                  <a:pt x="9" y="83"/>
                  <a:pt x="21" y="87"/>
                  <a:pt x="33" y="87"/>
                </a:cubicBezTo>
                <a:cubicBezTo>
                  <a:pt x="74" y="87"/>
                  <a:pt x="96" y="53"/>
                  <a:pt x="96" y="24"/>
                </a:cubicBezTo>
                <a:cubicBezTo>
                  <a:pt x="96" y="23"/>
                  <a:pt x="96" y="22"/>
                  <a:pt x="96" y="21"/>
                </a:cubicBezTo>
                <a:cubicBezTo>
                  <a:pt x="101" y="18"/>
                  <a:pt x="104" y="14"/>
                  <a:pt x="107" y="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3" name="文本框 1"/>
          <p:cNvSpPr txBox="1"/>
          <p:nvPr/>
        </p:nvSpPr>
        <p:spPr>
          <a:xfrm>
            <a:off x="1158361" y="2455378"/>
            <a:ext cx="21499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的内容打在这里，或者通过复制您的文本后，在此框中选择粘贴，并选择只保留文字。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明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，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4" name="išļîďè"/>
          <p:cNvSpPr txBox="1"/>
          <p:nvPr/>
        </p:nvSpPr>
        <p:spPr bwMode="auto">
          <a:xfrm>
            <a:off x="1110846" y="2142011"/>
            <a:ext cx="2239562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tx1"/>
                </a:solidFill>
                <a:latin typeface="+mn-ea"/>
              </a:rPr>
              <a:t>Text here</a:t>
            </a:r>
          </a:p>
        </p:txBody>
      </p:sp>
      <p:sp>
        <p:nvSpPr>
          <p:cNvPr id="45" name="文本框 1"/>
          <p:cNvSpPr txBox="1"/>
          <p:nvPr/>
        </p:nvSpPr>
        <p:spPr>
          <a:xfrm>
            <a:off x="4881355" y="1321165"/>
            <a:ext cx="21499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的内容打在这里，或者通过复制您的文本后，在此框中选择粘贴，并选择只保留文字。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明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，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6" name="išļîďè"/>
          <p:cNvSpPr txBox="1"/>
          <p:nvPr/>
        </p:nvSpPr>
        <p:spPr bwMode="auto">
          <a:xfrm>
            <a:off x="4833840" y="1007798"/>
            <a:ext cx="2239562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tx1"/>
                </a:solidFill>
                <a:latin typeface="+mn-ea"/>
              </a:rPr>
              <a:t>Text here</a:t>
            </a:r>
          </a:p>
        </p:txBody>
      </p:sp>
      <p:sp>
        <p:nvSpPr>
          <p:cNvPr id="47" name="文本框 1"/>
          <p:cNvSpPr txBox="1"/>
          <p:nvPr/>
        </p:nvSpPr>
        <p:spPr>
          <a:xfrm>
            <a:off x="7126516" y="2285440"/>
            <a:ext cx="21499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的内容打在这里，或者通过复制您的文本后，在此框中选择粘贴，并选择只保留文字。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明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，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8" name="išļîďè"/>
          <p:cNvSpPr txBox="1"/>
          <p:nvPr/>
        </p:nvSpPr>
        <p:spPr bwMode="auto">
          <a:xfrm>
            <a:off x="7079001" y="1972073"/>
            <a:ext cx="2239562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tx1"/>
                </a:solidFill>
                <a:latin typeface="+mn-ea"/>
              </a:rPr>
              <a:t>Text here</a:t>
            </a:r>
          </a:p>
        </p:txBody>
      </p:sp>
      <p:sp>
        <p:nvSpPr>
          <p:cNvPr id="49" name="文本框 1"/>
          <p:cNvSpPr txBox="1"/>
          <p:nvPr/>
        </p:nvSpPr>
        <p:spPr>
          <a:xfrm>
            <a:off x="9202235" y="3893310"/>
            <a:ext cx="21499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的内容打在这里，或者通过复制您的文本后，在此框中选择粘贴，并选择只保留文字。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明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，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0" name="išļîďè"/>
          <p:cNvSpPr txBox="1"/>
          <p:nvPr/>
        </p:nvSpPr>
        <p:spPr bwMode="auto">
          <a:xfrm>
            <a:off x="9154720" y="3579943"/>
            <a:ext cx="2239562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tx1"/>
                </a:solidFill>
                <a:latin typeface="+mn-ea"/>
              </a:rPr>
              <a:t>Text here</a:t>
            </a:r>
          </a:p>
        </p:txBody>
      </p:sp>
    </p:spTree>
    <p:extLst>
      <p:ext uri="{BB962C8B-B14F-4D97-AF65-F5344CB8AC3E}">
        <p14:creationId xmlns:p14="http://schemas.microsoft.com/office/powerpoint/2010/main" val="2013046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矩形 82"/>
          <p:cNvSpPr/>
          <p:nvPr/>
        </p:nvSpPr>
        <p:spPr>
          <a:xfrm>
            <a:off x="7744182" y="308217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spcBef>
                <a:spcPct val="0"/>
              </a:spcBef>
              <a:defRPr/>
            </a:pPr>
            <a:r>
              <a:rPr lang="zh-CN" altLang="en-US" dirty="0">
                <a:solidFill>
                  <a:srgbClr val="1C50A2"/>
                </a:solidFill>
                <a:latin typeface="Arial" panose="020B0604020202020204"/>
                <a:sym typeface="微软雅黑" panose="020B0503020204020204" pitchFamily="34" charset="-122"/>
              </a:rPr>
              <a:t>研究思路</a:t>
            </a:r>
          </a:p>
        </p:txBody>
      </p:sp>
      <p:sp>
        <p:nvSpPr>
          <p:cNvPr id="84" name="矩形 83"/>
          <p:cNvSpPr/>
          <p:nvPr/>
        </p:nvSpPr>
        <p:spPr>
          <a:xfrm>
            <a:off x="9154720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lang="zh-CN" altLang="en-US" b="1" dirty="0">
                <a:solidFill>
                  <a:srgbClr val="1C50A2"/>
                </a:solidFill>
                <a:latin typeface="Arial" panose="020B0604020202020204"/>
              </a:rPr>
              <a:t>研究方法</a:t>
            </a:r>
          </a:p>
        </p:txBody>
      </p:sp>
      <p:sp>
        <p:nvSpPr>
          <p:cNvPr id="85" name="矩形 84"/>
          <p:cNvSpPr/>
          <p:nvPr/>
        </p:nvSpPr>
        <p:spPr>
          <a:xfrm>
            <a:off x="10441652" y="294699"/>
            <a:ext cx="1082348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kumimoji="1" lang="zh-CN" altLang="en-US" dirty="0">
                <a:solidFill>
                  <a:srgbClr val="1C50A2"/>
                </a:solidFill>
                <a:latin typeface="Arial" panose="020B0604020202020204"/>
              </a:rPr>
              <a:t>可行性说明</a:t>
            </a:r>
            <a:endParaRPr lang="zh-CN" altLang="en-US" dirty="0">
              <a:solidFill>
                <a:srgbClr val="1C50A2"/>
              </a:solidFill>
              <a:latin typeface="Arial" panose="020B0604020202020204"/>
            </a:endParaRPr>
          </a:p>
        </p:txBody>
      </p:sp>
      <p:cxnSp>
        <p:nvCxnSpPr>
          <p:cNvPr id="87" name="直接连接符 86"/>
          <p:cNvCxnSpPr/>
          <p:nvPr/>
        </p:nvCxnSpPr>
        <p:spPr>
          <a:xfrm>
            <a:off x="8873067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/>
          <p:nvPr/>
        </p:nvCxnSpPr>
        <p:spPr>
          <a:xfrm>
            <a:off x="10160000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连接符 88"/>
          <p:cNvCxnSpPr/>
          <p:nvPr/>
        </p:nvCxnSpPr>
        <p:spPr>
          <a:xfrm>
            <a:off x="11624733" y="308217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0" name="组合 89"/>
          <p:cNvGrpSpPr/>
          <p:nvPr/>
        </p:nvGrpSpPr>
        <p:grpSpPr>
          <a:xfrm>
            <a:off x="396217" y="128165"/>
            <a:ext cx="670385" cy="604428"/>
            <a:chOff x="5424755" y="1340768"/>
            <a:chExt cx="670560" cy="604586"/>
          </a:xfrm>
        </p:grpSpPr>
        <p:grpSp>
          <p:nvGrpSpPr>
            <p:cNvPr id="97" name="组合 96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9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0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98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91" name="文本框 9"/>
          <p:cNvSpPr txBox="1"/>
          <p:nvPr/>
        </p:nvSpPr>
        <p:spPr>
          <a:xfrm>
            <a:off x="1113221" y="246916"/>
            <a:ext cx="1871720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dirty="0">
                <a:solidFill>
                  <a:srgbClr val="414455"/>
                </a:solidFill>
                <a:latin typeface="微软雅黑" panose="020B0503020204020204" pitchFamily="34" charset="-122"/>
              </a:rPr>
              <a:t>研究方法与思路</a:t>
            </a:r>
          </a:p>
        </p:txBody>
      </p:sp>
      <p:sp>
        <p:nvSpPr>
          <p:cNvPr id="94" name="Freeform 126"/>
          <p:cNvSpPr>
            <a:spLocks noChangeAspect="1" noEditPoints="1"/>
          </p:cNvSpPr>
          <p:nvPr/>
        </p:nvSpPr>
        <p:spPr bwMode="auto">
          <a:xfrm>
            <a:off x="600314" y="289155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941775" y="2312053"/>
            <a:ext cx="5705218" cy="2593408"/>
            <a:chOff x="3683" y="3115"/>
            <a:chExt cx="12315" cy="5598"/>
          </a:xfrm>
        </p:grpSpPr>
        <p:sp>
          <p:nvSpPr>
            <p:cNvPr id="17" name="Freeform 17"/>
            <p:cNvSpPr/>
            <p:nvPr/>
          </p:nvSpPr>
          <p:spPr bwMode="auto">
            <a:xfrm>
              <a:off x="9048" y="4123"/>
              <a:ext cx="3277" cy="3227"/>
            </a:xfrm>
            <a:custGeom>
              <a:avLst/>
              <a:gdLst>
                <a:gd name="T0" fmla="*/ 145 w 145"/>
                <a:gd name="T1" fmla="*/ 74 h 143"/>
                <a:gd name="T2" fmla="*/ 133 w 145"/>
                <a:gd name="T3" fmla="*/ 88 h 143"/>
                <a:gd name="T4" fmla="*/ 8 w 145"/>
                <a:gd name="T5" fmla="*/ 143 h 143"/>
                <a:gd name="T6" fmla="*/ 2 w 145"/>
                <a:gd name="T7" fmla="*/ 141 h 143"/>
                <a:gd name="T8" fmla="*/ 0 w 145"/>
                <a:gd name="T9" fmla="*/ 135 h 143"/>
                <a:gd name="T10" fmla="*/ 6 w 145"/>
                <a:gd name="T11" fmla="*/ 108 h 143"/>
                <a:gd name="T12" fmla="*/ 50 w 145"/>
                <a:gd name="T13" fmla="*/ 73 h 143"/>
                <a:gd name="T14" fmla="*/ 21 w 145"/>
                <a:gd name="T15" fmla="*/ 44 h 143"/>
                <a:gd name="T16" fmla="*/ 29 w 145"/>
                <a:gd name="T17" fmla="*/ 8 h 143"/>
                <a:gd name="T18" fmla="*/ 36 w 145"/>
                <a:gd name="T19" fmla="*/ 1 h 143"/>
                <a:gd name="T20" fmla="*/ 44 w 145"/>
                <a:gd name="T21" fmla="*/ 3 h 143"/>
                <a:gd name="T22" fmla="*/ 138 w 145"/>
                <a:gd name="T23" fmla="*/ 61 h 143"/>
                <a:gd name="T24" fmla="*/ 145 w 145"/>
                <a:gd name="T25" fmla="*/ 7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5" h="143">
                  <a:moveTo>
                    <a:pt x="145" y="74"/>
                  </a:moveTo>
                  <a:cubicBezTo>
                    <a:pt x="145" y="82"/>
                    <a:pt x="133" y="88"/>
                    <a:pt x="133" y="88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8" y="143"/>
                    <a:pt x="4" y="143"/>
                    <a:pt x="2" y="141"/>
                  </a:cubicBezTo>
                  <a:cubicBezTo>
                    <a:pt x="0" y="139"/>
                    <a:pt x="0" y="135"/>
                    <a:pt x="0" y="135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6" y="108"/>
                    <a:pt x="50" y="92"/>
                    <a:pt x="50" y="73"/>
                  </a:cubicBezTo>
                  <a:cubicBezTo>
                    <a:pt x="49" y="57"/>
                    <a:pt x="21" y="44"/>
                    <a:pt x="21" y="44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31" y="3"/>
                    <a:pt x="36" y="1"/>
                  </a:cubicBezTo>
                  <a:cubicBezTo>
                    <a:pt x="40" y="0"/>
                    <a:pt x="44" y="3"/>
                    <a:pt x="44" y="3"/>
                  </a:cubicBezTo>
                  <a:cubicBezTo>
                    <a:pt x="138" y="61"/>
                    <a:pt x="138" y="61"/>
                    <a:pt x="138" y="61"/>
                  </a:cubicBezTo>
                  <a:cubicBezTo>
                    <a:pt x="138" y="61"/>
                    <a:pt x="145" y="65"/>
                    <a:pt x="145" y="74"/>
                  </a:cubicBezTo>
                  <a:close/>
                </a:path>
              </a:pathLst>
            </a:custGeom>
            <a:solidFill>
              <a:srgbClr val="1C50A2"/>
            </a:solidFill>
            <a:ln w="3175" cap="flat" cmpd="sng" algn="ctr">
              <a:noFill/>
              <a:prstDash val="solid"/>
            </a:ln>
            <a:effectLst>
              <a:outerShdw blurRad="50800" dist="25400" dir="2700000" algn="tl" rotWithShape="0">
                <a:prstClr val="black">
                  <a:alpha val="15000"/>
                </a:prstClr>
              </a:outerShdw>
            </a:effectLst>
          </p:spPr>
          <p:txBody>
            <a:bodyPr lIns="43200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  <a:latin typeface="+mn-lt"/>
                  <a:ea typeface="+mn-ea"/>
                </a:rPr>
                <a:t>03</a:t>
              </a:r>
              <a:endParaRPr lang="zh-CN" altLang="en-US" sz="2800" kern="0" dirty="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18" name="Freeform 18"/>
            <p:cNvSpPr/>
            <p:nvPr/>
          </p:nvSpPr>
          <p:spPr bwMode="auto">
            <a:xfrm>
              <a:off x="6058" y="4335"/>
              <a:ext cx="2865" cy="2800"/>
            </a:xfrm>
            <a:custGeom>
              <a:avLst/>
              <a:gdLst>
                <a:gd name="T0" fmla="*/ 127 w 127"/>
                <a:gd name="T1" fmla="*/ 64 h 124"/>
                <a:gd name="T2" fmla="*/ 117 w 127"/>
                <a:gd name="T3" fmla="*/ 76 h 124"/>
                <a:gd name="T4" fmla="*/ 8 w 127"/>
                <a:gd name="T5" fmla="*/ 124 h 124"/>
                <a:gd name="T6" fmla="*/ 2 w 127"/>
                <a:gd name="T7" fmla="*/ 123 h 124"/>
                <a:gd name="T8" fmla="*/ 1 w 127"/>
                <a:gd name="T9" fmla="*/ 118 h 124"/>
                <a:gd name="T10" fmla="*/ 6 w 127"/>
                <a:gd name="T11" fmla="*/ 94 h 124"/>
                <a:gd name="T12" fmla="*/ 39 w 127"/>
                <a:gd name="T13" fmla="*/ 62 h 124"/>
                <a:gd name="T14" fmla="*/ 19 w 127"/>
                <a:gd name="T15" fmla="*/ 38 h 124"/>
                <a:gd name="T16" fmla="*/ 26 w 127"/>
                <a:gd name="T17" fmla="*/ 6 h 124"/>
                <a:gd name="T18" fmla="*/ 32 w 127"/>
                <a:gd name="T19" fmla="*/ 1 h 124"/>
                <a:gd name="T20" fmla="*/ 39 w 127"/>
                <a:gd name="T21" fmla="*/ 2 h 124"/>
                <a:gd name="T22" fmla="*/ 121 w 127"/>
                <a:gd name="T23" fmla="*/ 52 h 124"/>
                <a:gd name="T24" fmla="*/ 127 w 127"/>
                <a:gd name="T25" fmla="*/ 6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124">
                  <a:moveTo>
                    <a:pt x="127" y="64"/>
                  </a:moveTo>
                  <a:cubicBezTo>
                    <a:pt x="127" y="71"/>
                    <a:pt x="117" y="76"/>
                    <a:pt x="117" y="76"/>
                  </a:cubicBezTo>
                  <a:cubicBezTo>
                    <a:pt x="8" y="124"/>
                    <a:pt x="8" y="124"/>
                    <a:pt x="8" y="124"/>
                  </a:cubicBezTo>
                  <a:cubicBezTo>
                    <a:pt x="8" y="124"/>
                    <a:pt x="4" y="124"/>
                    <a:pt x="2" y="123"/>
                  </a:cubicBezTo>
                  <a:cubicBezTo>
                    <a:pt x="0" y="121"/>
                    <a:pt x="1" y="118"/>
                    <a:pt x="1" y="118"/>
                  </a:cubicBezTo>
                  <a:cubicBezTo>
                    <a:pt x="6" y="94"/>
                    <a:pt x="6" y="94"/>
                    <a:pt x="6" y="94"/>
                  </a:cubicBezTo>
                  <a:cubicBezTo>
                    <a:pt x="6" y="94"/>
                    <a:pt x="39" y="81"/>
                    <a:pt x="39" y="62"/>
                  </a:cubicBezTo>
                  <a:cubicBezTo>
                    <a:pt x="40" y="48"/>
                    <a:pt x="19" y="38"/>
                    <a:pt x="19" y="38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6"/>
                    <a:pt x="28" y="2"/>
                    <a:pt x="32" y="1"/>
                  </a:cubicBezTo>
                  <a:cubicBezTo>
                    <a:pt x="36" y="0"/>
                    <a:pt x="39" y="2"/>
                    <a:pt x="39" y="2"/>
                  </a:cubicBezTo>
                  <a:cubicBezTo>
                    <a:pt x="121" y="52"/>
                    <a:pt x="121" y="52"/>
                    <a:pt x="121" y="52"/>
                  </a:cubicBezTo>
                  <a:cubicBezTo>
                    <a:pt x="121" y="52"/>
                    <a:pt x="127" y="57"/>
                    <a:pt x="127" y="64"/>
                  </a:cubicBezTo>
                  <a:close/>
                </a:path>
              </a:pathLst>
            </a:custGeom>
            <a:solidFill>
              <a:srgbClr val="1C50A2"/>
            </a:solidFill>
            <a:ln w="3175" cap="flat" cmpd="sng" algn="ctr">
              <a:noFill/>
              <a:prstDash val="solid"/>
            </a:ln>
            <a:effectLst>
              <a:outerShdw blurRad="50800" dist="25400" dir="2700000" algn="tl" rotWithShape="0">
                <a:prstClr val="black">
                  <a:alpha val="15000"/>
                </a:prstClr>
              </a:outerShdw>
            </a:effectLst>
          </p:spPr>
          <p:txBody>
            <a:bodyPr lIns="28800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  <a:latin typeface="+mn-lt"/>
                  <a:ea typeface="+mn-ea"/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19" name="Freeform 19"/>
            <p:cNvSpPr/>
            <p:nvPr/>
          </p:nvSpPr>
          <p:spPr bwMode="auto">
            <a:xfrm>
              <a:off x="3683" y="4583"/>
              <a:ext cx="2275" cy="2305"/>
            </a:xfrm>
            <a:custGeom>
              <a:avLst/>
              <a:gdLst>
                <a:gd name="T0" fmla="*/ 15 w 101"/>
                <a:gd name="T1" fmla="*/ 31 h 102"/>
                <a:gd name="T2" fmla="*/ 21 w 101"/>
                <a:gd name="T3" fmla="*/ 5 h 102"/>
                <a:gd name="T4" fmla="*/ 26 w 101"/>
                <a:gd name="T5" fmla="*/ 1 h 102"/>
                <a:gd name="T6" fmla="*/ 32 w 101"/>
                <a:gd name="T7" fmla="*/ 2 h 102"/>
                <a:gd name="T8" fmla="*/ 95 w 101"/>
                <a:gd name="T9" fmla="*/ 41 h 102"/>
                <a:gd name="T10" fmla="*/ 101 w 101"/>
                <a:gd name="T11" fmla="*/ 51 h 102"/>
                <a:gd name="T12" fmla="*/ 94 w 101"/>
                <a:gd name="T13" fmla="*/ 63 h 102"/>
                <a:gd name="T14" fmla="*/ 6 w 101"/>
                <a:gd name="T15" fmla="*/ 102 h 102"/>
                <a:gd name="T16" fmla="*/ 2 w 101"/>
                <a:gd name="T17" fmla="*/ 101 h 102"/>
                <a:gd name="T18" fmla="*/ 0 w 101"/>
                <a:gd name="T19" fmla="*/ 97 h 102"/>
                <a:gd name="T20" fmla="*/ 5 w 101"/>
                <a:gd name="T21" fmla="*/ 77 h 102"/>
                <a:gd name="T22" fmla="*/ 15 w 101"/>
                <a:gd name="T23" fmla="*/ 3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1" h="102">
                  <a:moveTo>
                    <a:pt x="15" y="31"/>
                  </a:move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2" y="2"/>
                    <a:pt x="26" y="1"/>
                  </a:cubicBezTo>
                  <a:cubicBezTo>
                    <a:pt x="29" y="0"/>
                    <a:pt x="32" y="2"/>
                    <a:pt x="32" y="2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101" y="46"/>
                    <a:pt x="101" y="51"/>
                  </a:cubicBezTo>
                  <a:cubicBezTo>
                    <a:pt x="101" y="60"/>
                    <a:pt x="94" y="63"/>
                    <a:pt x="94" y="63"/>
                  </a:cubicBezTo>
                  <a:cubicBezTo>
                    <a:pt x="6" y="102"/>
                    <a:pt x="6" y="102"/>
                    <a:pt x="6" y="102"/>
                  </a:cubicBezTo>
                  <a:cubicBezTo>
                    <a:pt x="6" y="102"/>
                    <a:pt x="3" y="102"/>
                    <a:pt x="2" y="101"/>
                  </a:cubicBezTo>
                  <a:cubicBezTo>
                    <a:pt x="0" y="99"/>
                    <a:pt x="0" y="97"/>
                    <a:pt x="0" y="97"/>
                  </a:cubicBezTo>
                  <a:cubicBezTo>
                    <a:pt x="5" y="77"/>
                    <a:pt x="5" y="77"/>
                    <a:pt x="5" y="77"/>
                  </a:cubicBezTo>
                  <a:lnTo>
                    <a:pt x="15" y="31"/>
                  </a:lnTo>
                  <a:close/>
                </a:path>
              </a:pathLst>
            </a:custGeom>
            <a:solidFill>
              <a:srgbClr val="1C50A2"/>
            </a:solidFill>
            <a:ln w="3175" cap="flat" cmpd="sng" algn="ctr">
              <a:noFill/>
              <a:prstDash val="solid"/>
            </a:ln>
            <a:effectLst>
              <a:outerShdw blurRad="50800" dist="25400" dir="2700000" algn="tl" rotWithShape="0">
                <a:prstClr val="black">
                  <a:alpha val="15000"/>
                </a:prstClr>
              </a:outerShdw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  <a:latin typeface="+mn-lt"/>
                  <a:ea typeface="+mn-ea"/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20" name="Freeform 17"/>
            <p:cNvSpPr/>
            <p:nvPr/>
          </p:nvSpPr>
          <p:spPr bwMode="auto">
            <a:xfrm>
              <a:off x="11870" y="3703"/>
              <a:ext cx="4128" cy="4062"/>
            </a:xfrm>
            <a:custGeom>
              <a:avLst/>
              <a:gdLst>
                <a:gd name="T0" fmla="*/ 145 w 145"/>
                <a:gd name="T1" fmla="*/ 74 h 143"/>
                <a:gd name="T2" fmla="*/ 133 w 145"/>
                <a:gd name="T3" fmla="*/ 88 h 143"/>
                <a:gd name="T4" fmla="*/ 8 w 145"/>
                <a:gd name="T5" fmla="*/ 143 h 143"/>
                <a:gd name="T6" fmla="*/ 2 w 145"/>
                <a:gd name="T7" fmla="*/ 141 h 143"/>
                <a:gd name="T8" fmla="*/ 0 w 145"/>
                <a:gd name="T9" fmla="*/ 135 h 143"/>
                <a:gd name="T10" fmla="*/ 6 w 145"/>
                <a:gd name="T11" fmla="*/ 108 h 143"/>
                <a:gd name="T12" fmla="*/ 50 w 145"/>
                <a:gd name="T13" fmla="*/ 73 h 143"/>
                <a:gd name="T14" fmla="*/ 21 w 145"/>
                <a:gd name="T15" fmla="*/ 44 h 143"/>
                <a:gd name="T16" fmla="*/ 29 w 145"/>
                <a:gd name="T17" fmla="*/ 8 h 143"/>
                <a:gd name="T18" fmla="*/ 36 w 145"/>
                <a:gd name="T19" fmla="*/ 1 h 143"/>
                <a:gd name="T20" fmla="*/ 44 w 145"/>
                <a:gd name="T21" fmla="*/ 3 h 143"/>
                <a:gd name="T22" fmla="*/ 138 w 145"/>
                <a:gd name="T23" fmla="*/ 61 h 143"/>
                <a:gd name="T24" fmla="*/ 145 w 145"/>
                <a:gd name="T25" fmla="*/ 7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5" h="143">
                  <a:moveTo>
                    <a:pt x="145" y="74"/>
                  </a:moveTo>
                  <a:cubicBezTo>
                    <a:pt x="145" y="82"/>
                    <a:pt x="133" y="88"/>
                    <a:pt x="133" y="88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8" y="143"/>
                    <a:pt x="4" y="143"/>
                    <a:pt x="2" y="141"/>
                  </a:cubicBezTo>
                  <a:cubicBezTo>
                    <a:pt x="0" y="139"/>
                    <a:pt x="0" y="135"/>
                    <a:pt x="0" y="135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6" y="108"/>
                    <a:pt x="50" y="92"/>
                    <a:pt x="50" y="73"/>
                  </a:cubicBezTo>
                  <a:cubicBezTo>
                    <a:pt x="49" y="57"/>
                    <a:pt x="21" y="44"/>
                    <a:pt x="21" y="44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31" y="3"/>
                    <a:pt x="36" y="1"/>
                  </a:cubicBezTo>
                  <a:cubicBezTo>
                    <a:pt x="40" y="0"/>
                    <a:pt x="44" y="3"/>
                    <a:pt x="44" y="3"/>
                  </a:cubicBezTo>
                  <a:cubicBezTo>
                    <a:pt x="138" y="61"/>
                    <a:pt x="138" y="61"/>
                    <a:pt x="138" y="61"/>
                  </a:cubicBezTo>
                  <a:cubicBezTo>
                    <a:pt x="138" y="61"/>
                    <a:pt x="145" y="65"/>
                    <a:pt x="145" y="74"/>
                  </a:cubicBezTo>
                  <a:close/>
                </a:path>
              </a:pathLst>
            </a:custGeom>
            <a:solidFill>
              <a:srgbClr val="1C50A2"/>
            </a:solidFill>
            <a:ln w="3175" cap="flat" cmpd="sng" algn="ctr">
              <a:noFill/>
              <a:prstDash val="solid"/>
            </a:ln>
            <a:effectLst>
              <a:outerShdw blurRad="50800" dist="25400" dir="2700000" algn="tl" rotWithShape="0">
                <a:prstClr val="black">
                  <a:alpha val="15000"/>
                </a:prstClr>
              </a:outerShdw>
            </a:effectLst>
          </p:spPr>
          <p:txBody>
            <a:bodyPr lIns="54000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  <a:latin typeface="+mn-lt"/>
                  <a:ea typeface="+mn-ea"/>
                </a:rPr>
                <a:t>04</a:t>
              </a:r>
              <a:endParaRPr lang="zh-CN" altLang="en-US" sz="2800" kern="0" dirty="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cxnSp>
          <p:nvCxnSpPr>
            <p:cNvPr id="21" name="直接箭头连接符 20"/>
            <p:cNvCxnSpPr/>
            <p:nvPr/>
          </p:nvCxnSpPr>
          <p:spPr>
            <a:xfrm flipV="1">
              <a:off x="4353" y="3493"/>
              <a:ext cx="0" cy="1280"/>
            </a:xfrm>
            <a:prstGeom prst="straightConnector1">
              <a:avLst/>
            </a:prstGeom>
            <a:ln w="12700">
              <a:solidFill>
                <a:srgbClr val="1C50A2"/>
              </a:solidFill>
              <a:prstDash val="sys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箭头连接符 21"/>
            <p:cNvCxnSpPr/>
            <p:nvPr/>
          </p:nvCxnSpPr>
          <p:spPr>
            <a:xfrm flipV="1">
              <a:off x="9955" y="3115"/>
              <a:ext cx="0" cy="1280"/>
            </a:xfrm>
            <a:prstGeom prst="straightConnector1">
              <a:avLst/>
            </a:prstGeom>
            <a:ln w="12700">
              <a:solidFill>
                <a:srgbClr val="1C50A2"/>
              </a:solidFill>
              <a:prstDash val="sys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箭头连接符 22"/>
            <p:cNvCxnSpPr/>
            <p:nvPr/>
          </p:nvCxnSpPr>
          <p:spPr>
            <a:xfrm>
              <a:off x="6338" y="6875"/>
              <a:ext cx="0" cy="1278"/>
            </a:xfrm>
            <a:prstGeom prst="straightConnector1">
              <a:avLst/>
            </a:prstGeom>
            <a:ln w="12700">
              <a:solidFill>
                <a:srgbClr val="1C50A2"/>
              </a:solidFill>
              <a:prstDash val="sys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箭头连接符 23"/>
            <p:cNvCxnSpPr/>
            <p:nvPr/>
          </p:nvCxnSpPr>
          <p:spPr>
            <a:xfrm>
              <a:off x="12158" y="7438"/>
              <a:ext cx="0" cy="1275"/>
            </a:xfrm>
            <a:prstGeom prst="straightConnector1">
              <a:avLst/>
            </a:prstGeom>
            <a:ln w="12700">
              <a:solidFill>
                <a:srgbClr val="1C50A2"/>
              </a:solidFill>
              <a:prstDash val="sys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椭圆 24"/>
            <p:cNvSpPr/>
            <p:nvPr/>
          </p:nvSpPr>
          <p:spPr>
            <a:xfrm>
              <a:off x="4245" y="4773"/>
              <a:ext cx="248" cy="24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6218" y="6690"/>
              <a:ext cx="247" cy="24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9830" y="4343"/>
              <a:ext cx="250" cy="24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12038" y="7353"/>
              <a:ext cx="247" cy="2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微软雅黑" panose="020B0503020204020204" pitchFamily="34" charset="-122"/>
              </a:endParaRPr>
            </a:p>
          </p:txBody>
        </p:sp>
      </p:grpSp>
      <p:sp>
        <p:nvSpPr>
          <p:cNvPr id="29" name="文本框 1"/>
          <p:cNvSpPr txBox="1"/>
          <p:nvPr/>
        </p:nvSpPr>
        <p:spPr>
          <a:xfrm>
            <a:off x="3916072" y="5159558"/>
            <a:ext cx="21499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的内容打在这里，或者通过复制您的文本后，在此框中选择粘贴，并选择只保留文字。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明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，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0" name="išļîďè"/>
          <p:cNvSpPr txBox="1"/>
          <p:nvPr/>
        </p:nvSpPr>
        <p:spPr bwMode="auto">
          <a:xfrm>
            <a:off x="3868557" y="4846191"/>
            <a:ext cx="2239562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tx1"/>
                </a:solidFill>
                <a:latin typeface="+mn-ea"/>
              </a:rPr>
              <a:t>Text here</a:t>
            </a:r>
          </a:p>
        </p:txBody>
      </p:sp>
      <p:sp>
        <p:nvSpPr>
          <p:cNvPr id="31" name="文本框 1"/>
          <p:cNvSpPr txBox="1"/>
          <p:nvPr/>
        </p:nvSpPr>
        <p:spPr>
          <a:xfrm>
            <a:off x="6337538" y="5159558"/>
            <a:ext cx="21499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的内容打在这里，或者通过复制您的文本后，在此框中选择粘贴，并选择只保留文字。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明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，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2" name="išļîďè"/>
          <p:cNvSpPr txBox="1"/>
          <p:nvPr/>
        </p:nvSpPr>
        <p:spPr bwMode="auto">
          <a:xfrm>
            <a:off x="6290023" y="4846191"/>
            <a:ext cx="2239562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tx1"/>
                </a:solidFill>
                <a:latin typeface="+mn-ea"/>
              </a:rPr>
              <a:t>Text here</a:t>
            </a:r>
          </a:p>
        </p:txBody>
      </p:sp>
      <p:sp>
        <p:nvSpPr>
          <p:cNvPr id="33" name="文本框 1"/>
          <p:cNvSpPr txBox="1"/>
          <p:nvPr/>
        </p:nvSpPr>
        <p:spPr>
          <a:xfrm>
            <a:off x="6337538" y="1291917"/>
            <a:ext cx="21499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的内容打在这里，或者通过复制您的文本后，在此框中选择粘贴，并选择只保留文字。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明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，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4" name="išļîďè"/>
          <p:cNvSpPr txBox="1"/>
          <p:nvPr/>
        </p:nvSpPr>
        <p:spPr bwMode="auto">
          <a:xfrm>
            <a:off x="6290023" y="978550"/>
            <a:ext cx="2239562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tx1"/>
                </a:solidFill>
                <a:latin typeface="+mn-ea"/>
              </a:rPr>
              <a:t>Text here</a:t>
            </a:r>
          </a:p>
        </p:txBody>
      </p:sp>
      <p:sp>
        <p:nvSpPr>
          <p:cNvPr id="35" name="文本框 1"/>
          <p:cNvSpPr txBox="1"/>
          <p:nvPr/>
        </p:nvSpPr>
        <p:spPr>
          <a:xfrm>
            <a:off x="3364542" y="1291917"/>
            <a:ext cx="21499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的内容打在这里，或者通过复制您的文本后，在此框中选择粘贴，并选择只保留文字。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明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，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6" name="išļîďè"/>
          <p:cNvSpPr txBox="1"/>
          <p:nvPr/>
        </p:nvSpPr>
        <p:spPr bwMode="auto">
          <a:xfrm>
            <a:off x="3317027" y="978550"/>
            <a:ext cx="2239562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tx1"/>
                </a:solidFill>
                <a:latin typeface="+mn-ea"/>
              </a:rPr>
              <a:t>Text here</a:t>
            </a:r>
          </a:p>
        </p:txBody>
      </p:sp>
    </p:spTree>
    <p:extLst>
      <p:ext uri="{BB962C8B-B14F-4D97-AF65-F5344CB8AC3E}">
        <p14:creationId xmlns:p14="http://schemas.microsoft.com/office/powerpoint/2010/main" val="3372191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矩形 82"/>
          <p:cNvSpPr/>
          <p:nvPr/>
        </p:nvSpPr>
        <p:spPr>
          <a:xfrm>
            <a:off x="7744182" y="308217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spcBef>
                <a:spcPct val="0"/>
              </a:spcBef>
              <a:defRPr/>
            </a:pPr>
            <a:r>
              <a:rPr lang="zh-CN" altLang="en-US" dirty="0">
                <a:solidFill>
                  <a:srgbClr val="1C50A2"/>
                </a:solidFill>
                <a:latin typeface="Arial" panose="020B0604020202020204"/>
                <a:sym typeface="微软雅黑" panose="020B0503020204020204" pitchFamily="34" charset="-122"/>
              </a:rPr>
              <a:t>研究思路</a:t>
            </a:r>
          </a:p>
        </p:txBody>
      </p:sp>
      <p:sp>
        <p:nvSpPr>
          <p:cNvPr id="84" name="矩形 83"/>
          <p:cNvSpPr/>
          <p:nvPr/>
        </p:nvSpPr>
        <p:spPr>
          <a:xfrm>
            <a:off x="9154720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lang="zh-CN" altLang="en-US" b="1" dirty="0">
                <a:solidFill>
                  <a:srgbClr val="1C50A2"/>
                </a:solidFill>
                <a:latin typeface="Arial" panose="020B0604020202020204"/>
              </a:rPr>
              <a:t>研究方法</a:t>
            </a:r>
          </a:p>
        </p:txBody>
      </p:sp>
      <p:sp>
        <p:nvSpPr>
          <p:cNvPr id="85" name="矩形 84"/>
          <p:cNvSpPr/>
          <p:nvPr/>
        </p:nvSpPr>
        <p:spPr>
          <a:xfrm>
            <a:off x="10441652" y="294699"/>
            <a:ext cx="1082348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kumimoji="1" lang="zh-CN" altLang="en-US" dirty="0">
                <a:solidFill>
                  <a:srgbClr val="1C50A2"/>
                </a:solidFill>
                <a:latin typeface="Arial" panose="020B0604020202020204"/>
              </a:rPr>
              <a:t>可行性说明</a:t>
            </a:r>
            <a:endParaRPr lang="zh-CN" altLang="en-US" dirty="0">
              <a:solidFill>
                <a:srgbClr val="1C50A2"/>
              </a:solidFill>
              <a:latin typeface="Arial" panose="020B0604020202020204"/>
            </a:endParaRPr>
          </a:p>
        </p:txBody>
      </p:sp>
      <p:cxnSp>
        <p:nvCxnSpPr>
          <p:cNvPr id="87" name="直接连接符 86"/>
          <p:cNvCxnSpPr/>
          <p:nvPr/>
        </p:nvCxnSpPr>
        <p:spPr>
          <a:xfrm>
            <a:off x="8873067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/>
          <p:nvPr/>
        </p:nvCxnSpPr>
        <p:spPr>
          <a:xfrm>
            <a:off x="10160000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连接符 88"/>
          <p:cNvCxnSpPr/>
          <p:nvPr/>
        </p:nvCxnSpPr>
        <p:spPr>
          <a:xfrm>
            <a:off x="11624733" y="308217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0" name="组合 89"/>
          <p:cNvGrpSpPr/>
          <p:nvPr/>
        </p:nvGrpSpPr>
        <p:grpSpPr>
          <a:xfrm>
            <a:off x="396217" y="128165"/>
            <a:ext cx="670385" cy="604428"/>
            <a:chOff x="5424755" y="1340768"/>
            <a:chExt cx="670560" cy="604586"/>
          </a:xfrm>
        </p:grpSpPr>
        <p:grpSp>
          <p:nvGrpSpPr>
            <p:cNvPr id="97" name="组合 96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9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0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98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91" name="文本框 9"/>
          <p:cNvSpPr txBox="1"/>
          <p:nvPr/>
        </p:nvSpPr>
        <p:spPr>
          <a:xfrm>
            <a:off x="1113221" y="246916"/>
            <a:ext cx="1871720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dirty="0">
                <a:solidFill>
                  <a:srgbClr val="414455"/>
                </a:solidFill>
                <a:latin typeface="微软雅黑" panose="020B0503020204020204" pitchFamily="34" charset="-122"/>
              </a:rPr>
              <a:t>研究方法与思路</a:t>
            </a:r>
          </a:p>
        </p:txBody>
      </p:sp>
      <p:sp>
        <p:nvSpPr>
          <p:cNvPr id="94" name="Freeform 126"/>
          <p:cNvSpPr>
            <a:spLocks noChangeAspect="1" noEditPoints="1"/>
          </p:cNvSpPr>
          <p:nvPr/>
        </p:nvSpPr>
        <p:spPr bwMode="auto">
          <a:xfrm>
            <a:off x="600314" y="289155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698471" y="2142331"/>
            <a:ext cx="2726796" cy="2725519"/>
            <a:chOff x="3928004" y="1905264"/>
            <a:chExt cx="3387725" cy="3386138"/>
          </a:xfrm>
        </p:grpSpPr>
        <p:sp>
          <p:nvSpPr>
            <p:cNvPr id="15" name="Freeform 5"/>
            <p:cNvSpPr/>
            <p:nvPr/>
          </p:nvSpPr>
          <p:spPr bwMode="auto">
            <a:xfrm>
              <a:off x="5658379" y="2943489"/>
              <a:ext cx="1657350" cy="2333625"/>
            </a:xfrm>
            <a:custGeom>
              <a:avLst/>
              <a:gdLst>
                <a:gd name="T0" fmla="*/ 1870605868 w 1467"/>
                <a:gd name="T1" fmla="*/ 727104739 h 2068"/>
                <a:gd name="T2" fmla="*/ 1870605868 w 1467"/>
                <a:gd name="T3" fmla="*/ 2147483646 h 2068"/>
                <a:gd name="T4" fmla="*/ 1669136730 w 1467"/>
                <a:gd name="T5" fmla="*/ 2147483646 h 2068"/>
                <a:gd name="T6" fmla="*/ 923189140 w 1467"/>
                <a:gd name="T7" fmla="*/ 2147483646 h 2068"/>
                <a:gd name="T8" fmla="*/ 721720002 w 1467"/>
                <a:gd name="T9" fmla="*/ 2147483646 h 2068"/>
                <a:gd name="T10" fmla="*/ 721720002 w 1467"/>
                <a:gd name="T11" fmla="*/ 727104739 h 2068"/>
                <a:gd name="T12" fmla="*/ 721720002 w 1467"/>
                <a:gd name="T13" fmla="*/ 715644248 h 2068"/>
                <a:gd name="T14" fmla="*/ 3825349 w 1467"/>
                <a:gd name="T15" fmla="*/ 1272886 h 2068"/>
                <a:gd name="T16" fmla="*/ 0 w 1467"/>
                <a:gd name="T17" fmla="*/ 0 h 2068"/>
                <a:gd name="T18" fmla="*/ 1142510660 w 1467"/>
                <a:gd name="T19" fmla="*/ 0 h 2068"/>
                <a:gd name="T20" fmla="*/ 1870605868 w 1467"/>
                <a:gd name="T21" fmla="*/ 727104739 h 206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467" h="2068">
                  <a:moveTo>
                    <a:pt x="1467" y="571"/>
                  </a:moveTo>
                  <a:cubicBezTo>
                    <a:pt x="1467" y="1909"/>
                    <a:pt x="1467" y="1909"/>
                    <a:pt x="1467" y="1909"/>
                  </a:cubicBezTo>
                  <a:cubicBezTo>
                    <a:pt x="1467" y="1996"/>
                    <a:pt x="1396" y="2068"/>
                    <a:pt x="1309" y="2068"/>
                  </a:cubicBezTo>
                  <a:cubicBezTo>
                    <a:pt x="724" y="2068"/>
                    <a:pt x="724" y="2068"/>
                    <a:pt x="724" y="2068"/>
                  </a:cubicBezTo>
                  <a:cubicBezTo>
                    <a:pt x="637" y="2068"/>
                    <a:pt x="566" y="1996"/>
                    <a:pt x="566" y="1909"/>
                  </a:cubicBezTo>
                  <a:cubicBezTo>
                    <a:pt x="566" y="571"/>
                    <a:pt x="566" y="571"/>
                    <a:pt x="566" y="571"/>
                  </a:cubicBezTo>
                  <a:cubicBezTo>
                    <a:pt x="566" y="568"/>
                    <a:pt x="566" y="565"/>
                    <a:pt x="566" y="562"/>
                  </a:cubicBezTo>
                  <a:cubicBezTo>
                    <a:pt x="556" y="262"/>
                    <a:pt x="311" y="19"/>
                    <a:pt x="3" y="1"/>
                  </a:cubicBezTo>
                  <a:cubicBezTo>
                    <a:pt x="2" y="1"/>
                    <a:pt x="1" y="0"/>
                    <a:pt x="0" y="0"/>
                  </a:cubicBezTo>
                  <a:cubicBezTo>
                    <a:pt x="896" y="0"/>
                    <a:pt x="896" y="0"/>
                    <a:pt x="896" y="0"/>
                  </a:cubicBezTo>
                  <a:cubicBezTo>
                    <a:pt x="1211" y="0"/>
                    <a:pt x="1467" y="256"/>
                    <a:pt x="1467" y="571"/>
                  </a:cubicBez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" name="Freeform 6"/>
            <p:cNvSpPr/>
            <p:nvPr/>
          </p:nvSpPr>
          <p:spPr bwMode="auto">
            <a:xfrm>
              <a:off x="4969404" y="1905264"/>
              <a:ext cx="2332037" cy="1655763"/>
            </a:xfrm>
            <a:custGeom>
              <a:avLst/>
              <a:gdLst>
                <a:gd name="T0" fmla="*/ 726819327 w 2067"/>
                <a:gd name="T1" fmla="*/ 0 h 1468"/>
                <a:gd name="T2" fmla="*/ 2147483646 w 2067"/>
                <a:gd name="T3" fmla="*/ 0 h 1468"/>
                <a:gd name="T4" fmla="*/ 2147483646 w 2067"/>
                <a:gd name="T5" fmla="*/ 202274911 h 1468"/>
                <a:gd name="T6" fmla="*/ 2147483646 w 2067"/>
                <a:gd name="T7" fmla="*/ 945220732 h 1468"/>
                <a:gd name="T8" fmla="*/ 2147483646 w 2067"/>
                <a:gd name="T9" fmla="*/ 1147494515 h 1468"/>
                <a:gd name="T10" fmla="*/ 726819327 w 2067"/>
                <a:gd name="T11" fmla="*/ 1147494515 h 1468"/>
                <a:gd name="T12" fmla="*/ 715363350 w 2067"/>
                <a:gd name="T13" fmla="*/ 1147494515 h 1468"/>
                <a:gd name="T14" fmla="*/ 1272636 w 2067"/>
                <a:gd name="T15" fmla="*/ 1862452527 h 1468"/>
                <a:gd name="T16" fmla="*/ 0 w 2067"/>
                <a:gd name="T17" fmla="*/ 1867541630 h 1468"/>
                <a:gd name="T18" fmla="*/ 0 w 2067"/>
                <a:gd name="T19" fmla="*/ 726407365 h 1468"/>
                <a:gd name="T20" fmla="*/ 726819327 w 2067"/>
                <a:gd name="T21" fmla="*/ 0 h 146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067" h="1468">
                  <a:moveTo>
                    <a:pt x="571" y="0"/>
                  </a:moveTo>
                  <a:cubicBezTo>
                    <a:pt x="1909" y="0"/>
                    <a:pt x="1909" y="0"/>
                    <a:pt x="1909" y="0"/>
                  </a:cubicBezTo>
                  <a:cubicBezTo>
                    <a:pt x="1996" y="0"/>
                    <a:pt x="2067" y="71"/>
                    <a:pt x="2067" y="159"/>
                  </a:cubicBezTo>
                  <a:cubicBezTo>
                    <a:pt x="2067" y="743"/>
                    <a:pt x="2067" y="743"/>
                    <a:pt x="2067" y="743"/>
                  </a:cubicBezTo>
                  <a:cubicBezTo>
                    <a:pt x="2067" y="831"/>
                    <a:pt x="1996" y="902"/>
                    <a:pt x="1909" y="902"/>
                  </a:cubicBezTo>
                  <a:cubicBezTo>
                    <a:pt x="571" y="902"/>
                    <a:pt x="571" y="902"/>
                    <a:pt x="571" y="902"/>
                  </a:cubicBezTo>
                  <a:cubicBezTo>
                    <a:pt x="568" y="902"/>
                    <a:pt x="565" y="902"/>
                    <a:pt x="562" y="902"/>
                  </a:cubicBezTo>
                  <a:cubicBezTo>
                    <a:pt x="261" y="911"/>
                    <a:pt x="19" y="1156"/>
                    <a:pt x="1" y="1464"/>
                  </a:cubicBezTo>
                  <a:cubicBezTo>
                    <a:pt x="0" y="1465"/>
                    <a:pt x="0" y="1467"/>
                    <a:pt x="0" y="1468"/>
                  </a:cubicBezTo>
                  <a:cubicBezTo>
                    <a:pt x="0" y="571"/>
                    <a:pt x="0" y="571"/>
                    <a:pt x="0" y="571"/>
                  </a:cubicBezTo>
                  <a:cubicBezTo>
                    <a:pt x="0" y="256"/>
                    <a:pt x="256" y="0"/>
                    <a:pt x="571" y="0"/>
                  </a:cubicBez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" name="Freeform 7"/>
            <p:cNvSpPr/>
            <p:nvPr/>
          </p:nvSpPr>
          <p:spPr bwMode="auto">
            <a:xfrm>
              <a:off x="3928004" y="1919552"/>
              <a:ext cx="1657350" cy="2332037"/>
            </a:xfrm>
            <a:custGeom>
              <a:avLst/>
              <a:gdLst>
                <a:gd name="T0" fmla="*/ 0 w 1467"/>
                <a:gd name="T1" fmla="*/ 1903670672 h 2068"/>
                <a:gd name="T2" fmla="*/ 0 w 1467"/>
                <a:gd name="T3" fmla="*/ 202193697 h 2068"/>
                <a:gd name="T4" fmla="*/ 201469138 w 1467"/>
                <a:gd name="T5" fmla="*/ 0 h 2068"/>
                <a:gd name="T6" fmla="*/ 947416728 w 1467"/>
                <a:gd name="T7" fmla="*/ 0 h 2068"/>
                <a:gd name="T8" fmla="*/ 1148885866 w 1467"/>
                <a:gd name="T9" fmla="*/ 202193697 h 2068"/>
                <a:gd name="T10" fmla="*/ 1148885866 w 1467"/>
                <a:gd name="T11" fmla="*/ 1903670672 h 2068"/>
                <a:gd name="T12" fmla="*/ 1150161359 w 1467"/>
                <a:gd name="T13" fmla="*/ 1915115470 h 2068"/>
                <a:gd name="T14" fmla="*/ 1866780519 w 1467"/>
                <a:gd name="T15" fmla="*/ 2147483646 h 2068"/>
                <a:gd name="T16" fmla="*/ 1870605868 w 1467"/>
                <a:gd name="T17" fmla="*/ 2147483646 h 2068"/>
                <a:gd name="T18" fmla="*/ 728095207 w 1467"/>
                <a:gd name="T19" fmla="*/ 2147483646 h 2068"/>
                <a:gd name="T20" fmla="*/ 0 w 1467"/>
                <a:gd name="T21" fmla="*/ 1903670672 h 206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467" h="2068">
                  <a:moveTo>
                    <a:pt x="0" y="1497"/>
                  </a:moveTo>
                  <a:cubicBezTo>
                    <a:pt x="0" y="159"/>
                    <a:pt x="0" y="159"/>
                    <a:pt x="0" y="159"/>
                  </a:cubicBezTo>
                  <a:cubicBezTo>
                    <a:pt x="0" y="72"/>
                    <a:pt x="71" y="0"/>
                    <a:pt x="158" y="0"/>
                  </a:cubicBezTo>
                  <a:cubicBezTo>
                    <a:pt x="743" y="0"/>
                    <a:pt x="743" y="0"/>
                    <a:pt x="743" y="0"/>
                  </a:cubicBezTo>
                  <a:cubicBezTo>
                    <a:pt x="830" y="0"/>
                    <a:pt x="901" y="72"/>
                    <a:pt x="901" y="159"/>
                  </a:cubicBezTo>
                  <a:cubicBezTo>
                    <a:pt x="901" y="1497"/>
                    <a:pt x="901" y="1497"/>
                    <a:pt x="901" y="1497"/>
                  </a:cubicBezTo>
                  <a:cubicBezTo>
                    <a:pt x="901" y="1500"/>
                    <a:pt x="901" y="1503"/>
                    <a:pt x="902" y="1506"/>
                  </a:cubicBezTo>
                  <a:cubicBezTo>
                    <a:pt x="911" y="1806"/>
                    <a:pt x="1156" y="2049"/>
                    <a:pt x="1464" y="2067"/>
                  </a:cubicBezTo>
                  <a:cubicBezTo>
                    <a:pt x="1465" y="2067"/>
                    <a:pt x="1466" y="2068"/>
                    <a:pt x="1467" y="2068"/>
                  </a:cubicBezTo>
                  <a:cubicBezTo>
                    <a:pt x="571" y="2068"/>
                    <a:pt x="571" y="2068"/>
                    <a:pt x="571" y="2068"/>
                  </a:cubicBezTo>
                  <a:cubicBezTo>
                    <a:pt x="256" y="2068"/>
                    <a:pt x="0" y="1812"/>
                    <a:pt x="0" y="1497"/>
                  </a:cubicBez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" name="Freeform 8"/>
            <p:cNvSpPr/>
            <p:nvPr/>
          </p:nvSpPr>
          <p:spPr bwMode="auto">
            <a:xfrm>
              <a:off x="3943879" y="3635639"/>
              <a:ext cx="2333625" cy="1655763"/>
            </a:xfrm>
            <a:custGeom>
              <a:avLst/>
              <a:gdLst>
                <a:gd name="T0" fmla="*/ 1904966976 w 2068"/>
                <a:gd name="T1" fmla="*/ 1867541630 h 1468"/>
                <a:gd name="T2" fmla="*/ 201058495 w 2068"/>
                <a:gd name="T3" fmla="*/ 1867541630 h 1468"/>
                <a:gd name="T4" fmla="*/ 0 w 2068"/>
                <a:gd name="T5" fmla="*/ 1665266719 h 1468"/>
                <a:gd name="T6" fmla="*/ 0 w 2068"/>
                <a:gd name="T7" fmla="*/ 922320898 h 1468"/>
                <a:gd name="T8" fmla="*/ 201058495 w 2068"/>
                <a:gd name="T9" fmla="*/ 720047115 h 1468"/>
                <a:gd name="T10" fmla="*/ 1904966976 w 2068"/>
                <a:gd name="T11" fmla="*/ 720047115 h 1468"/>
                <a:gd name="T12" fmla="*/ 1916419568 w 2068"/>
                <a:gd name="T13" fmla="*/ 720047115 h 1468"/>
                <a:gd name="T14" fmla="*/ 2147483646 w 2068"/>
                <a:gd name="T15" fmla="*/ 5089103 h 1468"/>
                <a:gd name="T16" fmla="*/ 2147483646 w 2068"/>
                <a:gd name="T17" fmla="*/ 0 h 1468"/>
                <a:gd name="T18" fmla="*/ 2147483646 w 2068"/>
                <a:gd name="T19" fmla="*/ 1141134264 h 1468"/>
                <a:gd name="T20" fmla="*/ 1904966976 w 2068"/>
                <a:gd name="T21" fmla="*/ 1867541630 h 146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068" h="1468">
                  <a:moveTo>
                    <a:pt x="1497" y="1468"/>
                  </a:moveTo>
                  <a:cubicBezTo>
                    <a:pt x="158" y="1468"/>
                    <a:pt x="158" y="1468"/>
                    <a:pt x="158" y="1468"/>
                  </a:cubicBezTo>
                  <a:cubicBezTo>
                    <a:pt x="71" y="1468"/>
                    <a:pt x="0" y="1397"/>
                    <a:pt x="0" y="1309"/>
                  </a:cubicBezTo>
                  <a:cubicBezTo>
                    <a:pt x="0" y="725"/>
                    <a:pt x="0" y="725"/>
                    <a:pt x="0" y="725"/>
                  </a:cubicBezTo>
                  <a:cubicBezTo>
                    <a:pt x="0" y="637"/>
                    <a:pt x="71" y="566"/>
                    <a:pt x="158" y="566"/>
                  </a:cubicBezTo>
                  <a:cubicBezTo>
                    <a:pt x="1497" y="566"/>
                    <a:pt x="1497" y="566"/>
                    <a:pt x="1497" y="566"/>
                  </a:cubicBezTo>
                  <a:cubicBezTo>
                    <a:pt x="1500" y="566"/>
                    <a:pt x="1503" y="566"/>
                    <a:pt x="1506" y="566"/>
                  </a:cubicBezTo>
                  <a:cubicBezTo>
                    <a:pt x="1806" y="557"/>
                    <a:pt x="2049" y="312"/>
                    <a:pt x="2067" y="4"/>
                  </a:cubicBezTo>
                  <a:cubicBezTo>
                    <a:pt x="2067" y="3"/>
                    <a:pt x="2067" y="1"/>
                    <a:pt x="2068" y="0"/>
                  </a:cubicBezTo>
                  <a:cubicBezTo>
                    <a:pt x="2068" y="897"/>
                    <a:pt x="2068" y="897"/>
                    <a:pt x="2068" y="897"/>
                  </a:cubicBezTo>
                  <a:cubicBezTo>
                    <a:pt x="2068" y="1212"/>
                    <a:pt x="1811" y="1468"/>
                    <a:pt x="1497" y="1468"/>
                  </a:cubicBez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" name="矩形 18"/>
            <p:cNvSpPr>
              <a:spLocks noChangeArrowheads="1"/>
            </p:cNvSpPr>
            <p:nvPr/>
          </p:nvSpPr>
          <p:spPr bwMode="auto">
            <a:xfrm>
              <a:off x="4191529" y="2241814"/>
              <a:ext cx="512762" cy="52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>
                  <a:solidFill>
                    <a:schemeClr val="bg1"/>
                  </a:solidFill>
                  <a:latin typeface="Impact" panose="020B0806030902050204" pitchFamily="34" charset="0"/>
                  <a:ea typeface="Malgun Gothic" panose="020B0503020000020004" pitchFamily="34" charset="-127"/>
                  <a:cs typeface="Adobe Naskh Medium" panose="01010101010101010101" pitchFamily="50" charset="-78"/>
                </a:rPr>
                <a:t>01</a:t>
              </a:r>
              <a:endParaRPr lang="zh-CN" altLang="en-US" sz="2800">
                <a:solidFill>
                  <a:schemeClr val="bg1"/>
                </a:solidFill>
                <a:latin typeface="Impact" panose="020B0806030902050204" pitchFamily="34" charset="0"/>
                <a:ea typeface="Malgun Gothic" panose="020B0503020000020004" pitchFamily="34" charset="-127"/>
                <a:cs typeface="Adobe Naskh Medium" panose="01010101010101010101" pitchFamily="50" charset="-78"/>
              </a:endParaRPr>
            </a:p>
          </p:txBody>
        </p:sp>
        <p:sp>
          <p:nvSpPr>
            <p:cNvPr id="20" name="矩形 19"/>
            <p:cNvSpPr>
              <a:spLocks noChangeArrowheads="1"/>
            </p:cNvSpPr>
            <p:nvPr/>
          </p:nvSpPr>
          <p:spPr bwMode="auto">
            <a:xfrm>
              <a:off x="6625166" y="2159264"/>
              <a:ext cx="555625" cy="522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>
                  <a:solidFill>
                    <a:schemeClr val="bg1"/>
                  </a:solidFill>
                  <a:latin typeface="Impact" panose="020B0806030902050204" pitchFamily="34" charset="0"/>
                  <a:ea typeface="Malgun Gothic" panose="020B0503020000020004" pitchFamily="34" charset="-127"/>
                  <a:cs typeface="Adobe Naskh Medium" panose="01010101010101010101" pitchFamily="50" charset="-78"/>
                </a:rPr>
                <a:t>02</a:t>
              </a:r>
              <a:endParaRPr lang="zh-CN" altLang="en-US" sz="2800">
                <a:solidFill>
                  <a:schemeClr val="bg1"/>
                </a:solidFill>
                <a:latin typeface="Impact" panose="020B0806030902050204" pitchFamily="34" charset="0"/>
                <a:ea typeface="Malgun Gothic" panose="020B0503020000020004" pitchFamily="34" charset="-127"/>
                <a:cs typeface="Adobe Naskh Medium" panose="01010101010101010101" pitchFamily="50" charset="-78"/>
              </a:endParaRPr>
            </a:p>
          </p:txBody>
        </p:sp>
        <p:sp>
          <p:nvSpPr>
            <p:cNvPr id="21" name="矩形 20"/>
            <p:cNvSpPr>
              <a:spLocks noChangeArrowheads="1"/>
            </p:cNvSpPr>
            <p:nvPr/>
          </p:nvSpPr>
          <p:spPr bwMode="auto">
            <a:xfrm>
              <a:off x="6555316" y="4599252"/>
              <a:ext cx="568325" cy="52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>
                  <a:solidFill>
                    <a:schemeClr val="bg1"/>
                  </a:solidFill>
                  <a:latin typeface="Impact" panose="020B0806030902050204" pitchFamily="34" charset="0"/>
                  <a:ea typeface="Malgun Gothic" panose="020B0503020000020004" pitchFamily="34" charset="-127"/>
                  <a:cs typeface="Adobe Naskh Medium" panose="01010101010101010101" pitchFamily="50" charset="-78"/>
                </a:rPr>
                <a:t>03</a:t>
              </a:r>
              <a:endParaRPr lang="zh-CN" altLang="en-US" sz="2800">
                <a:solidFill>
                  <a:schemeClr val="bg1"/>
                </a:solidFill>
                <a:latin typeface="Impact" panose="020B0806030902050204" pitchFamily="34" charset="0"/>
                <a:ea typeface="Malgun Gothic" panose="020B0503020000020004" pitchFamily="34" charset="-127"/>
                <a:cs typeface="Adobe Naskh Medium" panose="01010101010101010101" pitchFamily="50" charset="-78"/>
              </a:endParaRPr>
            </a:p>
          </p:txBody>
        </p:sp>
        <p:sp>
          <p:nvSpPr>
            <p:cNvPr id="22" name="矩形 21"/>
            <p:cNvSpPr>
              <a:spLocks noChangeArrowheads="1"/>
            </p:cNvSpPr>
            <p:nvPr/>
          </p:nvSpPr>
          <p:spPr bwMode="auto">
            <a:xfrm>
              <a:off x="4148666" y="4519877"/>
              <a:ext cx="555625" cy="52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>
                  <a:solidFill>
                    <a:schemeClr val="bg1"/>
                  </a:solidFill>
                  <a:latin typeface="Impact" panose="020B0806030902050204" pitchFamily="34" charset="0"/>
                  <a:ea typeface="Malgun Gothic" panose="020B0503020000020004" pitchFamily="34" charset="-127"/>
                  <a:cs typeface="Adobe Naskh Medium" panose="01010101010101010101" pitchFamily="50" charset="-78"/>
                </a:rPr>
                <a:t>04</a:t>
              </a:r>
              <a:endParaRPr lang="zh-CN" altLang="en-US" sz="2800">
                <a:solidFill>
                  <a:schemeClr val="bg1"/>
                </a:solidFill>
                <a:latin typeface="Impact" panose="020B0806030902050204" pitchFamily="34" charset="0"/>
                <a:ea typeface="Malgun Gothic" panose="020B0503020000020004" pitchFamily="34" charset="-127"/>
                <a:cs typeface="Adobe Naskh Medium" panose="01010101010101010101" pitchFamily="50" charset="-78"/>
              </a:endParaRPr>
            </a:p>
          </p:txBody>
        </p:sp>
      </p:grpSp>
      <p:sp>
        <p:nvSpPr>
          <p:cNvPr id="32" name="文本框 1"/>
          <p:cNvSpPr txBox="1"/>
          <p:nvPr/>
        </p:nvSpPr>
        <p:spPr>
          <a:xfrm>
            <a:off x="2360955" y="2240910"/>
            <a:ext cx="21499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的内容打在这里，或者通过复制您的文本后，在此框中选择粘贴，并选择只保留文字。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明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，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3" name="išļîďè"/>
          <p:cNvSpPr txBox="1"/>
          <p:nvPr/>
        </p:nvSpPr>
        <p:spPr bwMode="auto">
          <a:xfrm>
            <a:off x="2313440" y="1927543"/>
            <a:ext cx="2239562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tx1"/>
                </a:solidFill>
                <a:latin typeface="+mn-ea"/>
              </a:rPr>
              <a:t>Text here</a:t>
            </a:r>
          </a:p>
        </p:txBody>
      </p:sp>
      <p:sp>
        <p:nvSpPr>
          <p:cNvPr id="34" name="文本框 1"/>
          <p:cNvSpPr txBox="1"/>
          <p:nvPr/>
        </p:nvSpPr>
        <p:spPr>
          <a:xfrm>
            <a:off x="2360955" y="3925032"/>
            <a:ext cx="21499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的内容打在这里，或者通过复制您的文本后，在此框中选择粘贴，并选择只保留文字。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明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，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5" name="išļîďè"/>
          <p:cNvSpPr txBox="1"/>
          <p:nvPr/>
        </p:nvSpPr>
        <p:spPr bwMode="auto">
          <a:xfrm>
            <a:off x="2313440" y="3611665"/>
            <a:ext cx="2239562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tx1"/>
                </a:solidFill>
                <a:latin typeface="+mn-ea"/>
              </a:rPr>
              <a:t>Text here</a:t>
            </a:r>
          </a:p>
        </p:txBody>
      </p:sp>
      <p:sp>
        <p:nvSpPr>
          <p:cNvPr id="36" name="文本框 1"/>
          <p:cNvSpPr txBox="1"/>
          <p:nvPr/>
        </p:nvSpPr>
        <p:spPr>
          <a:xfrm>
            <a:off x="8117461" y="2240910"/>
            <a:ext cx="21499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的内容打在这里，或者通过复制您的文本后，在此框中选择粘贴，并选择只保留文字。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明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，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7" name="išļîďè"/>
          <p:cNvSpPr txBox="1"/>
          <p:nvPr/>
        </p:nvSpPr>
        <p:spPr bwMode="auto">
          <a:xfrm>
            <a:off x="8069946" y="1927543"/>
            <a:ext cx="2239562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tx1"/>
                </a:solidFill>
                <a:latin typeface="+mn-ea"/>
              </a:rPr>
              <a:t>Text here</a:t>
            </a:r>
          </a:p>
        </p:txBody>
      </p:sp>
      <p:sp>
        <p:nvSpPr>
          <p:cNvPr id="38" name="文本框 1"/>
          <p:cNvSpPr txBox="1"/>
          <p:nvPr/>
        </p:nvSpPr>
        <p:spPr>
          <a:xfrm>
            <a:off x="8117461" y="3925032"/>
            <a:ext cx="21499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的内容打在这里，或者通过复制您的文本后，在此框中选择粘贴，并选择只保留文字。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明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，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9" name="išļîďè"/>
          <p:cNvSpPr txBox="1"/>
          <p:nvPr/>
        </p:nvSpPr>
        <p:spPr bwMode="auto">
          <a:xfrm>
            <a:off x="8069946" y="3611665"/>
            <a:ext cx="2239562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tx1"/>
                </a:solidFill>
                <a:latin typeface="+mn-ea"/>
              </a:rPr>
              <a:t>Text here</a:t>
            </a:r>
          </a:p>
        </p:txBody>
      </p:sp>
    </p:spTree>
    <p:extLst>
      <p:ext uri="{BB962C8B-B14F-4D97-AF65-F5344CB8AC3E}">
        <p14:creationId xmlns:p14="http://schemas.microsoft.com/office/powerpoint/2010/main" val="1161675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矩形 82"/>
          <p:cNvSpPr/>
          <p:nvPr/>
        </p:nvSpPr>
        <p:spPr>
          <a:xfrm>
            <a:off x="7744182" y="308217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spcBef>
                <a:spcPct val="0"/>
              </a:spcBef>
              <a:defRPr/>
            </a:pPr>
            <a:r>
              <a:rPr lang="zh-CN" altLang="en-US" dirty="0">
                <a:solidFill>
                  <a:srgbClr val="1C50A2"/>
                </a:solidFill>
                <a:latin typeface="Arial" panose="020B0604020202020204"/>
                <a:sym typeface="微软雅黑" panose="020B0503020204020204" pitchFamily="34" charset="-122"/>
              </a:rPr>
              <a:t>研究思路</a:t>
            </a:r>
          </a:p>
        </p:txBody>
      </p:sp>
      <p:sp>
        <p:nvSpPr>
          <p:cNvPr id="84" name="矩形 83"/>
          <p:cNvSpPr/>
          <p:nvPr/>
        </p:nvSpPr>
        <p:spPr>
          <a:xfrm>
            <a:off x="9154720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lang="zh-CN" altLang="en-US" dirty="0">
                <a:solidFill>
                  <a:srgbClr val="1C50A2"/>
                </a:solidFill>
                <a:latin typeface="Arial" panose="020B0604020202020204"/>
              </a:rPr>
              <a:t>研究方法</a:t>
            </a:r>
          </a:p>
        </p:txBody>
      </p:sp>
      <p:sp>
        <p:nvSpPr>
          <p:cNvPr id="85" name="矩形 84"/>
          <p:cNvSpPr/>
          <p:nvPr/>
        </p:nvSpPr>
        <p:spPr>
          <a:xfrm>
            <a:off x="10441652" y="294699"/>
            <a:ext cx="1082348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kumimoji="1" lang="zh-CN" altLang="en-US" b="1" dirty="0">
                <a:solidFill>
                  <a:srgbClr val="1C50A2"/>
                </a:solidFill>
                <a:latin typeface="Arial" panose="020B0604020202020204"/>
              </a:rPr>
              <a:t>可行性说明</a:t>
            </a:r>
            <a:endParaRPr lang="zh-CN" altLang="en-US" b="1" dirty="0">
              <a:solidFill>
                <a:srgbClr val="1C50A2"/>
              </a:solidFill>
              <a:latin typeface="Arial" panose="020B0604020202020204"/>
            </a:endParaRPr>
          </a:p>
        </p:txBody>
      </p:sp>
      <p:cxnSp>
        <p:nvCxnSpPr>
          <p:cNvPr id="87" name="直接连接符 86"/>
          <p:cNvCxnSpPr/>
          <p:nvPr/>
        </p:nvCxnSpPr>
        <p:spPr>
          <a:xfrm>
            <a:off x="8873067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/>
          <p:nvPr/>
        </p:nvCxnSpPr>
        <p:spPr>
          <a:xfrm>
            <a:off x="10160000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连接符 88"/>
          <p:cNvCxnSpPr/>
          <p:nvPr/>
        </p:nvCxnSpPr>
        <p:spPr>
          <a:xfrm>
            <a:off x="11624733" y="308217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0" name="组合 89"/>
          <p:cNvGrpSpPr/>
          <p:nvPr/>
        </p:nvGrpSpPr>
        <p:grpSpPr>
          <a:xfrm>
            <a:off x="396217" y="128165"/>
            <a:ext cx="670385" cy="604428"/>
            <a:chOff x="5424755" y="1340768"/>
            <a:chExt cx="670560" cy="604586"/>
          </a:xfrm>
        </p:grpSpPr>
        <p:grpSp>
          <p:nvGrpSpPr>
            <p:cNvPr id="97" name="组合 96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9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0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98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91" name="文本框 9"/>
          <p:cNvSpPr txBox="1"/>
          <p:nvPr/>
        </p:nvSpPr>
        <p:spPr>
          <a:xfrm>
            <a:off x="1113221" y="246916"/>
            <a:ext cx="1871720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dirty="0">
                <a:solidFill>
                  <a:srgbClr val="414455"/>
                </a:solidFill>
                <a:latin typeface="微软雅黑" panose="020B0503020204020204" pitchFamily="34" charset="-122"/>
              </a:rPr>
              <a:t>研究方法与思路</a:t>
            </a:r>
          </a:p>
        </p:txBody>
      </p:sp>
      <p:sp>
        <p:nvSpPr>
          <p:cNvPr id="94" name="Freeform 126"/>
          <p:cNvSpPr>
            <a:spLocks noChangeAspect="1" noEditPoints="1"/>
          </p:cNvSpPr>
          <p:nvPr/>
        </p:nvSpPr>
        <p:spPr bwMode="auto">
          <a:xfrm>
            <a:off x="600314" y="289155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Freeform 8"/>
          <p:cNvSpPr/>
          <p:nvPr/>
        </p:nvSpPr>
        <p:spPr bwMode="auto">
          <a:xfrm>
            <a:off x="4479528" y="1819275"/>
            <a:ext cx="1187450" cy="1373187"/>
          </a:xfrm>
          <a:custGeom>
            <a:avLst/>
            <a:gdLst>
              <a:gd name="T0" fmla="*/ 0 w 1240"/>
              <a:gd name="T1" fmla="*/ 0 h 1434"/>
              <a:gd name="T2" fmla="*/ 1136953689 w 1240"/>
              <a:gd name="T3" fmla="*/ 658313892 h 1434"/>
              <a:gd name="T4" fmla="*/ 0 w 1240"/>
              <a:gd name="T5" fmla="*/ 1314793994 h 1434"/>
              <a:gd name="T6" fmla="*/ 305326912 w 1240"/>
              <a:gd name="T7" fmla="*/ 658313892 h 1434"/>
              <a:gd name="T8" fmla="*/ 0 w 1240"/>
              <a:gd name="T9" fmla="*/ 0 h 143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40" h="1434">
                <a:moveTo>
                  <a:pt x="0" y="0"/>
                </a:moveTo>
                <a:lnTo>
                  <a:pt x="1240" y="718"/>
                </a:lnTo>
                <a:lnTo>
                  <a:pt x="0" y="1434"/>
                </a:lnTo>
                <a:lnTo>
                  <a:pt x="333" y="718"/>
                </a:lnTo>
                <a:lnTo>
                  <a:pt x="0" y="0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  <a:extLst/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6" name="Freeform 9"/>
          <p:cNvSpPr/>
          <p:nvPr/>
        </p:nvSpPr>
        <p:spPr bwMode="auto">
          <a:xfrm>
            <a:off x="5074840" y="1819275"/>
            <a:ext cx="1187450" cy="1373187"/>
          </a:xfrm>
          <a:custGeom>
            <a:avLst/>
            <a:gdLst>
              <a:gd name="T0" fmla="*/ 0 w 1240"/>
              <a:gd name="T1" fmla="*/ 0 h 1434"/>
              <a:gd name="T2" fmla="*/ 99942112 w 1240"/>
              <a:gd name="T3" fmla="*/ 214547541 h 1434"/>
              <a:gd name="T4" fmla="*/ 866469816 w 1240"/>
              <a:gd name="T5" fmla="*/ 658313892 h 1434"/>
              <a:gd name="T6" fmla="*/ 99942112 w 1240"/>
              <a:gd name="T7" fmla="*/ 1100246453 h 1434"/>
              <a:gd name="T8" fmla="*/ 0 w 1240"/>
              <a:gd name="T9" fmla="*/ 1314793994 h 1434"/>
              <a:gd name="T10" fmla="*/ 1136954646 w 1240"/>
              <a:gd name="T11" fmla="*/ 658313892 h 1434"/>
              <a:gd name="T12" fmla="*/ 0 w 1240"/>
              <a:gd name="T13" fmla="*/ 0 h 143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240" h="1434">
                <a:moveTo>
                  <a:pt x="0" y="0"/>
                </a:moveTo>
                <a:lnTo>
                  <a:pt x="109" y="234"/>
                </a:lnTo>
                <a:lnTo>
                  <a:pt x="945" y="718"/>
                </a:lnTo>
                <a:lnTo>
                  <a:pt x="109" y="1200"/>
                </a:lnTo>
                <a:lnTo>
                  <a:pt x="0" y="1434"/>
                </a:lnTo>
                <a:lnTo>
                  <a:pt x="1240" y="718"/>
                </a:lnTo>
                <a:lnTo>
                  <a:pt x="0" y="0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  <a:extLst/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7" name="Freeform 21"/>
          <p:cNvSpPr/>
          <p:nvPr/>
        </p:nvSpPr>
        <p:spPr bwMode="auto">
          <a:xfrm>
            <a:off x="5174853" y="2409825"/>
            <a:ext cx="211137" cy="209550"/>
          </a:xfrm>
          <a:custGeom>
            <a:avLst/>
            <a:gdLst>
              <a:gd name="T0" fmla="*/ 165266259 w 129"/>
              <a:gd name="T1" fmla="*/ 0 h 128"/>
              <a:gd name="T2" fmla="*/ 63974511 w 129"/>
              <a:gd name="T3" fmla="*/ 47967305 h 128"/>
              <a:gd name="T4" fmla="*/ 63974511 w 129"/>
              <a:gd name="T5" fmla="*/ 277142972 h 128"/>
              <a:gd name="T6" fmla="*/ 295881500 w 129"/>
              <a:gd name="T7" fmla="*/ 277142972 h 128"/>
              <a:gd name="T8" fmla="*/ 343861974 w 129"/>
              <a:gd name="T9" fmla="*/ 175879571 h 128"/>
              <a:gd name="T10" fmla="*/ 165266259 w 129"/>
              <a:gd name="T11" fmla="*/ 175879571 h 128"/>
              <a:gd name="T12" fmla="*/ 165266259 w 129"/>
              <a:gd name="T13" fmla="*/ 0 h 12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29" h="128">
                <a:moveTo>
                  <a:pt x="62" y="0"/>
                </a:moveTo>
                <a:cubicBezTo>
                  <a:pt x="48" y="1"/>
                  <a:pt x="35" y="7"/>
                  <a:pt x="24" y="18"/>
                </a:cubicBezTo>
                <a:cubicBezTo>
                  <a:pt x="0" y="42"/>
                  <a:pt x="0" y="80"/>
                  <a:pt x="24" y="104"/>
                </a:cubicBezTo>
                <a:cubicBezTo>
                  <a:pt x="48" y="128"/>
                  <a:pt x="87" y="128"/>
                  <a:pt x="111" y="104"/>
                </a:cubicBezTo>
                <a:cubicBezTo>
                  <a:pt x="122" y="94"/>
                  <a:pt x="127" y="80"/>
                  <a:pt x="129" y="66"/>
                </a:cubicBezTo>
                <a:cubicBezTo>
                  <a:pt x="62" y="66"/>
                  <a:pt x="62" y="66"/>
                  <a:pt x="62" y="66"/>
                </a:cubicBezTo>
                <a:lnTo>
                  <a:pt x="62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8" name="Freeform 22"/>
          <p:cNvSpPr/>
          <p:nvPr/>
        </p:nvSpPr>
        <p:spPr bwMode="auto">
          <a:xfrm>
            <a:off x="5292328" y="2392362"/>
            <a:ext cx="109537" cy="109538"/>
          </a:xfrm>
          <a:custGeom>
            <a:avLst/>
            <a:gdLst>
              <a:gd name="T0" fmla="*/ 126971102 w 68"/>
              <a:gd name="T1" fmla="*/ 51824361 h 68"/>
              <a:gd name="T2" fmla="*/ 0 w 68"/>
              <a:gd name="T3" fmla="*/ 5182114 h 68"/>
              <a:gd name="T4" fmla="*/ 0 w 68"/>
              <a:gd name="T5" fmla="*/ 176203149 h 68"/>
              <a:gd name="T6" fmla="*/ 171022695 w 68"/>
              <a:gd name="T7" fmla="*/ 176203149 h 68"/>
              <a:gd name="T8" fmla="*/ 126971102 w 68"/>
              <a:gd name="T9" fmla="*/ 51824361 h 6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68" h="68">
                <a:moveTo>
                  <a:pt x="49" y="20"/>
                </a:moveTo>
                <a:cubicBezTo>
                  <a:pt x="35" y="6"/>
                  <a:pt x="18" y="0"/>
                  <a:pt x="0" y="2"/>
                </a:cubicBezTo>
                <a:cubicBezTo>
                  <a:pt x="0" y="68"/>
                  <a:pt x="0" y="68"/>
                  <a:pt x="0" y="68"/>
                </a:cubicBezTo>
                <a:cubicBezTo>
                  <a:pt x="66" y="68"/>
                  <a:pt x="66" y="68"/>
                  <a:pt x="66" y="68"/>
                </a:cubicBezTo>
                <a:cubicBezTo>
                  <a:pt x="68" y="51"/>
                  <a:pt x="62" y="33"/>
                  <a:pt x="49" y="2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5667200" y="3029764"/>
            <a:ext cx="752605" cy="776237"/>
            <a:chOff x="3862388" y="1625601"/>
            <a:chExt cx="608013" cy="628649"/>
          </a:xfrm>
          <a:solidFill>
            <a:srgbClr val="1C50A2"/>
          </a:solidFill>
        </p:grpSpPr>
        <p:sp>
          <p:nvSpPr>
            <p:cNvPr id="35" name="Freeform 37"/>
            <p:cNvSpPr>
              <a:spLocks noEditPoints="1"/>
            </p:cNvSpPr>
            <p:nvPr/>
          </p:nvSpPr>
          <p:spPr bwMode="auto">
            <a:xfrm>
              <a:off x="4052888" y="1625601"/>
              <a:ext cx="227013" cy="628649"/>
            </a:xfrm>
            <a:custGeom>
              <a:avLst/>
              <a:gdLst>
                <a:gd name="T0" fmla="*/ 67 w 135"/>
                <a:gd name="T1" fmla="*/ 0 h 373"/>
                <a:gd name="T2" fmla="*/ 0 w 135"/>
                <a:gd name="T3" fmla="*/ 186 h 373"/>
                <a:gd name="T4" fmla="*/ 67 w 135"/>
                <a:gd name="T5" fmla="*/ 373 h 373"/>
                <a:gd name="T6" fmla="*/ 135 w 135"/>
                <a:gd name="T7" fmla="*/ 186 h 373"/>
                <a:gd name="T8" fmla="*/ 67 w 135"/>
                <a:gd name="T9" fmla="*/ 0 h 373"/>
                <a:gd name="T10" fmla="*/ 67 w 135"/>
                <a:gd name="T11" fmla="*/ 354 h 373"/>
                <a:gd name="T12" fmla="*/ 14 w 135"/>
                <a:gd name="T13" fmla="*/ 186 h 373"/>
                <a:gd name="T14" fmla="*/ 67 w 135"/>
                <a:gd name="T15" fmla="*/ 18 h 373"/>
                <a:gd name="T16" fmla="*/ 121 w 135"/>
                <a:gd name="T17" fmla="*/ 186 h 373"/>
                <a:gd name="T18" fmla="*/ 67 w 135"/>
                <a:gd name="T19" fmla="*/ 354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5" h="373">
                  <a:moveTo>
                    <a:pt x="67" y="0"/>
                  </a:moveTo>
                  <a:cubicBezTo>
                    <a:pt x="30" y="0"/>
                    <a:pt x="0" y="83"/>
                    <a:pt x="0" y="186"/>
                  </a:cubicBezTo>
                  <a:cubicBezTo>
                    <a:pt x="0" y="289"/>
                    <a:pt x="30" y="373"/>
                    <a:pt x="67" y="373"/>
                  </a:cubicBezTo>
                  <a:cubicBezTo>
                    <a:pt x="105" y="373"/>
                    <a:pt x="135" y="289"/>
                    <a:pt x="135" y="186"/>
                  </a:cubicBezTo>
                  <a:cubicBezTo>
                    <a:pt x="135" y="83"/>
                    <a:pt x="105" y="0"/>
                    <a:pt x="67" y="0"/>
                  </a:cubicBezTo>
                  <a:close/>
                  <a:moveTo>
                    <a:pt x="67" y="354"/>
                  </a:moveTo>
                  <a:cubicBezTo>
                    <a:pt x="42" y="354"/>
                    <a:pt x="14" y="283"/>
                    <a:pt x="14" y="186"/>
                  </a:cubicBezTo>
                  <a:cubicBezTo>
                    <a:pt x="14" y="90"/>
                    <a:pt x="42" y="18"/>
                    <a:pt x="67" y="18"/>
                  </a:cubicBezTo>
                  <a:cubicBezTo>
                    <a:pt x="93" y="18"/>
                    <a:pt x="121" y="90"/>
                    <a:pt x="121" y="186"/>
                  </a:cubicBezTo>
                  <a:cubicBezTo>
                    <a:pt x="121" y="283"/>
                    <a:pt x="93" y="354"/>
                    <a:pt x="67" y="3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6" name="Freeform 38"/>
            <p:cNvSpPr>
              <a:spLocks noEditPoints="1"/>
            </p:cNvSpPr>
            <p:nvPr/>
          </p:nvSpPr>
          <p:spPr bwMode="auto">
            <a:xfrm>
              <a:off x="3862388" y="1728788"/>
              <a:ext cx="608013" cy="422275"/>
            </a:xfrm>
            <a:custGeom>
              <a:avLst/>
              <a:gdLst>
                <a:gd name="T0" fmla="*/ 19 w 361"/>
                <a:gd name="T1" fmla="*/ 32 h 251"/>
                <a:gd name="T2" fmla="*/ 146 w 361"/>
                <a:gd name="T3" fmla="*/ 184 h 251"/>
                <a:gd name="T4" fmla="*/ 342 w 361"/>
                <a:gd name="T5" fmla="*/ 219 h 251"/>
                <a:gd name="T6" fmla="*/ 214 w 361"/>
                <a:gd name="T7" fmla="*/ 67 h 251"/>
                <a:gd name="T8" fmla="*/ 19 w 361"/>
                <a:gd name="T9" fmla="*/ 32 h 251"/>
                <a:gd name="T10" fmla="*/ 326 w 361"/>
                <a:gd name="T11" fmla="*/ 209 h 251"/>
                <a:gd name="T12" fmla="*/ 154 w 361"/>
                <a:gd name="T13" fmla="*/ 172 h 251"/>
                <a:gd name="T14" fmla="*/ 35 w 361"/>
                <a:gd name="T15" fmla="*/ 41 h 251"/>
                <a:gd name="T16" fmla="*/ 207 w 361"/>
                <a:gd name="T17" fmla="*/ 79 h 251"/>
                <a:gd name="T18" fmla="*/ 326 w 361"/>
                <a:gd name="T19" fmla="*/ 209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1" h="251">
                  <a:moveTo>
                    <a:pt x="19" y="32"/>
                  </a:moveTo>
                  <a:cubicBezTo>
                    <a:pt x="0" y="64"/>
                    <a:pt x="57" y="132"/>
                    <a:pt x="146" y="184"/>
                  </a:cubicBezTo>
                  <a:cubicBezTo>
                    <a:pt x="236" y="236"/>
                    <a:pt x="323" y="251"/>
                    <a:pt x="342" y="219"/>
                  </a:cubicBezTo>
                  <a:cubicBezTo>
                    <a:pt x="361" y="186"/>
                    <a:pt x="303" y="118"/>
                    <a:pt x="214" y="67"/>
                  </a:cubicBezTo>
                  <a:cubicBezTo>
                    <a:pt x="125" y="15"/>
                    <a:pt x="37" y="0"/>
                    <a:pt x="19" y="32"/>
                  </a:cubicBezTo>
                  <a:close/>
                  <a:moveTo>
                    <a:pt x="326" y="209"/>
                  </a:moveTo>
                  <a:cubicBezTo>
                    <a:pt x="313" y="231"/>
                    <a:pt x="237" y="220"/>
                    <a:pt x="154" y="172"/>
                  </a:cubicBezTo>
                  <a:cubicBezTo>
                    <a:pt x="70" y="124"/>
                    <a:pt x="22" y="63"/>
                    <a:pt x="35" y="41"/>
                  </a:cubicBezTo>
                  <a:cubicBezTo>
                    <a:pt x="47" y="19"/>
                    <a:pt x="124" y="31"/>
                    <a:pt x="207" y="79"/>
                  </a:cubicBezTo>
                  <a:cubicBezTo>
                    <a:pt x="290" y="127"/>
                    <a:pt x="338" y="187"/>
                    <a:pt x="326" y="2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7" name="Freeform 39"/>
            <p:cNvSpPr>
              <a:spLocks noEditPoints="1"/>
            </p:cNvSpPr>
            <p:nvPr/>
          </p:nvSpPr>
          <p:spPr bwMode="auto">
            <a:xfrm>
              <a:off x="3862388" y="1728788"/>
              <a:ext cx="608013" cy="422275"/>
            </a:xfrm>
            <a:custGeom>
              <a:avLst/>
              <a:gdLst>
                <a:gd name="T0" fmla="*/ 214 w 361"/>
                <a:gd name="T1" fmla="*/ 184 h 251"/>
                <a:gd name="T2" fmla="*/ 342 w 361"/>
                <a:gd name="T3" fmla="*/ 32 h 251"/>
                <a:gd name="T4" fmla="*/ 146 w 361"/>
                <a:gd name="T5" fmla="*/ 67 h 251"/>
                <a:gd name="T6" fmla="*/ 19 w 361"/>
                <a:gd name="T7" fmla="*/ 219 h 251"/>
                <a:gd name="T8" fmla="*/ 214 w 361"/>
                <a:gd name="T9" fmla="*/ 184 h 251"/>
                <a:gd name="T10" fmla="*/ 207 w 361"/>
                <a:gd name="T11" fmla="*/ 172 h 251"/>
                <a:gd name="T12" fmla="*/ 35 w 361"/>
                <a:gd name="T13" fmla="*/ 209 h 251"/>
                <a:gd name="T14" fmla="*/ 154 w 361"/>
                <a:gd name="T15" fmla="*/ 79 h 251"/>
                <a:gd name="T16" fmla="*/ 326 w 361"/>
                <a:gd name="T17" fmla="*/ 41 h 251"/>
                <a:gd name="T18" fmla="*/ 207 w 361"/>
                <a:gd name="T19" fmla="*/ 172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1" h="251">
                  <a:moveTo>
                    <a:pt x="214" y="184"/>
                  </a:moveTo>
                  <a:cubicBezTo>
                    <a:pt x="303" y="132"/>
                    <a:pt x="361" y="64"/>
                    <a:pt x="342" y="32"/>
                  </a:cubicBezTo>
                  <a:cubicBezTo>
                    <a:pt x="323" y="0"/>
                    <a:pt x="236" y="15"/>
                    <a:pt x="146" y="67"/>
                  </a:cubicBezTo>
                  <a:cubicBezTo>
                    <a:pt x="57" y="118"/>
                    <a:pt x="0" y="186"/>
                    <a:pt x="19" y="219"/>
                  </a:cubicBezTo>
                  <a:cubicBezTo>
                    <a:pt x="37" y="251"/>
                    <a:pt x="125" y="236"/>
                    <a:pt x="214" y="184"/>
                  </a:cubicBezTo>
                  <a:close/>
                  <a:moveTo>
                    <a:pt x="207" y="172"/>
                  </a:moveTo>
                  <a:cubicBezTo>
                    <a:pt x="124" y="220"/>
                    <a:pt x="47" y="231"/>
                    <a:pt x="35" y="209"/>
                  </a:cubicBezTo>
                  <a:cubicBezTo>
                    <a:pt x="22" y="187"/>
                    <a:pt x="70" y="127"/>
                    <a:pt x="154" y="79"/>
                  </a:cubicBezTo>
                  <a:cubicBezTo>
                    <a:pt x="237" y="31"/>
                    <a:pt x="313" y="19"/>
                    <a:pt x="326" y="41"/>
                  </a:cubicBezTo>
                  <a:cubicBezTo>
                    <a:pt x="338" y="63"/>
                    <a:pt x="290" y="123"/>
                    <a:pt x="207" y="1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8" name="Oval 40"/>
            <p:cNvSpPr>
              <a:spLocks noChangeArrowheads="1"/>
            </p:cNvSpPr>
            <p:nvPr/>
          </p:nvSpPr>
          <p:spPr bwMode="auto">
            <a:xfrm>
              <a:off x="4121150" y="1895475"/>
              <a:ext cx="88900" cy="8731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20" name="Freeform 14"/>
          <p:cNvSpPr/>
          <p:nvPr/>
        </p:nvSpPr>
        <p:spPr bwMode="auto">
          <a:xfrm>
            <a:off x="6335315" y="2373312"/>
            <a:ext cx="1416050" cy="1146175"/>
          </a:xfrm>
          <a:custGeom>
            <a:avLst/>
            <a:gdLst>
              <a:gd name="T0" fmla="*/ 2147483646 w 556"/>
              <a:gd name="T1" fmla="*/ 0 h 482"/>
              <a:gd name="T2" fmla="*/ 2147483646 w 556"/>
              <a:gd name="T3" fmla="*/ 243267321 h 482"/>
              <a:gd name="T4" fmla="*/ 1804302385 w 556"/>
              <a:gd name="T5" fmla="*/ 2070598429 h 482"/>
              <a:gd name="T6" fmla="*/ 590617646 w 556"/>
              <a:gd name="T7" fmla="*/ 243267321 h 482"/>
              <a:gd name="T8" fmla="*/ 0 w 556"/>
              <a:gd name="T9" fmla="*/ 0 h 482"/>
              <a:gd name="T10" fmla="*/ 1804302385 w 556"/>
              <a:gd name="T11" fmla="*/ 2147483646 h 482"/>
              <a:gd name="T12" fmla="*/ 2147483646 w 556"/>
              <a:gd name="T13" fmla="*/ 0 h 48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556" h="482">
                <a:moveTo>
                  <a:pt x="556" y="0"/>
                </a:moveTo>
                <a:lnTo>
                  <a:pt x="465" y="43"/>
                </a:lnTo>
                <a:lnTo>
                  <a:pt x="278" y="366"/>
                </a:lnTo>
                <a:lnTo>
                  <a:pt x="91" y="43"/>
                </a:lnTo>
                <a:lnTo>
                  <a:pt x="0" y="0"/>
                </a:lnTo>
                <a:lnTo>
                  <a:pt x="278" y="482"/>
                </a:lnTo>
                <a:lnTo>
                  <a:pt x="556" y="0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  <a:extLst/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" name="Freeform 15"/>
          <p:cNvSpPr/>
          <p:nvPr/>
        </p:nvSpPr>
        <p:spPr bwMode="auto">
          <a:xfrm>
            <a:off x="6335315" y="1800225"/>
            <a:ext cx="1416050" cy="1146175"/>
          </a:xfrm>
          <a:custGeom>
            <a:avLst/>
            <a:gdLst>
              <a:gd name="T0" fmla="*/ 2147483646 w 556"/>
              <a:gd name="T1" fmla="*/ 0 h 482"/>
              <a:gd name="T2" fmla="*/ 1804302385 w 556"/>
              <a:gd name="T3" fmla="*/ 2147483646 h 482"/>
              <a:gd name="T4" fmla="*/ 0 w 556"/>
              <a:gd name="T5" fmla="*/ 0 h 482"/>
              <a:gd name="T6" fmla="*/ 1804302385 w 556"/>
              <a:gd name="T7" fmla="*/ 735459121 h 482"/>
              <a:gd name="T8" fmla="*/ 2147483646 w 556"/>
              <a:gd name="T9" fmla="*/ 0 h 48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56" h="482">
                <a:moveTo>
                  <a:pt x="556" y="0"/>
                </a:moveTo>
                <a:lnTo>
                  <a:pt x="278" y="482"/>
                </a:lnTo>
                <a:lnTo>
                  <a:pt x="0" y="0"/>
                </a:lnTo>
                <a:lnTo>
                  <a:pt x="278" y="130"/>
                </a:lnTo>
                <a:lnTo>
                  <a:pt x="556" y="0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  <a:extLst/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" name="Freeform 14"/>
          <p:cNvSpPr/>
          <p:nvPr/>
        </p:nvSpPr>
        <p:spPr bwMode="auto">
          <a:xfrm rot="10800000">
            <a:off x="4423965" y="3440112"/>
            <a:ext cx="1244600" cy="1077913"/>
          </a:xfrm>
          <a:custGeom>
            <a:avLst/>
            <a:gdLst>
              <a:gd name="T0" fmla="*/ 2147483646 w 556"/>
              <a:gd name="T1" fmla="*/ 0 h 482"/>
              <a:gd name="T2" fmla="*/ 2147483646 w 556"/>
              <a:gd name="T3" fmla="*/ 215182296 h 482"/>
              <a:gd name="T4" fmla="*/ 1392521605 w 556"/>
              <a:gd name="T5" fmla="*/ 1831555330 h 482"/>
              <a:gd name="T6" fmla="*/ 455825796 w 556"/>
              <a:gd name="T7" fmla="*/ 215182296 h 482"/>
              <a:gd name="T8" fmla="*/ 0 w 556"/>
              <a:gd name="T9" fmla="*/ 0 h 482"/>
              <a:gd name="T10" fmla="*/ 1392521605 w 556"/>
              <a:gd name="T11" fmla="*/ 2147483646 h 482"/>
              <a:gd name="T12" fmla="*/ 2147483646 w 556"/>
              <a:gd name="T13" fmla="*/ 0 h 48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556" h="482">
                <a:moveTo>
                  <a:pt x="556" y="0"/>
                </a:moveTo>
                <a:lnTo>
                  <a:pt x="465" y="43"/>
                </a:lnTo>
                <a:lnTo>
                  <a:pt x="278" y="366"/>
                </a:lnTo>
                <a:lnTo>
                  <a:pt x="91" y="43"/>
                </a:lnTo>
                <a:lnTo>
                  <a:pt x="0" y="0"/>
                </a:lnTo>
                <a:lnTo>
                  <a:pt x="278" y="482"/>
                </a:lnTo>
                <a:lnTo>
                  <a:pt x="556" y="0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  <a:extLst/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" name="Freeform 15"/>
          <p:cNvSpPr/>
          <p:nvPr/>
        </p:nvSpPr>
        <p:spPr bwMode="auto">
          <a:xfrm rot="10800000">
            <a:off x="4423965" y="3978275"/>
            <a:ext cx="1244600" cy="1079500"/>
          </a:xfrm>
          <a:custGeom>
            <a:avLst/>
            <a:gdLst>
              <a:gd name="T0" fmla="*/ 2147483646 w 556"/>
              <a:gd name="T1" fmla="*/ 0 h 482"/>
              <a:gd name="T2" fmla="*/ 1392521605 w 556"/>
              <a:gd name="T3" fmla="*/ 2147483646 h 482"/>
              <a:gd name="T4" fmla="*/ 0 w 556"/>
              <a:gd name="T5" fmla="*/ 0 h 482"/>
              <a:gd name="T6" fmla="*/ 1392521605 w 556"/>
              <a:gd name="T7" fmla="*/ 651509605 h 482"/>
              <a:gd name="T8" fmla="*/ 2147483646 w 556"/>
              <a:gd name="T9" fmla="*/ 0 h 48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56" h="482">
                <a:moveTo>
                  <a:pt x="556" y="0"/>
                </a:moveTo>
                <a:lnTo>
                  <a:pt x="278" y="482"/>
                </a:lnTo>
                <a:lnTo>
                  <a:pt x="0" y="0"/>
                </a:lnTo>
                <a:lnTo>
                  <a:pt x="278" y="130"/>
                </a:lnTo>
                <a:lnTo>
                  <a:pt x="556" y="0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  <a:extLst/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4" name="Freeform 14"/>
          <p:cNvSpPr/>
          <p:nvPr/>
        </p:nvSpPr>
        <p:spPr bwMode="auto">
          <a:xfrm rot="5400000">
            <a:off x="5777309" y="3818731"/>
            <a:ext cx="1417637" cy="1146175"/>
          </a:xfrm>
          <a:custGeom>
            <a:avLst/>
            <a:gdLst>
              <a:gd name="T0" fmla="*/ 2147483646 w 556"/>
              <a:gd name="T1" fmla="*/ 0 h 482"/>
              <a:gd name="T2" fmla="*/ 2147483646 w 556"/>
              <a:gd name="T3" fmla="*/ 243267321 h 482"/>
              <a:gd name="T4" fmla="*/ 1806324509 w 556"/>
              <a:gd name="T5" fmla="*/ 2070598429 h 482"/>
              <a:gd name="T6" fmla="*/ 591279565 w 556"/>
              <a:gd name="T7" fmla="*/ 243267321 h 482"/>
              <a:gd name="T8" fmla="*/ 0 w 556"/>
              <a:gd name="T9" fmla="*/ 0 h 482"/>
              <a:gd name="T10" fmla="*/ 1806324509 w 556"/>
              <a:gd name="T11" fmla="*/ 2147483646 h 482"/>
              <a:gd name="T12" fmla="*/ 2147483646 w 556"/>
              <a:gd name="T13" fmla="*/ 0 h 48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556" h="482">
                <a:moveTo>
                  <a:pt x="556" y="0"/>
                </a:moveTo>
                <a:lnTo>
                  <a:pt x="465" y="43"/>
                </a:lnTo>
                <a:lnTo>
                  <a:pt x="278" y="366"/>
                </a:lnTo>
                <a:lnTo>
                  <a:pt x="91" y="43"/>
                </a:lnTo>
                <a:lnTo>
                  <a:pt x="0" y="0"/>
                </a:lnTo>
                <a:lnTo>
                  <a:pt x="278" y="482"/>
                </a:lnTo>
                <a:lnTo>
                  <a:pt x="556" y="0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  <a:extLst/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5" name="Freeform 15"/>
          <p:cNvSpPr/>
          <p:nvPr/>
        </p:nvSpPr>
        <p:spPr bwMode="auto">
          <a:xfrm rot="5400000">
            <a:off x="6350397" y="3818731"/>
            <a:ext cx="1417637" cy="1146175"/>
          </a:xfrm>
          <a:custGeom>
            <a:avLst/>
            <a:gdLst>
              <a:gd name="T0" fmla="*/ 2147483646 w 556"/>
              <a:gd name="T1" fmla="*/ 0 h 482"/>
              <a:gd name="T2" fmla="*/ 1806324509 w 556"/>
              <a:gd name="T3" fmla="*/ 2147483646 h 482"/>
              <a:gd name="T4" fmla="*/ 0 w 556"/>
              <a:gd name="T5" fmla="*/ 0 h 482"/>
              <a:gd name="T6" fmla="*/ 1806324509 w 556"/>
              <a:gd name="T7" fmla="*/ 735459121 h 482"/>
              <a:gd name="T8" fmla="*/ 2147483646 w 556"/>
              <a:gd name="T9" fmla="*/ 0 h 48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56" h="482">
                <a:moveTo>
                  <a:pt x="556" y="0"/>
                </a:moveTo>
                <a:lnTo>
                  <a:pt x="278" y="482"/>
                </a:lnTo>
                <a:lnTo>
                  <a:pt x="0" y="0"/>
                </a:lnTo>
                <a:lnTo>
                  <a:pt x="278" y="130"/>
                </a:lnTo>
                <a:lnTo>
                  <a:pt x="556" y="0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  <a:extLst/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6" name="Oval 42"/>
          <p:cNvSpPr>
            <a:spLocks noChangeArrowheads="1"/>
          </p:cNvSpPr>
          <p:nvPr/>
        </p:nvSpPr>
        <p:spPr bwMode="auto">
          <a:xfrm>
            <a:off x="4957365" y="4224337"/>
            <a:ext cx="73025" cy="6985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7" name="Oval 43"/>
          <p:cNvSpPr>
            <a:spLocks noChangeArrowheads="1"/>
          </p:cNvSpPr>
          <p:nvPr/>
        </p:nvSpPr>
        <p:spPr bwMode="auto">
          <a:xfrm>
            <a:off x="5044678" y="4205287"/>
            <a:ext cx="88900" cy="8890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8" name="Oval 44"/>
          <p:cNvSpPr>
            <a:spLocks noChangeArrowheads="1"/>
          </p:cNvSpPr>
          <p:nvPr/>
        </p:nvSpPr>
        <p:spPr bwMode="auto">
          <a:xfrm>
            <a:off x="4957365" y="4308475"/>
            <a:ext cx="73025" cy="71437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9" name="Oval 45"/>
          <p:cNvSpPr>
            <a:spLocks noChangeArrowheads="1"/>
          </p:cNvSpPr>
          <p:nvPr/>
        </p:nvSpPr>
        <p:spPr bwMode="auto">
          <a:xfrm>
            <a:off x="5044678" y="4308475"/>
            <a:ext cx="71437" cy="71437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0" name="Freeform 36"/>
          <p:cNvSpPr/>
          <p:nvPr/>
        </p:nvSpPr>
        <p:spPr bwMode="auto">
          <a:xfrm>
            <a:off x="6670278" y="4270375"/>
            <a:ext cx="222250" cy="195262"/>
          </a:xfrm>
          <a:custGeom>
            <a:avLst/>
            <a:gdLst>
              <a:gd name="T0" fmla="*/ 368672944 w 134"/>
              <a:gd name="T1" fmla="*/ 55567894 h 117"/>
              <a:gd name="T2" fmla="*/ 313647825 w 134"/>
              <a:gd name="T3" fmla="*/ 0 h 117"/>
              <a:gd name="T4" fmla="*/ 258621047 w 134"/>
              <a:gd name="T5" fmla="*/ 55567894 h 117"/>
              <a:gd name="T6" fmla="*/ 275128914 w 134"/>
              <a:gd name="T7" fmla="*/ 94466754 h 117"/>
              <a:gd name="T8" fmla="*/ 211849032 w 134"/>
              <a:gd name="T9" fmla="*/ 247278462 h 117"/>
              <a:gd name="T10" fmla="*/ 159575500 w 134"/>
              <a:gd name="T11" fmla="*/ 130585218 h 117"/>
              <a:gd name="T12" fmla="*/ 115553414 w 134"/>
              <a:gd name="T13" fmla="*/ 125029430 h 117"/>
              <a:gd name="T14" fmla="*/ 74284575 w 134"/>
              <a:gd name="T15" fmla="*/ 175039866 h 117"/>
              <a:gd name="T16" fmla="*/ 57776707 w 134"/>
              <a:gd name="T17" fmla="*/ 172261138 h 117"/>
              <a:gd name="T18" fmla="*/ 0 w 134"/>
              <a:gd name="T19" fmla="*/ 227830700 h 117"/>
              <a:gd name="T20" fmla="*/ 57776707 w 134"/>
              <a:gd name="T21" fmla="*/ 283398594 h 117"/>
              <a:gd name="T22" fmla="*/ 112803485 w 134"/>
              <a:gd name="T23" fmla="*/ 227830700 h 117"/>
              <a:gd name="T24" fmla="*/ 110051897 w 134"/>
              <a:gd name="T25" fmla="*/ 216715786 h 117"/>
              <a:gd name="T26" fmla="*/ 129311353 w 134"/>
              <a:gd name="T27" fmla="*/ 194489297 h 117"/>
              <a:gd name="T28" fmla="*/ 189839647 w 134"/>
              <a:gd name="T29" fmla="*/ 325074514 h 117"/>
              <a:gd name="T30" fmla="*/ 236611662 w 134"/>
              <a:gd name="T31" fmla="*/ 325074514 h 117"/>
              <a:gd name="T32" fmla="*/ 327404104 w 134"/>
              <a:gd name="T33" fmla="*/ 108358728 h 117"/>
              <a:gd name="T34" fmla="*/ 368672944 w 134"/>
              <a:gd name="T35" fmla="*/ 55567894 h 117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134" h="117">
                <a:moveTo>
                  <a:pt x="134" y="20"/>
                </a:moveTo>
                <a:cubicBezTo>
                  <a:pt x="134" y="9"/>
                  <a:pt x="125" y="0"/>
                  <a:pt x="114" y="0"/>
                </a:cubicBezTo>
                <a:cubicBezTo>
                  <a:pt x="103" y="0"/>
                  <a:pt x="94" y="9"/>
                  <a:pt x="94" y="20"/>
                </a:cubicBezTo>
                <a:cubicBezTo>
                  <a:pt x="94" y="26"/>
                  <a:pt x="96" y="31"/>
                  <a:pt x="100" y="34"/>
                </a:cubicBezTo>
                <a:cubicBezTo>
                  <a:pt x="77" y="89"/>
                  <a:pt x="77" y="89"/>
                  <a:pt x="77" y="89"/>
                </a:cubicBezTo>
                <a:cubicBezTo>
                  <a:pt x="58" y="47"/>
                  <a:pt x="58" y="47"/>
                  <a:pt x="58" y="47"/>
                </a:cubicBezTo>
                <a:cubicBezTo>
                  <a:pt x="42" y="45"/>
                  <a:pt x="42" y="45"/>
                  <a:pt x="42" y="45"/>
                </a:cubicBezTo>
                <a:cubicBezTo>
                  <a:pt x="27" y="63"/>
                  <a:pt x="27" y="63"/>
                  <a:pt x="27" y="63"/>
                </a:cubicBezTo>
                <a:cubicBezTo>
                  <a:pt x="25" y="62"/>
                  <a:pt x="23" y="62"/>
                  <a:pt x="21" y="62"/>
                </a:cubicBezTo>
                <a:cubicBezTo>
                  <a:pt x="9" y="62"/>
                  <a:pt x="0" y="71"/>
                  <a:pt x="0" y="82"/>
                </a:cubicBezTo>
                <a:cubicBezTo>
                  <a:pt x="0" y="93"/>
                  <a:pt x="9" y="102"/>
                  <a:pt x="21" y="102"/>
                </a:cubicBezTo>
                <a:cubicBezTo>
                  <a:pt x="32" y="102"/>
                  <a:pt x="41" y="93"/>
                  <a:pt x="41" y="82"/>
                </a:cubicBezTo>
                <a:cubicBezTo>
                  <a:pt x="41" y="81"/>
                  <a:pt x="41" y="79"/>
                  <a:pt x="40" y="78"/>
                </a:cubicBezTo>
                <a:cubicBezTo>
                  <a:pt x="47" y="70"/>
                  <a:pt x="47" y="70"/>
                  <a:pt x="47" y="70"/>
                </a:cubicBezTo>
                <a:cubicBezTo>
                  <a:pt x="69" y="117"/>
                  <a:pt x="69" y="117"/>
                  <a:pt x="69" y="117"/>
                </a:cubicBezTo>
                <a:cubicBezTo>
                  <a:pt x="86" y="117"/>
                  <a:pt x="86" y="117"/>
                  <a:pt x="86" y="117"/>
                </a:cubicBezTo>
                <a:cubicBezTo>
                  <a:pt x="119" y="39"/>
                  <a:pt x="119" y="39"/>
                  <a:pt x="119" y="39"/>
                </a:cubicBezTo>
                <a:cubicBezTo>
                  <a:pt x="128" y="37"/>
                  <a:pt x="134" y="29"/>
                  <a:pt x="134" y="2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1" name="Rectangle 27"/>
          <p:cNvSpPr>
            <a:spLocks noChangeArrowheads="1"/>
          </p:cNvSpPr>
          <p:nvPr/>
        </p:nvSpPr>
        <p:spPr bwMode="auto">
          <a:xfrm>
            <a:off x="6987778" y="2559050"/>
            <a:ext cx="22225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2" name="Rectangle 28"/>
          <p:cNvSpPr>
            <a:spLocks noChangeArrowheads="1"/>
          </p:cNvSpPr>
          <p:nvPr/>
        </p:nvSpPr>
        <p:spPr bwMode="auto">
          <a:xfrm>
            <a:off x="7029053" y="2535237"/>
            <a:ext cx="20637" cy="17621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3" name="Rectangle 29"/>
          <p:cNvSpPr>
            <a:spLocks noChangeArrowheads="1"/>
          </p:cNvSpPr>
          <p:nvPr/>
        </p:nvSpPr>
        <p:spPr bwMode="auto">
          <a:xfrm>
            <a:off x="7065565" y="2519362"/>
            <a:ext cx="22225" cy="1920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4" name="Rectangle 30"/>
          <p:cNvSpPr>
            <a:spLocks noChangeArrowheads="1"/>
          </p:cNvSpPr>
          <p:nvPr/>
        </p:nvSpPr>
        <p:spPr bwMode="auto">
          <a:xfrm>
            <a:off x="7103665" y="2617787"/>
            <a:ext cx="23813" cy="9366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9" name="文本框 1"/>
          <p:cNvSpPr txBox="1"/>
          <p:nvPr/>
        </p:nvSpPr>
        <p:spPr>
          <a:xfrm>
            <a:off x="2360955" y="2240910"/>
            <a:ext cx="21499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的内容打在这里，或者通过复制您的文本后，在此框中选择粘贴，并选择只保留文字。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明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，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0" name="išļîďè"/>
          <p:cNvSpPr txBox="1"/>
          <p:nvPr/>
        </p:nvSpPr>
        <p:spPr bwMode="auto">
          <a:xfrm>
            <a:off x="2313440" y="1927543"/>
            <a:ext cx="2239562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tx1"/>
                </a:solidFill>
                <a:latin typeface="+mn-ea"/>
              </a:rPr>
              <a:t>Text here</a:t>
            </a:r>
          </a:p>
        </p:txBody>
      </p:sp>
      <p:sp>
        <p:nvSpPr>
          <p:cNvPr id="41" name="文本框 1"/>
          <p:cNvSpPr txBox="1"/>
          <p:nvPr/>
        </p:nvSpPr>
        <p:spPr>
          <a:xfrm>
            <a:off x="2360955" y="3925032"/>
            <a:ext cx="21499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的内容打在这里，或者通过复制您的文本后，在此框中选择粘贴，并选择只保留文字。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明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，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2" name="išļîďè"/>
          <p:cNvSpPr txBox="1"/>
          <p:nvPr/>
        </p:nvSpPr>
        <p:spPr bwMode="auto">
          <a:xfrm>
            <a:off x="2313440" y="3611665"/>
            <a:ext cx="2239562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tx1"/>
                </a:solidFill>
                <a:latin typeface="+mn-ea"/>
              </a:rPr>
              <a:t>Text here</a:t>
            </a:r>
          </a:p>
        </p:txBody>
      </p:sp>
      <p:sp>
        <p:nvSpPr>
          <p:cNvPr id="43" name="文本框 1"/>
          <p:cNvSpPr txBox="1"/>
          <p:nvPr/>
        </p:nvSpPr>
        <p:spPr>
          <a:xfrm>
            <a:off x="8117461" y="2240910"/>
            <a:ext cx="21499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的内容打在这里，或者通过复制您的文本后，在此框中选择粘贴，并选择只保留文字。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明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，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4" name="išļîďè"/>
          <p:cNvSpPr txBox="1"/>
          <p:nvPr/>
        </p:nvSpPr>
        <p:spPr bwMode="auto">
          <a:xfrm>
            <a:off x="8069946" y="1927543"/>
            <a:ext cx="2239562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tx1"/>
                </a:solidFill>
                <a:latin typeface="+mn-ea"/>
              </a:rPr>
              <a:t>Text here</a:t>
            </a:r>
          </a:p>
        </p:txBody>
      </p:sp>
      <p:sp>
        <p:nvSpPr>
          <p:cNvPr id="45" name="文本框 1"/>
          <p:cNvSpPr txBox="1"/>
          <p:nvPr/>
        </p:nvSpPr>
        <p:spPr>
          <a:xfrm>
            <a:off x="8117461" y="3925032"/>
            <a:ext cx="21499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的内容打在这里，或者通过复制您的文本后，在此框中选择粘贴，并选择只保留文字。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明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，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6" name="išļîďè"/>
          <p:cNvSpPr txBox="1"/>
          <p:nvPr/>
        </p:nvSpPr>
        <p:spPr bwMode="auto">
          <a:xfrm>
            <a:off x="8069946" y="3611665"/>
            <a:ext cx="2239562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tx1"/>
                </a:solidFill>
                <a:latin typeface="+mn-ea"/>
              </a:rPr>
              <a:t>Text here</a:t>
            </a:r>
          </a:p>
        </p:txBody>
      </p:sp>
    </p:spTree>
    <p:extLst>
      <p:ext uri="{BB962C8B-B14F-4D97-AF65-F5344CB8AC3E}">
        <p14:creationId xmlns:p14="http://schemas.microsoft.com/office/powerpoint/2010/main" val="3702202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243"/>
          <p:cNvSpPr/>
          <p:nvPr userDrawn="1"/>
        </p:nvSpPr>
        <p:spPr bwMode="auto">
          <a:xfrm>
            <a:off x="1566368" y="4764"/>
            <a:ext cx="2762015" cy="1865444"/>
          </a:xfrm>
          <a:custGeom>
            <a:avLst/>
            <a:gdLst>
              <a:gd name="T0" fmla="*/ 1233 w 2101"/>
              <a:gd name="T1" fmla="*/ 1234 h 1421"/>
              <a:gd name="T2" fmla="*/ 1913 w 2101"/>
              <a:gd name="T3" fmla="*/ 1234 h 1421"/>
              <a:gd name="T4" fmla="*/ 1913 w 2101"/>
              <a:gd name="T5" fmla="*/ 1234 h 1421"/>
              <a:gd name="T6" fmla="*/ 1913 w 2101"/>
              <a:gd name="T7" fmla="*/ 554 h 1421"/>
              <a:gd name="T8" fmla="*/ 1360 w 2101"/>
              <a:gd name="T9" fmla="*/ 0 h 1421"/>
              <a:gd name="T10" fmla="*/ 0 w 2101"/>
              <a:gd name="T11" fmla="*/ 0 h 1421"/>
              <a:gd name="T12" fmla="*/ 1233 w 2101"/>
              <a:gd name="T13" fmla="*/ 1234 h 14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01" h="1421">
                <a:moveTo>
                  <a:pt x="1233" y="1234"/>
                </a:moveTo>
                <a:cubicBezTo>
                  <a:pt x="1421" y="1421"/>
                  <a:pt x="1726" y="1421"/>
                  <a:pt x="1913" y="1234"/>
                </a:cubicBezTo>
                <a:cubicBezTo>
                  <a:pt x="1913" y="1234"/>
                  <a:pt x="1913" y="1234"/>
                  <a:pt x="1913" y="1234"/>
                </a:cubicBezTo>
                <a:cubicBezTo>
                  <a:pt x="2101" y="1046"/>
                  <a:pt x="2101" y="741"/>
                  <a:pt x="1913" y="554"/>
                </a:cubicBezTo>
                <a:cubicBezTo>
                  <a:pt x="1360" y="0"/>
                  <a:pt x="1360" y="0"/>
                  <a:pt x="1360" y="0"/>
                </a:cubicBezTo>
                <a:cubicBezTo>
                  <a:pt x="0" y="0"/>
                  <a:pt x="0" y="0"/>
                  <a:pt x="0" y="0"/>
                </a:cubicBezTo>
                <a:lnTo>
                  <a:pt x="1233" y="1234"/>
                </a:lnTo>
                <a:close/>
              </a:path>
            </a:pathLst>
          </a:custGeom>
          <a:solidFill>
            <a:srgbClr val="1C50A2">
              <a:alpha val="1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27" name="Freeform 244"/>
          <p:cNvSpPr/>
          <p:nvPr userDrawn="1"/>
        </p:nvSpPr>
        <p:spPr bwMode="auto">
          <a:xfrm>
            <a:off x="1769477" y="4764"/>
            <a:ext cx="1599892" cy="1105595"/>
          </a:xfrm>
          <a:custGeom>
            <a:avLst/>
            <a:gdLst>
              <a:gd name="T0" fmla="*/ 738 w 1217"/>
              <a:gd name="T1" fmla="*/ 738 h 842"/>
              <a:gd name="T2" fmla="*/ 1114 w 1217"/>
              <a:gd name="T3" fmla="*/ 738 h 842"/>
              <a:gd name="T4" fmla="*/ 1114 w 1217"/>
              <a:gd name="T5" fmla="*/ 738 h 842"/>
              <a:gd name="T6" fmla="*/ 1114 w 1217"/>
              <a:gd name="T7" fmla="*/ 362 h 842"/>
              <a:gd name="T8" fmla="*/ 752 w 1217"/>
              <a:gd name="T9" fmla="*/ 0 h 842"/>
              <a:gd name="T10" fmla="*/ 0 w 1217"/>
              <a:gd name="T11" fmla="*/ 0 h 842"/>
              <a:gd name="T12" fmla="*/ 738 w 1217"/>
              <a:gd name="T13" fmla="*/ 738 h 8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17" h="842">
                <a:moveTo>
                  <a:pt x="738" y="738"/>
                </a:moveTo>
                <a:cubicBezTo>
                  <a:pt x="841" y="842"/>
                  <a:pt x="1011" y="842"/>
                  <a:pt x="1114" y="738"/>
                </a:cubicBezTo>
                <a:cubicBezTo>
                  <a:pt x="1114" y="738"/>
                  <a:pt x="1114" y="738"/>
                  <a:pt x="1114" y="738"/>
                </a:cubicBezTo>
                <a:cubicBezTo>
                  <a:pt x="1217" y="635"/>
                  <a:pt x="1217" y="465"/>
                  <a:pt x="1114" y="362"/>
                </a:cubicBezTo>
                <a:cubicBezTo>
                  <a:pt x="752" y="0"/>
                  <a:pt x="752" y="0"/>
                  <a:pt x="752" y="0"/>
                </a:cubicBezTo>
                <a:cubicBezTo>
                  <a:pt x="0" y="0"/>
                  <a:pt x="0" y="0"/>
                  <a:pt x="0" y="0"/>
                </a:cubicBezTo>
                <a:lnTo>
                  <a:pt x="738" y="738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28" name="Freeform 246"/>
          <p:cNvSpPr/>
          <p:nvPr userDrawn="1"/>
        </p:nvSpPr>
        <p:spPr bwMode="auto">
          <a:xfrm>
            <a:off x="0" y="4764"/>
            <a:ext cx="3566561" cy="3290491"/>
          </a:xfrm>
          <a:custGeom>
            <a:avLst/>
            <a:gdLst>
              <a:gd name="T0" fmla="*/ 0 w 2713"/>
              <a:gd name="T1" fmla="*/ 730 h 2506"/>
              <a:gd name="T2" fmla="*/ 1518 w 2713"/>
              <a:gd name="T3" fmla="*/ 2249 h 2506"/>
              <a:gd name="T4" fmla="*/ 2455 w 2713"/>
              <a:gd name="T5" fmla="*/ 2249 h 2506"/>
              <a:gd name="T6" fmla="*/ 2455 w 2713"/>
              <a:gd name="T7" fmla="*/ 2249 h 2506"/>
              <a:gd name="T8" fmla="*/ 2455 w 2713"/>
              <a:gd name="T9" fmla="*/ 1312 h 2506"/>
              <a:gd name="T10" fmla="*/ 1143 w 2713"/>
              <a:gd name="T11" fmla="*/ 0 h 2506"/>
              <a:gd name="T12" fmla="*/ 0 w 2713"/>
              <a:gd name="T13" fmla="*/ 0 h 2506"/>
              <a:gd name="T14" fmla="*/ 0 w 2713"/>
              <a:gd name="T15" fmla="*/ 730 h 2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713" h="2506">
                <a:moveTo>
                  <a:pt x="0" y="730"/>
                </a:moveTo>
                <a:cubicBezTo>
                  <a:pt x="1518" y="2249"/>
                  <a:pt x="1518" y="2249"/>
                  <a:pt x="1518" y="2249"/>
                </a:cubicBezTo>
                <a:cubicBezTo>
                  <a:pt x="1776" y="2506"/>
                  <a:pt x="2197" y="2506"/>
                  <a:pt x="2455" y="2249"/>
                </a:cubicBezTo>
                <a:cubicBezTo>
                  <a:pt x="2455" y="2249"/>
                  <a:pt x="2455" y="2249"/>
                  <a:pt x="2455" y="2249"/>
                </a:cubicBezTo>
                <a:cubicBezTo>
                  <a:pt x="2713" y="1991"/>
                  <a:pt x="2713" y="1570"/>
                  <a:pt x="2455" y="1312"/>
                </a:cubicBezTo>
                <a:cubicBezTo>
                  <a:pt x="1143" y="0"/>
                  <a:pt x="1143" y="0"/>
                  <a:pt x="1143" y="0"/>
                </a:cubicBezTo>
                <a:cubicBezTo>
                  <a:pt x="0" y="0"/>
                  <a:pt x="0" y="0"/>
                  <a:pt x="0" y="0"/>
                </a:cubicBezTo>
                <a:lnTo>
                  <a:pt x="0" y="730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29" name="Freeform 248"/>
          <p:cNvSpPr/>
          <p:nvPr userDrawn="1"/>
        </p:nvSpPr>
        <p:spPr bwMode="auto">
          <a:xfrm>
            <a:off x="0" y="4764"/>
            <a:ext cx="1845725" cy="3014421"/>
          </a:xfrm>
          <a:custGeom>
            <a:avLst/>
            <a:gdLst>
              <a:gd name="T0" fmla="*/ 0 w 1404"/>
              <a:gd name="T1" fmla="*/ 231 h 2296"/>
              <a:gd name="T2" fmla="*/ 200 w 1404"/>
              <a:gd name="T3" fmla="*/ 208 h 2296"/>
              <a:gd name="T4" fmla="*/ 825 w 1404"/>
              <a:gd name="T5" fmla="*/ 467 h 2296"/>
              <a:gd name="T6" fmla="*/ 1084 w 1404"/>
              <a:gd name="T7" fmla="*/ 1092 h 2296"/>
              <a:gd name="T8" fmla="*/ 825 w 1404"/>
              <a:gd name="T9" fmla="*/ 1717 h 2296"/>
              <a:gd name="T10" fmla="*/ 200 w 1404"/>
              <a:gd name="T11" fmla="*/ 1976 h 2296"/>
              <a:gd name="T12" fmla="*/ 0 w 1404"/>
              <a:gd name="T13" fmla="*/ 1953 h 2296"/>
              <a:gd name="T14" fmla="*/ 0 w 1404"/>
              <a:gd name="T15" fmla="*/ 2279 h 2296"/>
              <a:gd name="T16" fmla="*/ 200 w 1404"/>
              <a:gd name="T17" fmla="*/ 2296 h 2296"/>
              <a:gd name="T18" fmla="*/ 1051 w 1404"/>
              <a:gd name="T19" fmla="*/ 1943 h 2296"/>
              <a:gd name="T20" fmla="*/ 1404 w 1404"/>
              <a:gd name="T21" fmla="*/ 1092 h 2296"/>
              <a:gd name="T22" fmla="*/ 1051 w 1404"/>
              <a:gd name="T23" fmla="*/ 241 h 2296"/>
              <a:gd name="T24" fmla="*/ 708 w 1404"/>
              <a:gd name="T25" fmla="*/ 0 h 2296"/>
              <a:gd name="T26" fmla="*/ 0 w 1404"/>
              <a:gd name="T27" fmla="*/ 0 h 2296"/>
              <a:gd name="T28" fmla="*/ 0 w 1404"/>
              <a:gd name="T29" fmla="*/ 231 h 2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404" h="2296">
                <a:moveTo>
                  <a:pt x="0" y="231"/>
                </a:moveTo>
                <a:cubicBezTo>
                  <a:pt x="65" y="216"/>
                  <a:pt x="132" y="208"/>
                  <a:pt x="200" y="208"/>
                </a:cubicBezTo>
                <a:cubicBezTo>
                  <a:pt x="436" y="208"/>
                  <a:pt x="658" y="300"/>
                  <a:pt x="825" y="467"/>
                </a:cubicBezTo>
                <a:cubicBezTo>
                  <a:pt x="992" y="634"/>
                  <a:pt x="1084" y="856"/>
                  <a:pt x="1084" y="1092"/>
                </a:cubicBezTo>
                <a:cubicBezTo>
                  <a:pt x="1084" y="1328"/>
                  <a:pt x="992" y="1550"/>
                  <a:pt x="825" y="1717"/>
                </a:cubicBezTo>
                <a:cubicBezTo>
                  <a:pt x="658" y="1884"/>
                  <a:pt x="436" y="1976"/>
                  <a:pt x="200" y="1976"/>
                </a:cubicBezTo>
                <a:cubicBezTo>
                  <a:pt x="132" y="1976"/>
                  <a:pt x="65" y="1968"/>
                  <a:pt x="0" y="1953"/>
                </a:cubicBezTo>
                <a:cubicBezTo>
                  <a:pt x="0" y="2279"/>
                  <a:pt x="0" y="2279"/>
                  <a:pt x="0" y="2279"/>
                </a:cubicBezTo>
                <a:cubicBezTo>
                  <a:pt x="65" y="2290"/>
                  <a:pt x="132" y="2296"/>
                  <a:pt x="200" y="2296"/>
                </a:cubicBezTo>
                <a:cubicBezTo>
                  <a:pt x="521" y="2296"/>
                  <a:pt x="824" y="2171"/>
                  <a:pt x="1051" y="1943"/>
                </a:cubicBezTo>
                <a:cubicBezTo>
                  <a:pt x="1279" y="1716"/>
                  <a:pt x="1404" y="1414"/>
                  <a:pt x="1404" y="1092"/>
                </a:cubicBezTo>
                <a:cubicBezTo>
                  <a:pt x="1404" y="770"/>
                  <a:pt x="1279" y="468"/>
                  <a:pt x="1051" y="241"/>
                </a:cubicBezTo>
                <a:cubicBezTo>
                  <a:pt x="950" y="140"/>
                  <a:pt x="834" y="59"/>
                  <a:pt x="708" y="0"/>
                </a:cubicBezTo>
                <a:cubicBezTo>
                  <a:pt x="0" y="0"/>
                  <a:pt x="0" y="0"/>
                  <a:pt x="0" y="0"/>
                </a:cubicBezTo>
                <a:lnTo>
                  <a:pt x="0" y="23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30" name="Oval 251"/>
          <p:cNvSpPr>
            <a:spLocks noChangeArrowheads="1"/>
          </p:cNvSpPr>
          <p:nvPr userDrawn="1"/>
        </p:nvSpPr>
        <p:spPr bwMode="auto">
          <a:xfrm>
            <a:off x="3582336" y="595685"/>
            <a:ext cx="341801" cy="341801"/>
          </a:xfrm>
          <a:prstGeom prst="ellipse">
            <a:avLst/>
          </a:prstGeom>
          <a:solidFill>
            <a:srgbClr val="1C50A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31" name="Oval 252"/>
          <p:cNvSpPr>
            <a:spLocks noChangeArrowheads="1"/>
          </p:cNvSpPr>
          <p:nvPr userDrawn="1"/>
        </p:nvSpPr>
        <p:spPr bwMode="auto">
          <a:xfrm>
            <a:off x="419362" y="3230283"/>
            <a:ext cx="168271" cy="168271"/>
          </a:xfrm>
          <a:prstGeom prst="ellipse">
            <a:avLst/>
          </a:prstGeom>
          <a:solidFill>
            <a:srgbClr val="1C50A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32" name="Oval 253"/>
          <p:cNvSpPr>
            <a:spLocks noChangeArrowheads="1"/>
          </p:cNvSpPr>
          <p:nvPr userDrawn="1"/>
        </p:nvSpPr>
        <p:spPr bwMode="auto">
          <a:xfrm>
            <a:off x="2371572" y="2221211"/>
            <a:ext cx="168271" cy="16695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33" name="Freeform 261"/>
          <p:cNvSpPr/>
          <p:nvPr userDrawn="1"/>
        </p:nvSpPr>
        <p:spPr bwMode="auto">
          <a:xfrm>
            <a:off x="922862" y="2925517"/>
            <a:ext cx="503499" cy="435139"/>
          </a:xfrm>
          <a:custGeom>
            <a:avLst/>
            <a:gdLst>
              <a:gd name="T0" fmla="*/ 0 w 383"/>
              <a:gd name="T1" fmla="*/ 113 h 331"/>
              <a:gd name="T2" fmla="*/ 321 w 383"/>
              <a:gd name="T3" fmla="*/ 0 h 331"/>
              <a:gd name="T4" fmla="*/ 383 w 383"/>
              <a:gd name="T5" fmla="*/ 331 h 331"/>
              <a:gd name="T6" fmla="*/ 0 w 383"/>
              <a:gd name="T7" fmla="*/ 113 h 3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83" h="331">
                <a:moveTo>
                  <a:pt x="0" y="113"/>
                </a:moveTo>
                <a:lnTo>
                  <a:pt x="321" y="0"/>
                </a:lnTo>
                <a:lnTo>
                  <a:pt x="383" y="331"/>
                </a:lnTo>
                <a:lnTo>
                  <a:pt x="0" y="113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grpSp>
        <p:nvGrpSpPr>
          <p:cNvPr id="10" name="PA-淘宝网Chenying0907出品 1"/>
          <p:cNvGrpSpPr/>
          <p:nvPr/>
        </p:nvGrpSpPr>
        <p:grpSpPr>
          <a:xfrm>
            <a:off x="4617590" y="2782777"/>
            <a:ext cx="1551568" cy="1375145"/>
            <a:chOff x="3295850" y="2263222"/>
            <a:chExt cx="2643765" cy="2343151"/>
          </a:xfrm>
        </p:grpSpPr>
        <p:sp>
          <p:nvSpPr>
            <p:cNvPr id="13" name="PA-淘宝网Chenying0907出品 5"/>
            <p:cNvSpPr/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ysClr val="window" lastClr="FFFFFF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4" name="PA-淘宝网Chenying0907出品 5"/>
            <p:cNvSpPr/>
            <p:nvPr/>
          </p:nvSpPr>
          <p:spPr bwMode="auto">
            <a:xfrm>
              <a:off x="3589408" y="2523401"/>
              <a:ext cx="2056648" cy="1822793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1C50A2"/>
            </a:solidFill>
            <a:ln w="25400" cap="flat" cmpd="sng" algn="ctr">
              <a:noFill/>
              <a:prstDash val="solid"/>
            </a:ln>
            <a:effectLst/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1" name="PA-淘宝网Chenying0907出品 40"/>
          <p:cNvSpPr txBox="1"/>
          <p:nvPr/>
        </p:nvSpPr>
        <p:spPr>
          <a:xfrm>
            <a:off x="6479395" y="3168548"/>
            <a:ext cx="50066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000" b="1" dirty="0">
                <a:solidFill>
                  <a:srgbClr val="1C50A2"/>
                </a:solidFill>
                <a:latin typeface="微软雅黑" panose="020B0503020204020204" pitchFamily="34" charset="-122"/>
              </a:rPr>
              <a:t>关键技术与实践难点</a:t>
            </a:r>
          </a:p>
        </p:txBody>
      </p:sp>
      <p:sp>
        <p:nvSpPr>
          <p:cNvPr id="12" name="文本框 3"/>
          <p:cNvSpPr txBox="1"/>
          <p:nvPr/>
        </p:nvSpPr>
        <p:spPr>
          <a:xfrm>
            <a:off x="5102982" y="3019185"/>
            <a:ext cx="12223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5400" b="1" dirty="0" smtClean="0">
                <a:solidFill>
                  <a:schemeClr val="bg1"/>
                </a:solidFill>
                <a:latin typeface="+mn-ea"/>
              </a:rPr>
              <a:t>3</a:t>
            </a:r>
            <a:endParaRPr lang="zh-CN" altLang="en-US" sz="5400" b="1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573432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506283" y="171919"/>
            <a:ext cx="670385" cy="604428"/>
            <a:chOff x="5424755" y="1340768"/>
            <a:chExt cx="670560" cy="604586"/>
          </a:xfrm>
        </p:grpSpPr>
        <p:grpSp>
          <p:nvGrpSpPr>
            <p:cNvPr id="32" name="组合 31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34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5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33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6" name="文本框 9"/>
          <p:cNvSpPr txBox="1"/>
          <p:nvPr/>
        </p:nvSpPr>
        <p:spPr>
          <a:xfrm>
            <a:off x="1223286" y="290670"/>
            <a:ext cx="2798379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dirty="0">
                <a:solidFill>
                  <a:srgbClr val="414455"/>
                </a:solidFill>
                <a:latin typeface="微软雅黑" panose="020B0503020204020204" pitchFamily="34" charset="-122"/>
              </a:rPr>
              <a:t>关键技术与实践难点</a:t>
            </a:r>
          </a:p>
        </p:txBody>
      </p:sp>
      <p:sp>
        <p:nvSpPr>
          <p:cNvPr id="29" name="Freeform 126"/>
          <p:cNvSpPr>
            <a:spLocks noChangeAspect="1" noEditPoints="1"/>
          </p:cNvSpPr>
          <p:nvPr/>
        </p:nvSpPr>
        <p:spPr bwMode="auto">
          <a:xfrm>
            <a:off x="710380" y="332909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535009" y="294701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spcBef>
                <a:spcPct val="0"/>
              </a:spcBef>
              <a:defRPr/>
            </a:pPr>
            <a:r>
              <a:rPr lang="zh-CN" altLang="en-US" b="1" dirty="0">
                <a:solidFill>
                  <a:srgbClr val="1C50A2"/>
                </a:solidFill>
                <a:latin typeface="Arial" panose="020B0604020202020204"/>
                <a:sym typeface="微软雅黑" panose="020B0503020204020204" pitchFamily="34" charset="-122"/>
              </a:rPr>
              <a:t>关键技术</a:t>
            </a:r>
            <a:endParaRPr lang="zh-CN" altLang="en-US" sz="1100" b="1" dirty="0">
              <a:solidFill>
                <a:srgbClr val="1C50A2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7744182" y="308217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lang="zh-CN" altLang="en-US" dirty="0">
                <a:solidFill>
                  <a:srgbClr val="1C50A2"/>
                </a:solidFill>
                <a:latin typeface="Arial" panose="020B0604020202020204"/>
              </a:rPr>
              <a:t>实践难点</a:t>
            </a:r>
          </a:p>
        </p:txBody>
      </p:sp>
      <p:sp>
        <p:nvSpPr>
          <p:cNvPr id="43" name="矩形 42"/>
          <p:cNvSpPr/>
          <p:nvPr/>
        </p:nvSpPr>
        <p:spPr>
          <a:xfrm>
            <a:off x="9154720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kumimoji="1" lang="zh-CN" altLang="en-US" dirty="0">
                <a:solidFill>
                  <a:srgbClr val="1C50A2"/>
                </a:solidFill>
                <a:latin typeface="Arial" panose="020B0604020202020204"/>
              </a:rPr>
              <a:t>市场调研</a:t>
            </a:r>
            <a:endParaRPr lang="zh-CN" altLang="en-US" dirty="0">
              <a:solidFill>
                <a:srgbClr val="1C50A2"/>
              </a:solidFill>
              <a:latin typeface="Arial" panose="020B0604020202020204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0441652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kumimoji="1" lang="zh-CN" altLang="en-US" dirty="0">
                <a:solidFill>
                  <a:srgbClr val="1C50A2"/>
                </a:solidFill>
                <a:latin typeface="Arial" panose="020B0604020202020204"/>
              </a:rPr>
              <a:t>案例分析</a:t>
            </a:r>
            <a:endParaRPr lang="zh-CN" altLang="en-US" dirty="0">
              <a:solidFill>
                <a:srgbClr val="1C50A2"/>
              </a:solidFill>
              <a:latin typeface="Arial" panose="020B0604020202020204"/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7586134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8873067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10160000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11446933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Freeform 5"/>
          <p:cNvSpPr/>
          <p:nvPr/>
        </p:nvSpPr>
        <p:spPr bwMode="auto">
          <a:xfrm>
            <a:off x="6129695" y="1954742"/>
            <a:ext cx="1614487" cy="1614488"/>
          </a:xfrm>
          <a:custGeom>
            <a:avLst/>
            <a:gdLst>
              <a:gd name="T0" fmla="*/ 0 w 86"/>
              <a:gd name="T1" fmla="*/ 86 h 86"/>
              <a:gd name="T2" fmla="*/ 0 w 86"/>
              <a:gd name="T3" fmla="*/ 22 h 86"/>
              <a:gd name="T4" fmla="*/ 23 w 86"/>
              <a:gd name="T5" fmla="*/ 0 h 86"/>
              <a:gd name="T6" fmla="*/ 86 w 86"/>
              <a:gd name="T7" fmla="*/ 0 h 86"/>
              <a:gd name="T8" fmla="*/ 86 w 86"/>
              <a:gd name="T9" fmla="*/ 63 h 86"/>
              <a:gd name="T10" fmla="*/ 64 w 86"/>
              <a:gd name="T11" fmla="*/ 86 h 86"/>
              <a:gd name="T12" fmla="*/ 0 w 86"/>
              <a:gd name="T13" fmla="*/ 86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0" y="86"/>
                </a:moveTo>
                <a:cubicBezTo>
                  <a:pt x="0" y="22"/>
                  <a:pt x="0" y="22"/>
                  <a:pt x="0" y="22"/>
                </a:cubicBezTo>
                <a:cubicBezTo>
                  <a:pt x="0" y="10"/>
                  <a:pt x="10" y="0"/>
                  <a:pt x="23" y="0"/>
                </a:cubicBezTo>
                <a:cubicBezTo>
                  <a:pt x="86" y="0"/>
                  <a:pt x="86" y="0"/>
                  <a:pt x="86" y="0"/>
                </a:cubicBezTo>
                <a:cubicBezTo>
                  <a:pt x="86" y="63"/>
                  <a:pt x="86" y="63"/>
                  <a:pt x="86" y="63"/>
                </a:cubicBezTo>
                <a:cubicBezTo>
                  <a:pt x="86" y="76"/>
                  <a:pt x="76" y="86"/>
                  <a:pt x="64" y="86"/>
                </a:cubicBezTo>
                <a:lnTo>
                  <a:pt x="0" y="86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Freeform 6"/>
          <p:cNvSpPr/>
          <p:nvPr/>
        </p:nvSpPr>
        <p:spPr bwMode="auto">
          <a:xfrm>
            <a:off x="4423132" y="1954742"/>
            <a:ext cx="1636713" cy="1614488"/>
          </a:xfrm>
          <a:custGeom>
            <a:avLst/>
            <a:gdLst>
              <a:gd name="T0" fmla="*/ 87 w 87"/>
              <a:gd name="T1" fmla="*/ 86 h 86"/>
              <a:gd name="T2" fmla="*/ 23 w 87"/>
              <a:gd name="T3" fmla="*/ 86 h 86"/>
              <a:gd name="T4" fmla="*/ 0 w 87"/>
              <a:gd name="T5" fmla="*/ 63 h 86"/>
              <a:gd name="T6" fmla="*/ 0 w 87"/>
              <a:gd name="T7" fmla="*/ 0 h 86"/>
              <a:gd name="T8" fmla="*/ 64 w 87"/>
              <a:gd name="T9" fmla="*/ 0 h 86"/>
              <a:gd name="T10" fmla="*/ 87 w 87"/>
              <a:gd name="T11" fmla="*/ 22 h 86"/>
              <a:gd name="T12" fmla="*/ 87 w 87"/>
              <a:gd name="T13" fmla="*/ 86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7" h="86">
                <a:moveTo>
                  <a:pt x="87" y="86"/>
                </a:moveTo>
                <a:cubicBezTo>
                  <a:pt x="23" y="86"/>
                  <a:pt x="23" y="86"/>
                  <a:pt x="23" y="86"/>
                </a:cubicBezTo>
                <a:cubicBezTo>
                  <a:pt x="10" y="86"/>
                  <a:pt x="0" y="76"/>
                  <a:pt x="0" y="63"/>
                </a:cubicBezTo>
                <a:cubicBezTo>
                  <a:pt x="0" y="0"/>
                  <a:pt x="0" y="0"/>
                  <a:pt x="0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77" y="0"/>
                  <a:pt x="87" y="10"/>
                  <a:pt x="87" y="22"/>
                </a:cubicBezTo>
                <a:lnTo>
                  <a:pt x="87" y="86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Freeform 7"/>
          <p:cNvSpPr/>
          <p:nvPr/>
        </p:nvSpPr>
        <p:spPr bwMode="auto">
          <a:xfrm>
            <a:off x="6129695" y="3647017"/>
            <a:ext cx="1614487" cy="1628775"/>
          </a:xfrm>
          <a:custGeom>
            <a:avLst/>
            <a:gdLst>
              <a:gd name="T0" fmla="*/ 86 w 86"/>
              <a:gd name="T1" fmla="*/ 87 h 87"/>
              <a:gd name="T2" fmla="*/ 23 w 86"/>
              <a:gd name="T3" fmla="*/ 87 h 87"/>
              <a:gd name="T4" fmla="*/ 0 w 86"/>
              <a:gd name="T5" fmla="*/ 64 h 87"/>
              <a:gd name="T6" fmla="*/ 0 w 86"/>
              <a:gd name="T7" fmla="*/ 0 h 87"/>
              <a:gd name="T8" fmla="*/ 64 w 86"/>
              <a:gd name="T9" fmla="*/ 0 h 87"/>
              <a:gd name="T10" fmla="*/ 86 w 86"/>
              <a:gd name="T11" fmla="*/ 23 h 87"/>
              <a:gd name="T12" fmla="*/ 86 w 86"/>
              <a:gd name="T13" fmla="*/ 87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7">
                <a:moveTo>
                  <a:pt x="86" y="87"/>
                </a:moveTo>
                <a:cubicBezTo>
                  <a:pt x="23" y="87"/>
                  <a:pt x="23" y="87"/>
                  <a:pt x="23" y="87"/>
                </a:cubicBezTo>
                <a:cubicBezTo>
                  <a:pt x="10" y="87"/>
                  <a:pt x="0" y="76"/>
                  <a:pt x="0" y="64"/>
                </a:cubicBezTo>
                <a:cubicBezTo>
                  <a:pt x="0" y="0"/>
                  <a:pt x="0" y="0"/>
                  <a:pt x="0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76" y="0"/>
                  <a:pt x="86" y="10"/>
                  <a:pt x="86" y="23"/>
                </a:cubicBezTo>
                <a:lnTo>
                  <a:pt x="86" y="87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" name="Freeform 8"/>
          <p:cNvSpPr/>
          <p:nvPr/>
        </p:nvSpPr>
        <p:spPr bwMode="auto">
          <a:xfrm>
            <a:off x="4423132" y="3647017"/>
            <a:ext cx="1636713" cy="1628775"/>
          </a:xfrm>
          <a:custGeom>
            <a:avLst/>
            <a:gdLst>
              <a:gd name="T0" fmla="*/ 0 w 87"/>
              <a:gd name="T1" fmla="*/ 87 h 87"/>
              <a:gd name="T2" fmla="*/ 0 w 87"/>
              <a:gd name="T3" fmla="*/ 23 h 87"/>
              <a:gd name="T4" fmla="*/ 23 w 87"/>
              <a:gd name="T5" fmla="*/ 0 h 87"/>
              <a:gd name="T6" fmla="*/ 87 w 87"/>
              <a:gd name="T7" fmla="*/ 0 h 87"/>
              <a:gd name="T8" fmla="*/ 87 w 87"/>
              <a:gd name="T9" fmla="*/ 64 h 87"/>
              <a:gd name="T10" fmla="*/ 64 w 87"/>
              <a:gd name="T11" fmla="*/ 87 h 87"/>
              <a:gd name="T12" fmla="*/ 0 w 87"/>
              <a:gd name="T13" fmla="*/ 87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7" h="87">
                <a:moveTo>
                  <a:pt x="0" y="87"/>
                </a:moveTo>
                <a:cubicBezTo>
                  <a:pt x="0" y="23"/>
                  <a:pt x="0" y="23"/>
                  <a:pt x="0" y="23"/>
                </a:cubicBezTo>
                <a:cubicBezTo>
                  <a:pt x="0" y="10"/>
                  <a:pt x="10" y="0"/>
                  <a:pt x="23" y="0"/>
                </a:cubicBezTo>
                <a:cubicBezTo>
                  <a:pt x="87" y="0"/>
                  <a:pt x="87" y="0"/>
                  <a:pt x="87" y="0"/>
                </a:cubicBezTo>
                <a:cubicBezTo>
                  <a:pt x="87" y="64"/>
                  <a:pt x="87" y="64"/>
                  <a:pt x="87" y="64"/>
                </a:cubicBezTo>
                <a:cubicBezTo>
                  <a:pt x="87" y="76"/>
                  <a:pt x="77" y="87"/>
                  <a:pt x="64" y="87"/>
                </a:cubicBezTo>
                <a:lnTo>
                  <a:pt x="0" y="87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Oval 9"/>
          <p:cNvSpPr>
            <a:spLocks noChangeArrowheads="1"/>
          </p:cNvSpPr>
          <p:nvPr/>
        </p:nvSpPr>
        <p:spPr bwMode="auto">
          <a:xfrm>
            <a:off x="5366107" y="2897717"/>
            <a:ext cx="1441450" cy="142716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1C50A2"/>
              </a:solidFill>
              <a:latin typeface="Impact" panose="020B0806030902050204" pitchFamily="34" charset="0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5602645" y="3064405"/>
            <a:ext cx="4667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rgbClr val="1C50A2"/>
                </a:solidFill>
                <a:latin typeface="Impact" panose="020B0806030902050204" pitchFamily="34" charset="0"/>
                <a:ea typeface="Malgun Gothic" panose="020B0503020000020004" pitchFamily="34" charset="-127"/>
                <a:cs typeface="Adobe Naskh Medium" panose="01010101010101010101" pitchFamily="50" charset="-78"/>
              </a:rPr>
              <a:t>01</a:t>
            </a:r>
            <a:endParaRPr lang="zh-CN" altLang="en-US" sz="2400">
              <a:solidFill>
                <a:srgbClr val="1C50A2"/>
              </a:solidFill>
              <a:latin typeface="Impact" panose="020B0806030902050204" pitchFamily="34" charset="0"/>
              <a:ea typeface="Malgun Gothic" panose="020B0503020000020004" pitchFamily="34" charset="-127"/>
              <a:cs typeface="Adobe Naskh Medium" panose="01010101010101010101" pitchFamily="50" charset="-78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6145570" y="3064405"/>
            <a:ext cx="5032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rgbClr val="1C50A2"/>
                </a:solidFill>
                <a:latin typeface="Impact" panose="020B0806030902050204" pitchFamily="34" charset="0"/>
                <a:ea typeface="Malgun Gothic" panose="020B0503020000020004" pitchFamily="34" charset="-127"/>
                <a:cs typeface="Adobe Naskh Medium" panose="01010101010101010101" pitchFamily="50" charset="-78"/>
              </a:rPr>
              <a:t>02</a:t>
            </a:r>
            <a:endParaRPr lang="zh-CN" altLang="en-US" sz="2400">
              <a:solidFill>
                <a:srgbClr val="1C50A2"/>
              </a:solidFill>
              <a:latin typeface="Impact" panose="020B0806030902050204" pitchFamily="34" charset="0"/>
              <a:ea typeface="Malgun Gothic" panose="020B0503020000020004" pitchFamily="34" charset="-127"/>
              <a:cs typeface="Adobe Naskh Medium" panose="01010101010101010101" pitchFamily="50" charset="-78"/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5582007" y="3675592"/>
            <a:ext cx="5032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rgbClr val="1C50A2"/>
                </a:solidFill>
                <a:latin typeface="Impact" panose="020B0806030902050204" pitchFamily="34" charset="0"/>
                <a:ea typeface="Malgun Gothic" panose="020B0503020000020004" pitchFamily="34" charset="-127"/>
                <a:cs typeface="Adobe Naskh Medium" panose="01010101010101010101" pitchFamily="50" charset="-78"/>
              </a:rPr>
              <a:t>04</a:t>
            </a:r>
            <a:endParaRPr lang="zh-CN" altLang="en-US" sz="2400">
              <a:solidFill>
                <a:srgbClr val="1C50A2"/>
              </a:solidFill>
              <a:latin typeface="Impact" panose="020B0806030902050204" pitchFamily="34" charset="0"/>
              <a:ea typeface="Malgun Gothic" panose="020B0503020000020004" pitchFamily="34" charset="-127"/>
              <a:cs typeface="Adobe Naskh Medium" panose="01010101010101010101" pitchFamily="50" charset="-78"/>
            </a:endParaRP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6107470" y="3666067"/>
            <a:ext cx="5143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rgbClr val="1C50A2"/>
                </a:solidFill>
                <a:latin typeface="Impact" panose="020B0806030902050204" pitchFamily="34" charset="0"/>
                <a:ea typeface="Malgun Gothic" panose="020B0503020000020004" pitchFamily="34" charset="-127"/>
                <a:cs typeface="Adobe Naskh Medium" panose="01010101010101010101" pitchFamily="50" charset="-78"/>
              </a:rPr>
              <a:t>03</a:t>
            </a:r>
            <a:endParaRPr lang="zh-CN" altLang="en-US" sz="2400">
              <a:solidFill>
                <a:srgbClr val="1C50A2"/>
              </a:solidFill>
              <a:latin typeface="Impact" panose="020B0806030902050204" pitchFamily="34" charset="0"/>
              <a:ea typeface="Malgun Gothic" panose="020B0503020000020004" pitchFamily="34" charset="-127"/>
              <a:cs typeface="Adobe Naskh Medium" panose="01010101010101010101" pitchFamily="50" charset="-78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6746215" y="4247504"/>
            <a:ext cx="619056" cy="622864"/>
            <a:chOff x="5595939" y="4999038"/>
            <a:chExt cx="515938" cy="519113"/>
          </a:xfrm>
          <a:solidFill>
            <a:schemeClr val="bg1"/>
          </a:solidFill>
        </p:grpSpPr>
        <p:sp>
          <p:nvSpPr>
            <p:cNvPr id="65" name="Freeform 5"/>
            <p:cNvSpPr/>
            <p:nvPr/>
          </p:nvSpPr>
          <p:spPr bwMode="auto">
            <a:xfrm>
              <a:off x="5599114" y="4999038"/>
              <a:ext cx="430213" cy="303213"/>
            </a:xfrm>
            <a:custGeom>
              <a:avLst/>
              <a:gdLst>
                <a:gd name="T0" fmla="*/ 298 w 298"/>
                <a:gd name="T1" fmla="*/ 81 h 211"/>
                <a:gd name="T2" fmla="*/ 292 w 298"/>
                <a:gd name="T3" fmla="*/ 0 h 211"/>
                <a:gd name="T4" fmla="*/ 210 w 298"/>
                <a:gd name="T5" fmla="*/ 30 h 211"/>
                <a:gd name="T6" fmla="*/ 242 w 298"/>
                <a:gd name="T7" fmla="*/ 48 h 211"/>
                <a:gd name="T8" fmla="*/ 100 w 298"/>
                <a:gd name="T9" fmla="*/ 155 h 211"/>
                <a:gd name="T10" fmla="*/ 1 w 298"/>
                <a:gd name="T11" fmla="*/ 169 h 211"/>
                <a:gd name="T12" fmla="*/ 1 w 298"/>
                <a:gd name="T13" fmla="*/ 188 h 211"/>
                <a:gd name="T14" fmla="*/ 1 w 298"/>
                <a:gd name="T15" fmla="*/ 207 h 211"/>
                <a:gd name="T16" fmla="*/ 1 w 298"/>
                <a:gd name="T17" fmla="*/ 207 h 211"/>
                <a:gd name="T18" fmla="*/ 112 w 298"/>
                <a:gd name="T19" fmla="*/ 191 h 211"/>
                <a:gd name="T20" fmla="*/ 208 w 298"/>
                <a:gd name="T21" fmla="*/ 139 h 211"/>
                <a:gd name="T22" fmla="*/ 275 w 298"/>
                <a:gd name="T23" fmla="*/ 68 h 211"/>
                <a:gd name="T24" fmla="*/ 298 w 298"/>
                <a:gd name="T25" fmla="*/ 81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8" h="211">
                  <a:moveTo>
                    <a:pt x="298" y="81"/>
                  </a:moveTo>
                  <a:cubicBezTo>
                    <a:pt x="292" y="0"/>
                    <a:pt x="292" y="0"/>
                    <a:pt x="292" y="0"/>
                  </a:cubicBezTo>
                  <a:cubicBezTo>
                    <a:pt x="210" y="30"/>
                    <a:pt x="210" y="30"/>
                    <a:pt x="210" y="30"/>
                  </a:cubicBezTo>
                  <a:cubicBezTo>
                    <a:pt x="242" y="48"/>
                    <a:pt x="242" y="48"/>
                    <a:pt x="242" y="48"/>
                  </a:cubicBezTo>
                  <a:cubicBezTo>
                    <a:pt x="208" y="98"/>
                    <a:pt x="160" y="133"/>
                    <a:pt x="100" y="155"/>
                  </a:cubicBezTo>
                  <a:cubicBezTo>
                    <a:pt x="46" y="174"/>
                    <a:pt x="1" y="169"/>
                    <a:pt x="1" y="169"/>
                  </a:cubicBezTo>
                  <a:cubicBezTo>
                    <a:pt x="1" y="188"/>
                    <a:pt x="1" y="188"/>
                    <a:pt x="1" y="188"/>
                  </a:cubicBezTo>
                  <a:cubicBezTo>
                    <a:pt x="1" y="207"/>
                    <a:pt x="1" y="207"/>
                    <a:pt x="1" y="207"/>
                  </a:cubicBezTo>
                  <a:cubicBezTo>
                    <a:pt x="1" y="207"/>
                    <a:pt x="0" y="207"/>
                    <a:pt x="1" y="207"/>
                  </a:cubicBezTo>
                  <a:cubicBezTo>
                    <a:pt x="8" y="207"/>
                    <a:pt x="55" y="211"/>
                    <a:pt x="112" y="191"/>
                  </a:cubicBezTo>
                  <a:cubicBezTo>
                    <a:pt x="147" y="179"/>
                    <a:pt x="180" y="161"/>
                    <a:pt x="208" y="139"/>
                  </a:cubicBezTo>
                  <a:cubicBezTo>
                    <a:pt x="234" y="119"/>
                    <a:pt x="256" y="95"/>
                    <a:pt x="275" y="68"/>
                  </a:cubicBezTo>
                  <a:lnTo>
                    <a:pt x="298" y="8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6" name="Rectangle 6"/>
            <p:cNvSpPr>
              <a:spLocks noChangeArrowheads="1"/>
            </p:cNvSpPr>
            <p:nvPr/>
          </p:nvSpPr>
          <p:spPr bwMode="auto">
            <a:xfrm>
              <a:off x="5595939" y="5345113"/>
              <a:ext cx="100013" cy="1095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7" name="Freeform 7"/>
            <p:cNvSpPr/>
            <p:nvPr/>
          </p:nvSpPr>
          <p:spPr bwMode="auto">
            <a:xfrm>
              <a:off x="5713414" y="5310188"/>
              <a:ext cx="98425" cy="144463"/>
            </a:xfrm>
            <a:custGeom>
              <a:avLst/>
              <a:gdLst>
                <a:gd name="T0" fmla="*/ 62 w 62"/>
                <a:gd name="T1" fmla="*/ 0 h 91"/>
                <a:gd name="T2" fmla="*/ 1 w 62"/>
                <a:gd name="T3" fmla="*/ 0 h 91"/>
                <a:gd name="T4" fmla="*/ 0 w 62"/>
                <a:gd name="T5" fmla="*/ 91 h 91"/>
                <a:gd name="T6" fmla="*/ 62 w 62"/>
                <a:gd name="T7" fmla="*/ 91 h 91"/>
                <a:gd name="T8" fmla="*/ 62 w 62"/>
                <a:gd name="T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91">
                  <a:moveTo>
                    <a:pt x="62" y="0"/>
                  </a:moveTo>
                  <a:lnTo>
                    <a:pt x="1" y="0"/>
                  </a:lnTo>
                  <a:lnTo>
                    <a:pt x="0" y="91"/>
                  </a:lnTo>
                  <a:lnTo>
                    <a:pt x="62" y="91"/>
                  </a:lnTo>
                  <a:lnTo>
                    <a:pt x="6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8" name="Rectangle 8"/>
            <p:cNvSpPr>
              <a:spLocks noChangeArrowheads="1"/>
            </p:cNvSpPr>
            <p:nvPr/>
          </p:nvSpPr>
          <p:spPr bwMode="auto">
            <a:xfrm>
              <a:off x="5830889" y="5260976"/>
              <a:ext cx="98425" cy="1936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9" name="Rectangle 9"/>
            <p:cNvSpPr>
              <a:spLocks noChangeArrowheads="1"/>
            </p:cNvSpPr>
            <p:nvPr/>
          </p:nvSpPr>
          <p:spPr bwMode="auto">
            <a:xfrm>
              <a:off x="5948364" y="5183188"/>
              <a:ext cx="98425" cy="2714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0" name="Freeform 10"/>
            <p:cNvSpPr/>
            <p:nvPr/>
          </p:nvSpPr>
          <p:spPr bwMode="auto">
            <a:xfrm>
              <a:off x="5595939" y="4999038"/>
              <a:ext cx="515938" cy="519113"/>
            </a:xfrm>
            <a:custGeom>
              <a:avLst/>
              <a:gdLst>
                <a:gd name="T0" fmla="*/ 343 w 358"/>
                <a:gd name="T1" fmla="*/ 0 h 361"/>
                <a:gd name="T2" fmla="*/ 343 w 358"/>
                <a:gd name="T3" fmla="*/ 0 h 361"/>
                <a:gd name="T4" fmla="*/ 343 w 358"/>
                <a:gd name="T5" fmla="*/ 0 h 361"/>
                <a:gd name="T6" fmla="*/ 334 w 358"/>
                <a:gd name="T7" fmla="*/ 4 h 361"/>
                <a:gd name="T8" fmla="*/ 329 w 358"/>
                <a:gd name="T9" fmla="*/ 14 h 361"/>
                <a:gd name="T10" fmla="*/ 339 w 358"/>
                <a:gd name="T11" fmla="*/ 28 h 361"/>
                <a:gd name="T12" fmla="*/ 339 w 358"/>
                <a:gd name="T13" fmla="*/ 343 h 361"/>
                <a:gd name="T14" fmla="*/ 29 w 358"/>
                <a:gd name="T15" fmla="*/ 343 h 361"/>
                <a:gd name="T16" fmla="*/ 15 w 358"/>
                <a:gd name="T17" fmla="*/ 332 h 361"/>
                <a:gd name="T18" fmla="*/ 0 w 358"/>
                <a:gd name="T19" fmla="*/ 347 h 361"/>
                <a:gd name="T20" fmla="*/ 0 w 358"/>
                <a:gd name="T21" fmla="*/ 348 h 361"/>
                <a:gd name="T22" fmla="*/ 15 w 358"/>
                <a:gd name="T23" fmla="*/ 361 h 361"/>
                <a:gd name="T24" fmla="*/ 29 w 358"/>
                <a:gd name="T25" fmla="*/ 351 h 361"/>
                <a:gd name="T26" fmla="*/ 347 w 358"/>
                <a:gd name="T27" fmla="*/ 351 h 361"/>
                <a:gd name="T28" fmla="*/ 347 w 358"/>
                <a:gd name="T29" fmla="*/ 28 h 361"/>
                <a:gd name="T30" fmla="*/ 358 w 358"/>
                <a:gd name="T31" fmla="*/ 14 h 361"/>
                <a:gd name="T32" fmla="*/ 343 w 358"/>
                <a:gd name="T33" fmla="*/ 0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58" h="361">
                  <a:moveTo>
                    <a:pt x="343" y="0"/>
                  </a:move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39" y="0"/>
                    <a:pt x="336" y="1"/>
                    <a:pt x="334" y="4"/>
                  </a:cubicBezTo>
                  <a:cubicBezTo>
                    <a:pt x="331" y="6"/>
                    <a:pt x="329" y="10"/>
                    <a:pt x="329" y="14"/>
                  </a:cubicBezTo>
                  <a:cubicBezTo>
                    <a:pt x="329" y="21"/>
                    <a:pt x="333" y="26"/>
                    <a:pt x="339" y="28"/>
                  </a:cubicBezTo>
                  <a:cubicBezTo>
                    <a:pt x="339" y="343"/>
                    <a:pt x="339" y="343"/>
                    <a:pt x="339" y="343"/>
                  </a:cubicBezTo>
                  <a:cubicBezTo>
                    <a:pt x="29" y="343"/>
                    <a:pt x="29" y="343"/>
                    <a:pt x="29" y="343"/>
                  </a:cubicBezTo>
                  <a:cubicBezTo>
                    <a:pt x="27" y="337"/>
                    <a:pt x="21" y="332"/>
                    <a:pt x="15" y="332"/>
                  </a:cubicBezTo>
                  <a:cubicBezTo>
                    <a:pt x="7" y="332"/>
                    <a:pt x="0" y="339"/>
                    <a:pt x="0" y="347"/>
                  </a:cubicBezTo>
                  <a:cubicBezTo>
                    <a:pt x="0" y="347"/>
                    <a:pt x="0" y="348"/>
                    <a:pt x="0" y="348"/>
                  </a:cubicBezTo>
                  <a:cubicBezTo>
                    <a:pt x="1" y="355"/>
                    <a:pt x="7" y="361"/>
                    <a:pt x="15" y="361"/>
                  </a:cubicBezTo>
                  <a:cubicBezTo>
                    <a:pt x="21" y="361"/>
                    <a:pt x="27" y="357"/>
                    <a:pt x="29" y="351"/>
                  </a:cubicBezTo>
                  <a:cubicBezTo>
                    <a:pt x="347" y="351"/>
                    <a:pt x="347" y="351"/>
                    <a:pt x="347" y="351"/>
                  </a:cubicBezTo>
                  <a:cubicBezTo>
                    <a:pt x="347" y="28"/>
                    <a:pt x="347" y="28"/>
                    <a:pt x="347" y="28"/>
                  </a:cubicBezTo>
                  <a:cubicBezTo>
                    <a:pt x="353" y="27"/>
                    <a:pt x="358" y="21"/>
                    <a:pt x="358" y="14"/>
                  </a:cubicBezTo>
                  <a:cubicBezTo>
                    <a:pt x="358" y="6"/>
                    <a:pt x="351" y="0"/>
                    <a:pt x="34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815583" y="2332622"/>
            <a:ext cx="710484" cy="483816"/>
            <a:chOff x="5842315" y="2065986"/>
            <a:chExt cx="592138" cy="403225"/>
          </a:xfrm>
          <a:solidFill>
            <a:schemeClr val="bg1"/>
          </a:solidFill>
        </p:grpSpPr>
        <p:sp>
          <p:nvSpPr>
            <p:cNvPr id="52" name="Oval 14"/>
            <p:cNvSpPr>
              <a:spLocks noChangeArrowheads="1"/>
            </p:cNvSpPr>
            <p:nvPr/>
          </p:nvSpPr>
          <p:spPr bwMode="auto">
            <a:xfrm>
              <a:off x="6050278" y="2065986"/>
              <a:ext cx="174625" cy="1714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5842315" y="2112023"/>
              <a:ext cx="592138" cy="357188"/>
              <a:chOff x="5543551" y="2033588"/>
              <a:chExt cx="592138" cy="357188"/>
            </a:xfrm>
            <a:grpFill/>
          </p:grpSpPr>
          <p:sp>
            <p:nvSpPr>
              <p:cNvPr id="54" name="Freeform 15"/>
              <p:cNvSpPr/>
              <p:nvPr/>
            </p:nvSpPr>
            <p:spPr bwMode="auto">
              <a:xfrm>
                <a:off x="5681664" y="2170113"/>
                <a:ext cx="315913" cy="220663"/>
              </a:xfrm>
              <a:custGeom>
                <a:avLst/>
                <a:gdLst>
                  <a:gd name="T0" fmla="*/ 219 w 219"/>
                  <a:gd name="T1" fmla="*/ 93 h 154"/>
                  <a:gd name="T2" fmla="*/ 156 w 219"/>
                  <a:gd name="T3" fmla="*/ 0 h 154"/>
                  <a:gd name="T4" fmla="*/ 110 w 219"/>
                  <a:gd name="T5" fmla="*/ 125 h 154"/>
                  <a:gd name="T6" fmla="*/ 64 w 219"/>
                  <a:gd name="T7" fmla="*/ 0 h 154"/>
                  <a:gd name="T8" fmla="*/ 0 w 219"/>
                  <a:gd name="T9" fmla="*/ 93 h 154"/>
                  <a:gd name="T10" fmla="*/ 0 w 219"/>
                  <a:gd name="T11" fmla="*/ 96 h 154"/>
                  <a:gd name="T12" fmla="*/ 0 w 219"/>
                  <a:gd name="T13" fmla="*/ 97 h 154"/>
                  <a:gd name="T14" fmla="*/ 110 w 219"/>
                  <a:gd name="T15" fmla="*/ 154 h 154"/>
                  <a:gd name="T16" fmla="*/ 219 w 219"/>
                  <a:gd name="T17" fmla="*/ 97 h 154"/>
                  <a:gd name="T18" fmla="*/ 219 w 219"/>
                  <a:gd name="T19" fmla="*/ 96 h 154"/>
                  <a:gd name="T20" fmla="*/ 219 w 219"/>
                  <a:gd name="T21" fmla="*/ 93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9" h="154">
                    <a:moveTo>
                      <a:pt x="219" y="93"/>
                    </a:moveTo>
                    <a:cubicBezTo>
                      <a:pt x="217" y="52"/>
                      <a:pt x="191" y="16"/>
                      <a:pt x="156" y="0"/>
                    </a:cubicBezTo>
                    <a:cubicBezTo>
                      <a:pt x="110" y="125"/>
                      <a:pt x="110" y="125"/>
                      <a:pt x="110" y="125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28" y="16"/>
                      <a:pt x="2" y="52"/>
                      <a:pt x="0" y="93"/>
                    </a:cubicBezTo>
                    <a:cubicBezTo>
                      <a:pt x="0" y="94"/>
                      <a:pt x="0" y="95"/>
                      <a:pt x="0" y="96"/>
                    </a:cubicBezTo>
                    <a:cubicBezTo>
                      <a:pt x="0" y="96"/>
                      <a:pt x="0" y="97"/>
                      <a:pt x="0" y="97"/>
                    </a:cubicBezTo>
                    <a:cubicBezTo>
                      <a:pt x="1" y="122"/>
                      <a:pt x="50" y="154"/>
                      <a:pt x="110" y="154"/>
                    </a:cubicBezTo>
                    <a:cubicBezTo>
                      <a:pt x="169" y="154"/>
                      <a:pt x="218" y="122"/>
                      <a:pt x="219" y="97"/>
                    </a:cubicBezTo>
                    <a:cubicBezTo>
                      <a:pt x="219" y="97"/>
                      <a:pt x="219" y="96"/>
                      <a:pt x="219" y="96"/>
                    </a:cubicBezTo>
                    <a:cubicBezTo>
                      <a:pt x="219" y="95"/>
                      <a:pt x="219" y="94"/>
                      <a:pt x="219" y="9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5" name="Freeform 16"/>
              <p:cNvSpPr/>
              <p:nvPr/>
            </p:nvSpPr>
            <p:spPr bwMode="auto">
              <a:xfrm>
                <a:off x="5824539" y="2165351"/>
                <a:ext cx="31750" cy="31750"/>
              </a:xfrm>
              <a:custGeom>
                <a:avLst/>
                <a:gdLst>
                  <a:gd name="T0" fmla="*/ 10 w 20"/>
                  <a:gd name="T1" fmla="*/ 0 h 20"/>
                  <a:gd name="T2" fmla="*/ 20 w 20"/>
                  <a:gd name="T3" fmla="*/ 10 h 20"/>
                  <a:gd name="T4" fmla="*/ 10 w 20"/>
                  <a:gd name="T5" fmla="*/ 20 h 20"/>
                  <a:gd name="T6" fmla="*/ 0 w 20"/>
                  <a:gd name="T7" fmla="*/ 10 h 20"/>
                  <a:gd name="T8" fmla="*/ 10 w 20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10" y="0"/>
                    </a:moveTo>
                    <a:lnTo>
                      <a:pt x="20" y="10"/>
                    </a:lnTo>
                    <a:lnTo>
                      <a:pt x="10" y="20"/>
                    </a:lnTo>
                    <a:lnTo>
                      <a:pt x="0" y="1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6" name="Freeform 17"/>
              <p:cNvSpPr/>
              <p:nvPr/>
            </p:nvSpPr>
            <p:spPr bwMode="auto">
              <a:xfrm>
                <a:off x="5816601" y="2197101"/>
                <a:ext cx="46038" cy="117475"/>
              </a:xfrm>
              <a:custGeom>
                <a:avLst/>
                <a:gdLst>
                  <a:gd name="T0" fmla="*/ 21 w 29"/>
                  <a:gd name="T1" fmla="*/ 6 h 74"/>
                  <a:gd name="T2" fmla="*/ 15 w 29"/>
                  <a:gd name="T3" fmla="*/ 0 h 74"/>
                  <a:gd name="T4" fmla="*/ 7 w 29"/>
                  <a:gd name="T5" fmla="*/ 6 h 74"/>
                  <a:gd name="T6" fmla="*/ 0 w 29"/>
                  <a:gd name="T7" fmla="*/ 37 h 74"/>
                  <a:gd name="T8" fmla="*/ 15 w 29"/>
                  <a:gd name="T9" fmla="*/ 74 h 74"/>
                  <a:gd name="T10" fmla="*/ 29 w 29"/>
                  <a:gd name="T11" fmla="*/ 37 h 74"/>
                  <a:gd name="T12" fmla="*/ 21 w 29"/>
                  <a:gd name="T13" fmla="*/ 6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74">
                    <a:moveTo>
                      <a:pt x="21" y="6"/>
                    </a:moveTo>
                    <a:lnTo>
                      <a:pt x="15" y="0"/>
                    </a:lnTo>
                    <a:lnTo>
                      <a:pt x="7" y="6"/>
                    </a:lnTo>
                    <a:lnTo>
                      <a:pt x="0" y="37"/>
                    </a:lnTo>
                    <a:lnTo>
                      <a:pt x="15" y="74"/>
                    </a:lnTo>
                    <a:lnTo>
                      <a:pt x="29" y="37"/>
                    </a:lnTo>
                    <a:lnTo>
                      <a:pt x="21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7" name="Freeform 18"/>
              <p:cNvSpPr/>
              <p:nvPr/>
            </p:nvSpPr>
            <p:spPr bwMode="auto">
              <a:xfrm>
                <a:off x="5956301" y="2033588"/>
                <a:ext cx="127000" cy="125413"/>
              </a:xfrm>
              <a:custGeom>
                <a:avLst/>
                <a:gdLst>
                  <a:gd name="T0" fmla="*/ 88 w 88"/>
                  <a:gd name="T1" fmla="*/ 44 h 87"/>
                  <a:gd name="T2" fmla="*/ 44 w 88"/>
                  <a:gd name="T3" fmla="*/ 0 h 87"/>
                  <a:gd name="T4" fmla="*/ 0 w 88"/>
                  <a:gd name="T5" fmla="*/ 44 h 87"/>
                  <a:gd name="T6" fmla="*/ 44 w 88"/>
                  <a:gd name="T7" fmla="*/ 87 h 87"/>
                  <a:gd name="T8" fmla="*/ 88 w 88"/>
                  <a:gd name="T9" fmla="*/ 44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87">
                    <a:moveTo>
                      <a:pt x="88" y="44"/>
                    </a:moveTo>
                    <a:cubicBezTo>
                      <a:pt x="88" y="19"/>
                      <a:pt x="68" y="0"/>
                      <a:pt x="44" y="0"/>
                    </a:cubicBezTo>
                    <a:cubicBezTo>
                      <a:pt x="20" y="0"/>
                      <a:pt x="1" y="19"/>
                      <a:pt x="0" y="44"/>
                    </a:cubicBezTo>
                    <a:cubicBezTo>
                      <a:pt x="0" y="68"/>
                      <a:pt x="20" y="87"/>
                      <a:pt x="44" y="87"/>
                    </a:cubicBezTo>
                    <a:cubicBezTo>
                      <a:pt x="68" y="87"/>
                      <a:pt x="88" y="68"/>
                      <a:pt x="88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8" name="Freeform 19"/>
              <p:cNvSpPr/>
              <p:nvPr/>
            </p:nvSpPr>
            <p:spPr bwMode="auto">
              <a:xfrm>
                <a:off x="6008689" y="2162176"/>
                <a:ext cx="23813" cy="23813"/>
              </a:xfrm>
              <a:custGeom>
                <a:avLst/>
                <a:gdLst>
                  <a:gd name="T0" fmla="*/ 7 w 15"/>
                  <a:gd name="T1" fmla="*/ 0 h 15"/>
                  <a:gd name="T2" fmla="*/ 15 w 15"/>
                  <a:gd name="T3" fmla="*/ 7 h 15"/>
                  <a:gd name="T4" fmla="*/ 7 w 15"/>
                  <a:gd name="T5" fmla="*/ 15 h 15"/>
                  <a:gd name="T6" fmla="*/ 0 w 15"/>
                  <a:gd name="T7" fmla="*/ 7 h 15"/>
                  <a:gd name="T8" fmla="*/ 7 w 15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5">
                    <a:moveTo>
                      <a:pt x="7" y="0"/>
                    </a:moveTo>
                    <a:lnTo>
                      <a:pt x="15" y="7"/>
                    </a:lnTo>
                    <a:lnTo>
                      <a:pt x="7" y="15"/>
                    </a:lnTo>
                    <a:lnTo>
                      <a:pt x="0" y="7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9" name="Freeform 20"/>
              <p:cNvSpPr/>
              <p:nvPr/>
            </p:nvSpPr>
            <p:spPr bwMode="auto">
              <a:xfrm>
                <a:off x="6003926" y="2185988"/>
                <a:ext cx="33338" cy="85725"/>
              </a:xfrm>
              <a:custGeom>
                <a:avLst/>
                <a:gdLst>
                  <a:gd name="T0" fmla="*/ 16 w 21"/>
                  <a:gd name="T1" fmla="*/ 4 h 54"/>
                  <a:gd name="T2" fmla="*/ 10 w 21"/>
                  <a:gd name="T3" fmla="*/ 0 h 54"/>
                  <a:gd name="T4" fmla="*/ 6 w 21"/>
                  <a:gd name="T5" fmla="*/ 4 h 54"/>
                  <a:gd name="T6" fmla="*/ 0 w 21"/>
                  <a:gd name="T7" fmla="*/ 27 h 54"/>
                  <a:gd name="T8" fmla="*/ 10 w 21"/>
                  <a:gd name="T9" fmla="*/ 54 h 54"/>
                  <a:gd name="T10" fmla="*/ 21 w 21"/>
                  <a:gd name="T11" fmla="*/ 27 h 54"/>
                  <a:gd name="T12" fmla="*/ 16 w 21"/>
                  <a:gd name="T13" fmla="*/ 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54">
                    <a:moveTo>
                      <a:pt x="16" y="4"/>
                    </a:moveTo>
                    <a:lnTo>
                      <a:pt x="10" y="0"/>
                    </a:lnTo>
                    <a:lnTo>
                      <a:pt x="6" y="4"/>
                    </a:lnTo>
                    <a:lnTo>
                      <a:pt x="0" y="27"/>
                    </a:lnTo>
                    <a:lnTo>
                      <a:pt x="10" y="54"/>
                    </a:lnTo>
                    <a:lnTo>
                      <a:pt x="21" y="27"/>
                    </a:lnTo>
                    <a:lnTo>
                      <a:pt x="16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0" name="Oval 21"/>
              <p:cNvSpPr>
                <a:spLocks noChangeArrowheads="1"/>
              </p:cNvSpPr>
              <p:nvPr/>
            </p:nvSpPr>
            <p:spPr bwMode="auto">
              <a:xfrm>
                <a:off x="5594351" y="2033588"/>
                <a:ext cx="127000" cy="1254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1" name="Freeform 22"/>
              <p:cNvSpPr/>
              <p:nvPr/>
            </p:nvSpPr>
            <p:spPr bwMode="auto">
              <a:xfrm>
                <a:off x="5543551" y="2165351"/>
                <a:ext cx="190500" cy="161925"/>
              </a:xfrm>
              <a:custGeom>
                <a:avLst/>
                <a:gdLst>
                  <a:gd name="T0" fmla="*/ 91 w 133"/>
                  <a:gd name="T1" fmla="*/ 100 h 112"/>
                  <a:gd name="T2" fmla="*/ 91 w 133"/>
                  <a:gd name="T3" fmla="*/ 100 h 112"/>
                  <a:gd name="T4" fmla="*/ 91 w 133"/>
                  <a:gd name="T5" fmla="*/ 99 h 112"/>
                  <a:gd name="T6" fmla="*/ 91 w 133"/>
                  <a:gd name="T7" fmla="*/ 96 h 112"/>
                  <a:gd name="T8" fmla="*/ 133 w 133"/>
                  <a:gd name="T9" fmla="*/ 13 h 112"/>
                  <a:gd name="T10" fmla="*/ 114 w 133"/>
                  <a:gd name="T11" fmla="*/ 0 h 112"/>
                  <a:gd name="T12" fmla="*/ 80 w 133"/>
                  <a:gd name="T13" fmla="*/ 92 h 112"/>
                  <a:gd name="T14" fmla="*/ 47 w 133"/>
                  <a:gd name="T15" fmla="*/ 0 h 112"/>
                  <a:gd name="T16" fmla="*/ 0 w 133"/>
                  <a:gd name="T17" fmla="*/ 68 h 112"/>
                  <a:gd name="T18" fmla="*/ 0 w 133"/>
                  <a:gd name="T19" fmla="*/ 70 h 112"/>
                  <a:gd name="T20" fmla="*/ 0 w 133"/>
                  <a:gd name="T21" fmla="*/ 71 h 112"/>
                  <a:gd name="T22" fmla="*/ 80 w 133"/>
                  <a:gd name="T23" fmla="*/ 112 h 112"/>
                  <a:gd name="T24" fmla="*/ 94 w 133"/>
                  <a:gd name="T25" fmla="*/ 112 h 112"/>
                  <a:gd name="T26" fmla="*/ 91 w 133"/>
                  <a:gd name="T27" fmla="*/ 10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3" h="112">
                    <a:moveTo>
                      <a:pt x="91" y="100"/>
                    </a:moveTo>
                    <a:cubicBezTo>
                      <a:pt x="91" y="100"/>
                      <a:pt x="91" y="100"/>
                      <a:pt x="91" y="100"/>
                    </a:cubicBezTo>
                    <a:cubicBezTo>
                      <a:pt x="91" y="100"/>
                      <a:pt x="91" y="100"/>
                      <a:pt x="91" y="99"/>
                    </a:cubicBezTo>
                    <a:cubicBezTo>
                      <a:pt x="91" y="98"/>
                      <a:pt x="91" y="97"/>
                      <a:pt x="91" y="96"/>
                    </a:cubicBezTo>
                    <a:cubicBezTo>
                      <a:pt x="93" y="63"/>
                      <a:pt x="108" y="33"/>
                      <a:pt x="133" y="13"/>
                    </a:cubicBezTo>
                    <a:cubicBezTo>
                      <a:pt x="127" y="8"/>
                      <a:pt x="121" y="4"/>
                      <a:pt x="114" y="0"/>
                    </a:cubicBezTo>
                    <a:cubicBezTo>
                      <a:pt x="80" y="92"/>
                      <a:pt x="80" y="92"/>
                      <a:pt x="80" y="92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21" y="12"/>
                      <a:pt x="2" y="38"/>
                      <a:pt x="0" y="68"/>
                    </a:cubicBezTo>
                    <a:cubicBezTo>
                      <a:pt x="0" y="69"/>
                      <a:pt x="0" y="70"/>
                      <a:pt x="0" y="70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1" y="90"/>
                      <a:pt x="37" y="112"/>
                      <a:pt x="80" y="112"/>
                    </a:cubicBezTo>
                    <a:cubicBezTo>
                      <a:pt x="85" y="112"/>
                      <a:pt x="89" y="112"/>
                      <a:pt x="94" y="112"/>
                    </a:cubicBezTo>
                    <a:cubicBezTo>
                      <a:pt x="92" y="108"/>
                      <a:pt x="91" y="104"/>
                      <a:pt x="91" y="10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2" name="Freeform 23"/>
              <p:cNvSpPr/>
              <p:nvPr/>
            </p:nvSpPr>
            <p:spPr bwMode="auto">
              <a:xfrm>
                <a:off x="5646739" y="2162176"/>
                <a:ext cx="23813" cy="23813"/>
              </a:xfrm>
              <a:custGeom>
                <a:avLst/>
                <a:gdLst>
                  <a:gd name="T0" fmla="*/ 7 w 15"/>
                  <a:gd name="T1" fmla="*/ 0 h 15"/>
                  <a:gd name="T2" fmla="*/ 15 w 15"/>
                  <a:gd name="T3" fmla="*/ 7 h 15"/>
                  <a:gd name="T4" fmla="*/ 7 w 15"/>
                  <a:gd name="T5" fmla="*/ 15 h 15"/>
                  <a:gd name="T6" fmla="*/ 0 w 15"/>
                  <a:gd name="T7" fmla="*/ 7 h 15"/>
                  <a:gd name="T8" fmla="*/ 7 w 15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5">
                    <a:moveTo>
                      <a:pt x="7" y="0"/>
                    </a:moveTo>
                    <a:lnTo>
                      <a:pt x="15" y="7"/>
                    </a:lnTo>
                    <a:lnTo>
                      <a:pt x="7" y="15"/>
                    </a:lnTo>
                    <a:lnTo>
                      <a:pt x="0" y="7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3" name="Freeform 24"/>
              <p:cNvSpPr/>
              <p:nvPr/>
            </p:nvSpPr>
            <p:spPr bwMode="auto">
              <a:xfrm>
                <a:off x="5641976" y="2185988"/>
                <a:ext cx="33338" cy="85725"/>
              </a:xfrm>
              <a:custGeom>
                <a:avLst/>
                <a:gdLst>
                  <a:gd name="T0" fmla="*/ 16 w 21"/>
                  <a:gd name="T1" fmla="*/ 4 h 54"/>
                  <a:gd name="T2" fmla="*/ 10 w 21"/>
                  <a:gd name="T3" fmla="*/ 0 h 54"/>
                  <a:gd name="T4" fmla="*/ 5 w 21"/>
                  <a:gd name="T5" fmla="*/ 4 h 54"/>
                  <a:gd name="T6" fmla="*/ 0 w 21"/>
                  <a:gd name="T7" fmla="*/ 27 h 54"/>
                  <a:gd name="T8" fmla="*/ 10 w 21"/>
                  <a:gd name="T9" fmla="*/ 54 h 54"/>
                  <a:gd name="T10" fmla="*/ 21 w 21"/>
                  <a:gd name="T11" fmla="*/ 27 h 54"/>
                  <a:gd name="T12" fmla="*/ 16 w 21"/>
                  <a:gd name="T13" fmla="*/ 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54">
                    <a:moveTo>
                      <a:pt x="16" y="4"/>
                    </a:moveTo>
                    <a:lnTo>
                      <a:pt x="10" y="0"/>
                    </a:lnTo>
                    <a:lnTo>
                      <a:pt x="5" y="4"/>
                    </a:lnTo>
                    <a:lnTo>
                      <a:pt x="0" y="27"/>
                    </a:lnTo>
                    <a:lnTo>
                      <a:pt x="10" y="54"/>
                    </a:lnTo>
                    <a:lnTo>
                      <a:pt x="21" y="27"/>
                    </a:lnTo>
                    <a:lnTo>
                      <a:pt x="16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4" name="Freeform 25"/>
              <p:cNvSpPr/>
              <p:nvPr/>
            </p:nvSpPr>
            <p:spPr bwMode="auto">
              <a:xfrm>
                <a:off x="5943601" y="2165351"/>
                <a:ext cx="192088" cy="161925"/>
              </a:xfrm>
              <a:custGeom>
                <a:avLst/>
                <a:gdLst>
                  <a:gd name="T0" fmla="*/ 133 w 133"/>
                  <a:gd name="T1" fmla="*/ 69 h 113"/>
                  <a:gd name="T2" fmla="*/ 87 w 133"/>
                  <a:gd name="T3" fmla="*/ 0 h 113"/>
                  <a:gd name="T4" fmla="*/ 53 w 133"/>
                  <a:gd name="T5" fmla="*/ 92 h 113"/>
                  <a:gd name="T6" fmla="*/ 20 w 133"/>
                  <a:gd name="T7" fmla="*/ 0 h 113"/>
                  <a:gd name="T8" fmla="*/ 0 w 133"/>
                  <a:gd name="T9" fmla="*/ 13 h 113"/>
                  <a:gd name="T10" fmla="*/ 22 w 133"/>
                  <a:gd name="T11" fmla="*/ 37 h 113"/>
                  <a:gd name="T12" fmla="*/ 43 w 133"/>
                  <a:gd name="T13" fmla="*/ 96 h 113"/>
                  <a:gd name="T14" fmla="*/ 43 w 133"/>
                  <a:gd name="T15" fmla="*/ 99 h 113"/>
                  <a:gd name="T16" fmla="*/ 43 w 133"/>
                  <a:gd name="T17" fmla="*/ 100 h 113"/>
                  <a:gd name="T18" fmla="*/ 43 w 133"/>
                  <a:gd name="T19" fmla="*/ 100 h 113"/>
                  <a:gd name="T20" fmla="*/ 40 w 133"/>
                  <a:gd name="T21" fmla="*/ 112 h 113"/>
                  <a:gd name="T22" fmla="*/ 53 w 133"/>
                  <a:gd name="T23" fmla="*/ 113 h 113"/>
                  <a:gd name="T24" fmla="*/ 133 w 133"/>
                  <a:gd name="T25" fmla="*/ 71 h 113"/>
                  <a:gd name="T26" fmla="*/ 133 w 133"/>
                  <a:gd name="T27" fmla="*/ 70 h 113"/>
                  <a:gd name="T28" fmla="*/ 133 w 133"/>
                  <a:gd name="T29" fmla="*/ 69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3" h="113">
                    <a:moveTo>
                      <a:pt x="133" y="69"/>
                    </a:moveTo>
                    <a:cubicBezTo>
                      <a:pt x="131" y="38"/>
                      <a:pt x="113" y="12"/>
                      <a:pt x="87" y="0"/>
                    </a:cubicBezTo>
                    <a:cubicBezTo>
                      <a:pt x="53" y="92"/>
                      <a:pt x="53" y="92"/>
                      <a:pt x="53" y="92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3" y="4"/>
                      <a:pt x="6" y="8"/>
                      <a:pt x="0" y="13"/>
                    </a:cubicBezTo>
                    <a:cubicBezTo>
                      <a:pt x="9" y="20"/>
                      <a:pt x="16" y="28"/>
                      <a:pt x="22" y="37"/>
                    </a:cubicBezTo>
                    <a:cubicBezTo>
                      <a:pt x="34" y="55"/>
                      <a:pt x="41" y="75"/>
                      <a:pt x="43" y="96"/>
                    </a:cubicBezTo>
                    <a:cubicBezTo>
                      <a:pt x="43" y="97"/>
                      <a:pt x="43" y="98"/>
                      <a:pt x="43" y="99"/>
                    </a:cubicBezTo>
                    <a:cubicBezTo>
                      <a:pt x="43" y="100"/>
                      <a:pt x="43" y="100"/>
                      <a:pt x="43" y="100"/>
                    </a:cubicBezTo>
                    <a:cubicBezTo>
                      <a:pt x="43" y="100"/>
                      <a:pt x="43" y="100"/>
                      <a:pt x="43" y="100"/>
                    </a:cubicBezTo>
                    <a:cubicBezTo>
                      <a:pt x="43" y="104"/>
                      <a:pt x="41" y="108"/>
                      <a:pt x="40" y="112"/>
                    </a:cubicBezTo>
                    <a:cubicBezTo>
                      <a:pt x="44" y="112"/>
                      <a:pt x="49" y="113"/>
                      <a:pt x="53" y="113"/>
                    </a:cubicBezTo>
                    <a:cubicBezTo>
                      <a:pt x="97" y="112"/>
                      <a:pt x="132" y="90"/>
                      <a:pt x="133" y="71"/>
                    </a:cubicBezTo>
                    <a:cubicBezTo>
                      <a:pt x="133" y="71"/>
                      <a:pt x="133" y="71"/>
                      <a:pt x="133" y="70"/>
                    </a:cubicBezTo>
                    <a:cubicBezTo>
                      <a:pt x="133" y="70"/>
                      <a:pt x="133" y="69"/>
                      <a:pt x="133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6832872" y="2168805"/>
            <a:ext cx="630485" cy="647627"/>
            <a:chOff x="5572126" y="3962401"/>
            <a:chExt cx="525463" cy="539750"/>
          </a:xfrm>
          <a:solidFill>
            <a:schemeClr val="bg1"/>
          </a:solidFill>
        </p:grpSpPr>
        <p:sp>
          <p:nvSpPr>
            <p:cNvPr id="49" name="Freeform 26"/>
            <p:cNvSpPr>
              <a:spLocks noEditPoints="1"/>
            </p:cNvSpPr>
            <p:nvPr/>
          </p:nvSpPr>
          <p:spPr bwMode="auto">
            <a:xfrm>
              <a:off x="5572126" y="4130676"/>
              <a:ext cx="371475" cy="371475"/>
            </a:xfrm>
            <a:custGeom>
              <a:avLst/>
              <a:gdLst>
                <a:gd name="T0" fmla="*/ 258 w 258"/>
                <a:gd name="T1" fmla="*/ 156 h 259"/>
                <a:gd name="T2" fmla="*/ 258 w 258"/>
                <a:gd name="T3" fmla="*/ 104 h 259"/>
                <a:gd name="T4" fmla="*/ 239 w 258"/>
                <a:gd name="T5" fmla="*/ 94 h 259"/>
                <a:gd name="T6" fmla="*/ 232 w 258"/>
                <a:gd name="T7" fmla="*/ 78 h 259"/>
                <a:gd name="T8" fmla="*/ 239 w 258"/>
                <a:gd name="T9" fmla="*/ 57 h 259"/>
                <a:gd name="T10" fmla="*/ 202 w 258"/>
                <a:gd name="T11" fmla="*/ 20 h 259"/>
                <a:gd name="T12" fmla="*/ 180 w 258"/>
                <a:gd name="T13" fmla="*/ 27 h 259"/>
                <a:gd name="T14" fmla="*/ 166 w 258"/>
                <a:gd name="T15" fmla="*/ 21 h 259"/>
                <a:gd name="T16" fmla="*/ 155 w 258"/>
                <a:gd name="T17" fmla="*/ 0 h 259"/>
                <a:gd name="T18" fmla="*/ 103 w 258"/>
                <a:gd name="T19" fmla="*/ 0 h 259"/>
                <a:gd name="T20" fmla="*/ 92 w 258"/>
                <a:gd name="T21" fmla="*/ 21 h 259"/>
                <a:gd name="T22" fmla="*/ 79 w 258"/>
                <a:gd name="T23" fmla="*/ 26 h 259"/>
                <a:gd name="T24" fmla="*/ 56 w 258"/>
                <a:gd name="T25" fmla="*/ 19 h 259"/>
                <a:gd name="T26" fmla="*/ 19 w 258"/>
                <a:gd name="T27" fmla="*/ 56 h 259"/>
                <a:gd name="T28" fmla="*/ 26 w 258"/>
                <a:gd name="T29" fmla="*/ 79 h 259"/>
                <a:gd name="T30" fmla="*/ 21 w 258"/>
                <a:gd name="T31" fmla="*/ 92 h 259"/>
                <a:gd name="T32" fmla="*/ 0 w 258"/>
                <a:gd name="T33" fmla="*/ 103 h 259"/>
                <a:gd name="T34" fmla="*/ 0 w 258"/>
                <a:gd name="T35" fmla="*/ 155 h 259"/>
                <a:gd name="T36" fmla="*/ 20 w 258"/>
                <a:gd name="T37" fmla="*/ 166 h 259"/>
                <a:gd name="T38" fmla="*/ 26 w 258"/>
                <a:gd name="T39" fmla="*/ 180 h 259"/>
                <a:gd name="T40" fmla="*/ 19 w 258"/>
                <a:gd name="T41" fmla="*/ 202 h 259"/>
                <a:gd name="T42" fmla="*/ 56 w 258"/>
                <a:gd name="T43" fmla="*/ 239 h 259"/>
                <a:gd name="T44" fmla="*/ 76 w 258"/>
                <a:gd name="T45" fmla="*/ 233 h 259"/>
                <a:gd name="T46" fmla="*/ 92 w 258"/>
                <a:gd name="T47" fmla="*/ 240 h 259"/>
                <a:gd name="T48" fmla="*/ 102 w 258"/>
                <a:gd name="T49" fmla="*/ 259 h 259"/>
                <a:gd name="T50" fmla="*/ 155 w 258"/>
                <a:gd name="T51" fmla="*/ 259 h 259"/>
                <a:gd name="T52" fmla="*/ 164 w 258"/>
                <a:gd name="T53" fmla="*/ 240 h 259"/>
                <a:gd name="T54" fmla="*/ 181 w 258"/>
                <a:gd name="T55" fmla="*/ 233 h 259"/>
                <a:gd name="T56" fmla="*/ 201 w 258"/>
                <a:gd name="T57" fmla="*/ 240 h 259"/>
                <a:gd name="T58" fmla="*/ 238 w 258"/>
                <a:gd name="T59" fmla="*/ 202 h 259"/>
                <a:gd name="T60" fmla="*/ 232 w 258"/>
                <a:gd name="T61" fmla="*/ 183 h 259"/>
                <a:gd name="T62" fmla="*/ 239 w 258"/>
                <a:gd name="T63" fmla="*/ 166 h 259"/>
                <a:gd name="T64" fmla="*/ 258 w 258"/>
                <a:gd name="T65" fmla="*/ 156 h 259"/>
                <a:gd name="T66" fmla="*/ 187 w 258"/>
                <a:gd name="T67" fmla="*/ 130 h 259"/>
                <a:gd name="T68" fmla="*/ 130 w 258"/>
                <a:gd name="T69" fmla="*/ 188 h 259"/>
                <a:gd name="T70" fmla="*/ 71 w 258"/>
                <a:gd name="T71" fmla="*/ 130 h 259"/>
                <a:gd name="T72" fmla="*/ 130 w 258"/>
                <a:gd name="T73" fmla="*/ 72 h 259"/>
                <a:gd name="T74" fmla="*/ 187 w 258"/>
                <a:gd name="T75" fmla="*/ 130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58" h="259">
                  <a:moveTo>
                    <a:pt x="258" y="156"/>
                  </a:moveTo>
                  <a:cubicBezTo>
                    <a:pt x="258" y="104"/>
                    <a:pt x="258" y="104"/>
                    <a:pt x="258" y="104"/>
                  </a:cubicBezTo>
                  <a:cubicBezTo>
                    <a:pt x="239" y="94"/>
                    <a:pt x="239" y="94"/>
                    <a:pt x="239" y="94"/>
                  </a:cubicBezTo>
                  <a:cubicBezTo>
                    <a:pt x="237" y="88"/>
                    <a:pt x="235" y="83"/>
                    <a:pt x="232" y="78"/>
                  </a:cubicBezTo>
                  <a:cubicBezTo>
                    <a:pt x="239" y="57"/>
                    <a:pt x="239" y="57"/>
                    <a:pt x="239" y="57"/>
                  </a:cubicBezTo>
                  <a:cubicBezTo>
                    <a:pt x="202" y="20"/>
                    <a:pt x="202" y="20"/>
                    <a:pt x="202" y="20"/>
                  </a:cubicBezTo>
                  <a:cubicBezTo>
                    <a:pt x="180" y="27"/>
                    <a:pt x="180" y="27"/>
                    <a:pt x="180" y="27"/>
                  </a:cubicBezTo>
                  <a:cubicBezTo>
                    <a:pt x="175" y="25"/>
                    <a:pt x="171" y="23"/>
                    <a:pt x="166" y="21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88" y="23"/>
                    <a:pt x="83" y="25"/>
                    <a:pt x="79" y="26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19" y="56"/>
                    <a:pt x="19" y="56"/>
                    <a:pt x="19" y="56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4" y="83"/>
                    <a:pt x="22" y="87"/>
                    <a:pt x="21" y="92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55"/>
                    <a:pt x="0" y="155"/>
                    <a:pt x="0" y="155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1" y="171"/>
                    <a:pt x="23" y="176"/>
                    <a:pt x="26" y="180"/>
                  </a:cubicBezTo>
                  <a:cubicBezTo>
                    <a:pt x="19" y="202"/>
                    <a:pt x="19" y="202"/>
                    <a:pt x="19" y="202"/>
                  </a:cubicBezTo>
                  <a:cubicBezTo>
                    <a:pt x="56" y="239"/>
                    <a:pt x="56" y="239"/>
                    <a:pt x="56" y="239"/>
                  </a:cubicBezTo>
                  <a:cubicBezTo>
                    <a:pt x="76" y="233"/>
                    <a:pt x="76" y="233"/>
                    <a:pt x="76" y="233"/>
                  </a:cubicBezTo>
                  <a:cubicBezTo>
                    <a:pt x="81" y="235"/>
                    <a:pt x="87" y="238"/>
                    <a:pt x="92" y="240"/>
                  </a:cubicBezTo>
                  <a:cubicBezTo>
                    <a:pt x="102" y="259"/>
                    <a:pt x="102" y="259"/>
                    <a:pt x="102" y="259"/>
                  </a:cubicBezTo>
                  <a:cubicBezTo>
                    <a:pt x="155" y="259"/>
                    <a:pt x="155" y="259"/>
                    <a:pt x="155" y="259"/>
                  </a:cubicBezTo>
                  <a:cubicBezTo>
                    <a:pt x="164" y="240"/>
                    <a:pt x="164" y="240"/>
                    <a:pt x="164" y="240"/>
                  </a:cubicBezTo>
                  <a:cubicBezTo>
                    <a:pt x="170" y="239"/>
                    <a:pt x="176" y="236"/>
                    <a:pt x="181" y="233"/>
                  </a:cubicBezTo>
                  <a:cubicBezTo>
                    <a:pt x="201" y="240"/>
                    <a:pt x="201" y="240"/>
                    <a:pt x="201" y="240"/>
                  </a:cubicBezTo>
                  <a:cubicBezTo>
                    <a:pt x="238" y="202"/>
                    <a:pt x="238" y="202"/>
                    <a:pt x="238" y="202"/>
                  </a:cubicBezTo>
                  <a:cubicBezTo>
                    <a:pt x="232" y="183"/>
                    <a:pt x="232" y="183"/>
                    <a:pt x="232" y="183"/>
                  </a:cubicBezTo>
                  <a:cubicBezTo>
                    <a:pt x="235" y="177"/>
                    <a:pt x="237" y="172"/>
                    <a:pt x="239" y="166"/>
                  </a:cubicBezTo>
                  <a:lnTo>
                    <a:pt x="258" y="156"/>
                  </a:lnTo>
                  <a:close/>
                  <a:moveTo>
                    <a:pt x="187" y="130"/>
                  </a:moveTo>
                  <a:cubicBezTo>
                    <a:pt x="187" y="162"/>
                    <a:pt x="161" y="188"/>
                    <a:pt x="130" y="188"/>
                  </a:cubicBezTo>
                  <a:cubicBezTo>
                    <a:pt x="97" y="188"/>
                    <a:pt x="71" y="162"/>
                    <a:pt x="71" y="130"/>
                  </a:cubicBezTo>
                  <a:cubicBezTo>
                    <a:pt x="71" y="98"/>
                    <a:pt x="97" y="72"/>
                    <a:pt x="130" y="72"/>
                  </a:cubicBezTo>
                  <a:cubicBezTo>
                    <a:pt x="161" y="72"/>
                    <a:pt x="187" y="98"/>
                    <a:pt x="187" y="13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0" name="Freeform 27"/>
            <p:cNvSpPr>
              <a:spLocks noEditPoints="1"/>
            </p:cNvSpPr>
            <p:nvPr/>
          </p:nvSpPr>
          <p:spPr bwMode="auto">
            <a:xfrm>
              <a:off x="5818189" y="3962401"/>
              <a:ext cx="192088" cy="188913"/>
            </a:xfrm>
            <a:custGeom>
              <a:avLst/>
              <a:gdLst>
                <a:gd name="T0" fmla="*/ 133 w 133"/>
                <a:gd name="T1" fmla="*/ 80 h 132"/>
                <a:gd name="T2" fmla="*/ 133 w 133"/>
                <a:gd name="T3" fmla="*/ 53 h 132"/>
                <a:gd name="T4" fmla="*/ 123 w 133"/>
                <a:gd name="T5" fmla="*/ 48 h 132"/>
                <a:gd name="T6" fmla="*/ 120 w 133"/>
                <a:gd name="T7" fmla="*/ 40 h 132"/>
                <a:gd name="T8" fmla="*/ 123 w 133"/>
                <a:gd name="T9" fmla="*/ 29 h 132"/>
                <a:gd name="T10" fmla="*/ 104 w 133"/>
                <a:gd name="T11" fmla="*/ 9 h 132"/>
                <a:gd name="T12" fmla="*/ 93 w 133"/>
                <a:gd name="T13" fmla="*/ 13 h 132"/>
                <a:gd name="T14" fmla="*/ 86 w 133"/>
                <a:gd name="T15" fmla="*/ 10 h 132"/>
                <a:gd name="T16" fmla="*/ 80 w 133"/>
                <a:gd name="T17" fmla="*/ 0 h 132"/>
                <a:gd name="T18" fmla="*/ 53 w 133"/>
                <a:gd name="T19" fmla="*/ 0 h 132"/>
                <a:gd name="T20" fmla="*/ 48 w 133"/>
                <a:gd name="T21" fmla="*/ 10 h 132"/>
                <a:gd name="T22" fmla="*/ 41 w 133"/>
                <a:gd name="T23" fmla="*/ 13 h 132"/>
                <a:gd name="T24" fmla="*/ 29 w 133"/>
                <a:gd name="T25" fmla="*/ 9 h 132"/>
                <a:gd name="T26" fmla="*/ 10 w 133"/>
                <a:gd name="T27" fmla="*/ 28 h 132"/>
                <a:gd name="T28" fmla="*/ 14 w 133"/>
                <a:gd name="T29" fmla="*/ 40 h 132"/>
                <a:gd name="T30" fmla="*/ 11 w 133"/>
                <a:gd name="T31" fmla="*/ 47 h 132"/>
                <a:gd name="T32" fmla="*/ 0 w 133"/>
                <a:gd name="T33" fmla="*/ 52 h 132"/>
                <a:gd name="T34" fmla="*/ 0 w 133"/>
                <a:gd name="T35" fmla="*/ 79 h 132"/>
                <a:gd name="T36" fmla="*/ 11 w 133"/>
                <a:gd name="T37" fmla="*/ 85 h 132"/>
                <a:gd name="T38" fmla="*/ 13 w 133"/>
                <a:gd name="T39" fmla="*/ 92 h 132"/>
                <a:gd name="T40" fmla="*/ 10 w 133"/>
                <a:gd name="T41" fmla="*/ 103 h 132"/>
                <a:gd name="T42" fmla="*/ 29 w 133"/>
                <a:gd name="T43" fmla="*/ 122 h 132"/>
                <a:gd name="T44" fmla="*/ 39 w 133"/>
                <a:gd name="T45" fmla="*/ 119 h 132"/>
                <a:gd name="T46" fmla="*/ 48 w 133"/>
                <a:gd name="T47" fmla="*/ 122 h 132"/>
                <a:gd name="T48" fmla="*/ 53 w 133"/>
                <a:gd name="T49" fmla="*/ 132 h 132"/>
                <a:gd name="T50" fmla="*/ 80 w 133"/>
                <a:gd name="T51" fmla="*/ 132 h 132"/>
                <a:gd name="T52" fmla="*/ 85 w 133"/>
                <a:gd name="T53" fmla="*/ 123 h 132"/>
                <a:gd name="T54" fmla="*/ 94 w 133"/>
                <a:gd name="T55" fmla="*/ 119 h 132"/>
                <a:gd name="T56" fmla="*/ 104 w 133"/>
                <a:gd name="T57" fmla="*/ 122 h 132"/>
                <a:gd name="T58" fmla="*/ 123 w 133"/>
                <a:gd name="T59" fmla="*/ 103 h 132"/>
                <a:gd name="T60" fmla="*/ 120 w 133"/>
                <a:gd name="T61" fmla="*/ 93 h 132"/>
                <a:gd name="T62" fmla="*/ 123 w 133"/>
                <a:gd name="T63" fmla="*/ 85 h 132"/>
                <a:gd name="T64" fmla="*/ 133 w 133"/>
                <a:gd name="T65" fmla="*/ 80 h 132"/>
                <a:gd name="T66" fmla="*/ 97 w 133"/>
                <a:gd name="T67" fmla="*/ 66 h 132"/>
                <a:gd name="T68" fmla="*/ 67 w 133"/>
                <a:gd name="T69" fmla="*/ 96 h 132"/>
                <a:gd name="T70" fmla="*/ 37 w 133"/>
                <a:gd name="T71" fmla="*/ 66 h 132"/>
                <a:gd name="T72" fmla="*/ 67 w 133"/>
                <a:gd name="T73" fmla="*/ 37 h 132"/>
                <a:gd name="T74" fmla="*/ 97 w 133"/>
                <a:gd name="T75" fmla="*/ 66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3" h="132">
                  <a:moveTo>
                    <a:pt x="133" y="80"/>
                  </a:moveTo>
                  <a:cubicBezTo>
                    <a:pt x="133" y="53"/>
                    <a:pt x="133" y="53"/>
                    <a:pt x="133" y="53"/>
                  </a:cubicBezTo>
                  <a:cubicBezTo>
                    <a:pt x="123" y="48"/>
                    <a:pt x="123" y="48"/>
                    <a:pt x="123" y="48"/>
                  </a:cubicBezTo>
                  <a:cubicBezTo>
                    <a:pt x="122" y="45"/>
                    <a:pt x="121" y="42"/>
                    <a:pt x="120" y="40"/>
                  </a:cubicBezTo>
                  <a:cubicBezTo>
                    <a:pt x="123" y="29"/>
                    <a:pt x="123" y="29"/>
                    <a:pt x="123" y="29"/>
                  </a:cubicBezTo>
                  <a:cubicBezTo>
                    <a:pt x="104" y="9"/>
                    <a:pt x="104" y="9"/>
                    <a:pt x="104" y="9"/>
                  </a:cubicBezTo>
                  <a:cubicBezTo>
                    <a:pt x="93" y="13"/>
                    <a:pt x="93" y="13"/>
                    <a:pt x="93" y="13"/>
                  </a:cubicBezTo>
                  <a:cubicBezTo>
                    <a:pt x="91" y="12"/>
                    <a:pt x="88" y="11"/>
                    <a:pt x="86" y="1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6" y="11"/>
                    <a:pt x="43" y="12"/>
                    <a:pt x="41" y="13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3" y="42"/>
                    <a:pt x="12" y="44"/>
                    <a:pt x="11" y="47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11" y="87"/>
                    <a:pt x="12" y="90"/>
                    <a:pt x="13" y="92"/>
                  </a:cubicBezTo>
                  <a:cubicBezTo>
                    <a:pt x="10" y="103"/>
                    <a:pt x="10" y="103"/>
                    <a:pt x="10" y="103"/>
                  </a:cubicBezTo>
                  <a:cubicBezTo>
                    <a:pt x="29" y="122"/>
                    <a:pt x="29" y="122"/>
                    <a:pt x="29" y="122"/>
                  </a:cubicBezTo>
                  <a:cubicBezTo>
                    <a:pt x="39" y="119"/>
                    <a:pt x="39" y="119"/>
                    <a:pt x="39" y="119"/>
                  </a:cubicBezTo>
                  <a:cubicBezTo>
                    <a:pt x="42" y="120"/>
                    <a:pt x="45" y="122"/>
                    <a:pt x="48" y="122"/>
                  </a:cubicBezTo>
                  <a:cubicBezTo>
                    <a:pt x="53" y="132"/>
                    <a:pt x="53" y="132"/>
                    <a:pt x="53" y="132"/>
                  </a:cubicBezTo>
                  <a:cubicBezTo>
                    <a:pt x="80" y="132"/>
                    <a:pt x="80" y="132"/>
                    <a:pt x="80" y="132"/>
                  </a:cubicBezTo>
                  <a:cubicBezTo>
                    <a:pt x="85" y="123"/>
                    <a:pt x="85" y="123"/>
                    <a:pt x="85" y="123"/>
                  </a:cubicBezTo>
                  <a:cubicBezTo>
                    <a:pt x="88" y="122"/>
                    <a:pt x="91" y="121"/>
                    <a:pt x="94" y="119"/>
                  </a:cubicBezTo>
                  <a:cubicBezTo>
                    <a:pt x="104" y="122"/>
                    <a:pt x="104" y="122"/>
                    <a:pt x="104" y="122"/>
                  </a:cubicBezTo>
                  <a:cubicBezTo>
                    <a:pt x="123" y="103"/>
                    <a:pt x="123" y="103"/>
                    <a:pt x="123" y="103"/>
                  </a:cubicBezTo>
                  <a:cubicBezTo>
                    <a:pt x="120" y="93"/>
                    <a:pt x="120" y="93"/>
                    <a:pt x="120" y="93"/>
                  </a:cubicBezTo>
                  <a:cubicBezTo>
                    <a:pt x="121" y="90"/>
                    <a:pt x="122" y="88"/>
                    <a:pt x="123" y="85"/>
                  </a:cubicBezTo>
                  <a:lnTo>
                    <a:pt x="133" y="80"/>
                  </a:lnTo>
                  <a:close/>
                  <a:moveTo>
                    <a:pt x="97" y="66"/>
                  </a:moveTo>
                  <a:cubicBezTo>
                    <a:pt x="97" y="83"/>
                    <a:pt x="83" y="96"/>
                    <a:pt x="67" y="96"/>
                  </a:cubicBezTo>
                  <a:cubicBezTo>
                    <a:pt x="50" y="96"/>
                    <a:pt x="37" y="83"/>
                    <a:pt x="37" y="66"/>
                  </a:cubicBezTo>
                  <a:cubicBezTo>
                    <a:pt x="37" y="50"/>
                    <a:pt x="50" y="37"/>
                    <a:pt x="67" y="37"/>
                  </a:cubicBezTo>
                  <a:cubicBezTo>
                    <a:pt x="83" y="37"/>
                    <a:pt x="97" y="50"/>
                    <a:pt x="97" y="66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1" name="Freeform 28"/>
            <p:cNvSpPr>
              <a:spLocks noEditPoints="1"/>
            </p:cNvSpPr>
            <p:nvPr/>
          </p:nvSpPr>
          <p:spPr bwMode="auto">
            <a:xfrm>
              <a:off x="5942014" y="4138613"/>
              <a:ext cx="155575" cy="155575"/>
            </a:xfrm>
            <a:custGeom>
              <a:avLst/>
              <a:gdLst>
                <a:gd name="T0" fmla="*/ 108 w 108"/>
                <a:gd name="T1" fmla="*/ 65 h 108"/>
                <a:gd name="T2" fmla="*/ 108 w 108"/>
                <a:gd name="T3" fmla="*/ 43 h 108"/>
                <a:gd name="T4" fmla="*/ 100 w 108"/>
                <a:gd name="T5" fmla="*/ 39 h 108"/>
                <a:gd name="T6" fmla="*/ 97 w 108"/>
                <a:gd name="T7" fmla="*/ 33 h 108"/>
                <a:gd name="T8" fmla="*/ 100 w 108"/>
                <a:gd name="T9" fmla="*/ 24 h 108"/>
                <a:gd name="T10" fmla="*/ 84 w 108"/>
                <a:gd name="T11" fmla="*/ 8 h 108"/>
                <a:gd name="T12" fmla="*/ 75 w 108"/>
                <a:gd name="T13" fmla="*/ 11 h 108"/>
                <a:gd name="T14" fmla="*/ 70 w 108"/>
                <a:gd name="T15" fmla="*/ 9 h 108"/>
                <a:gd name="T16" fmla="*/ 65 w 108"/>
                <a:gd name="T17" fmla="*/ 0 h 108"/>
                <a:gd name="T18" fmla="*/ 43 w 108"/>
                <a:gd name="T19" fmla="*/ 0 h 108"/>
                <a:gd name="T20" fmla="*/ 39 w 108"/>
                <a:gd name="T21" fmla="*/ 9 h 108"/>
                <a:gd name="T22" fmla="*/ 33 w 108"/>
                <a:gd name="T23" fmla="*/ 11 h 108"/>
                <a:gd name="T24" fmla="*/ 24 w 108"/>
                <a:gd name="T25" fmla="*/ 8 h 108"/>
                <a:gd name="T26" fmla="*/ 8 w 108"/>
                <a:gd name="T27" fmla="*/ 24 h 108"/>
                <a:gd name="T28" fmla="*/ 11 w 108"/>
                <a:gd name="T29" fmla="*/ 33 h 108"/>
                <a:gd name="T30" fmla="*/ 9 w 108"/>
                <a:gd name="T31" fmla="*/ 39 h 108"/>
                <a:gd name="T32" fmla="*/ 0 w 108"/>
                <a:gd name="T33" fmla="*/ 43 h 108"/>
                <a:gd name="T34" fmla="*/ 0 w 108"/>
                <a:gd name="T35" fmla="*/ 65 h 108"/>
                <a:gd name="T36" fmla="*/ 8 w 108"/>
                <a:gd name="T37" fmla="*/ 69 h 108"/>
                <a:gd name="T38" fmla="*/ 11 w 108"/>
                <a:gd name="T39" fmla="*/ 76 h 108"/>
                <a:gd name="T40" fmla="*/ 8 w 108"/>
                <a:gd name="T41" fmla="*/ 84 h 108"/>
                <a:gd name="T42" fmla="*/ 23 w 108"/>
                <a:gd name="T43" fmla="*/ 100 h 108"/>
                <a:gd name="T44" fmla="*/ 32 w 108"/>
                <a:gd name="T45" fmla="*/ 97 h 108"/>
                <a:gd name="T46" fmla="*/ 39 w 108"/>
                <a:gd name="T47" fmla="*/ 100 h 108"/>
                <a:gd name="T48" fmla="*/ 43 w 108"/>
                <a:gd name="T49" fmla="*/ 108 h 108"/>
                <a:gd name="T50" fmla="*/ 65 w 108"/>
                <a:gd name="T51" fmla="*/ 108 h 108"/>
                <a:gd name="T52" fmla="*/ 69 w 108"/>
                <a:gd name="T53" fmla="*/ 100 h 108"/>
                <a:gd name="T54" fmla="*/ 76 w 108"/>
                <a:gd name="T55" fmla="*/ 98 h 108"/>
                <a:gd name="T56" fmla="*/ 84 w 108"/>
                <a:gd name="T57" fmla="*/ 100 h 108"/>
                <a:gd name="T58" fmla="*/ 100 w 108"/>
                <a:gd name="T59" fmla="*/ 85 h 108"/>
                <a:gd name="T60" fmla="*/ 97 w 108"/>
                <a:gd name="T61" fmla="*/ 76 h 108"/>
                <a:gd name="T62" fmla="*/ 100 w 108"/>
                <a:gd name="T63" fmla="*/ 69 h 108"/>
                <a:gd name="T64" fmla="*/ 108 w 108"/>
                <a:gd name="T65" fmla="*/ 65 h 108"/>
                <a:gd name="T66" fmla="*/ 78 w 108"/>
                <a:gd name="T67" fmla="*/ 54 h 108"/>
                <a:gd name="T68" fmla="*/ 54 w 108"/>
                <a:gd name="T69" fmla="*/ 79 h 108"/>
                <a:gd name="T70" fmla="*/ 30 w 108"/>
                <a:gd name="T71" fmla="*/ 54 h 108"/>
                <a:gd name="T72" fmla="*/ 54 w 108"/>
                <a:gd name="T73" fmla="*/ 30 h 108"/>
                <a:gd name="T74" fmla="*/ 78 w 108"/>
                <a:gd name="T75" fmla="*/ 5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8" h="108">
                  <a:moveTo>
                    <a:pt x="108" y="65"/>
                  </a:moveTo>
                  <a:cubicBezTo>
                    <a:pt x="108" y="43"/>
                    <a:pt x="108" y="43"/>
                    <a:pt x="108" y="43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99" y="37"/>
                    <a:pt x="98" y="35"/>
                    <a:pt x="97" y="33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84" y="8"/>
                    <a:pt x="84" y="8"/>
                    <a:pt x="84" y="8"/>
                  </a:cubicBezTo>
                  <a:cubicBezTo>
                    <a:pt x="75" y="11"/>
                    <a:pt x="75" y="11"/>
                    <a:pt x="75" y="11"/>
                  </a:cubicBezTo>
                  <a:cubicBezTo>
                    <a:pt x="73" y="10"/>
                    <a:pt x="72" y="10"/>
                    <a:pt x="70" y="9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9" y="9"/>
                    <a:pt x="39" y="9"/>
                    <a:pt x="39" y="9"/>
                  </a:cubicBezTo>
                  <a:cubicBezTo>
                    <a:pt x="37" y="10"/>
                    <a:pt x="35" y="10"/>
                    <a:pt x="33" y="11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0" y="35"/>
                    <a:pt x="9" y="37"/>
                    <a:pt x="9" y="39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9" y="71"/>
                    <a:pt x="10" y="73"/>
                    <a:pt x="11" y="76"/>
                  </a:cubicBezTo>
                  <a:cubicBezTo>
                    <a:pt x="8" y="84"/>
                    <a:pt x="8" y="84"/>
                    <a:pt x="8" y="84"/>
                  </a:cubicBezTo>
                  <a:cubicBezTo>
                    <a:pt x="23" y="100"/>
                    <a:pt x="23" y="100"/>
                    <a:pt x="23" y="100"/>
                  </a:cubicBezTo>
                  <a:cubicBezTo>
                    <a:pt x="32" y="97"/>
                    <a:pt x="32" y="97"/>
                    <a:pt x="32" y="97"/>
                  </a:cubicBezTo>
                  <a:cubicBezTo>
                    <a:pt x="34" y="98"/>
                    <a:pt x="36" y="99"/>
                    <a:pt x="39" y="100"/>
                  </a:cubicBezTo>
                  <a:cubicBezTo>
                    <a:pt x="43" y="108"/>
                    <a:pt x="43" y="108"/>
                    <a:pt x="43" y="108"/>
                  </a:cubicBezTo>
                  <a:cubicBezTo>
                    <a:pt x="65" y="108"/>
                    <a:pt x="65" y="108"/>
                    <a:pt x="65" y="108"/>
                  </a:cubicBezTo>
                  <a:cubicBezTo>
                    <a:pt x="69" y="100"/>
                    <a:pt x="69" y="100"/>
                    <a:pt x="69" y="100"/>
                  </a:cubicBezTo>
                  <a:cubicBezTo>
                    <a:pt x="71" y="100"/>
                    <a:pt x="74" y="99"/>
                    <a:pt x="76" y="98"/>
                  </a:cubicBezTo>
                  <a:cubicBezTo>
                    <a:pt x="84" y="100"/>
                    <a:pt x="84" y="100"/>
                    <a:pt x="84" y="100"/>
                  </a:cubicBezTo>
                  <a:cubicBezTo>
                    <a:pt x="100" y="85"/>
                    <a:pt x="100" y="85"/>
                    <a:pt x="100" y="85"/>
                  </a:cubicBezTo>
                  <a:cubicBezTo>
                    <a:pt x="97" y="76"/>
                    <a:pt x="97" y="76"/>
                    <a:pt x="97" y="76"/>
                  </a:cubicBezTo>
                  <a:cubicBezTo>
                    <a:pt x="98" y="74"/>
                    <a:pt x="99" y="72"/>
                    <a:pt x="100" y="69"/>
                  </a:cubicBezTo>
                  <a:lnTo>
                    <a:pt x="108" y="65"/>
                  </a:lnTo>
                  <a:close/>
                  <a:moveTo>
                    <a:pt x="78" y="54"/>
                  </a:moveTo>
                  <a:cubicBezTo>
                    <a:pt x="78" y="68"/>
                    <a:pt x="68" y="79"/>
                    <a:pt x="54" y="79"/>
                  </a:cubicBezTo>
                  <a:cubicBezTo>
                    <a:pt x="41" y="79"/>
                    <a:pt x="30" y="68"/>
                    <a:pt x="30" y="54"/>
                  </a:cubicBezTo>
                  <a:cubicBezTo>
                    <a:pt x="30" y="41"/>
                    <a:pt x="41" y="30"/>
                    <a:pt x="54" y="30"/>
                  </a:cubicBezTo>
                  <a:cubicBezTo>
                    <a:pt x="68" y="30"/>
                    <a:pt x="78" y="41"/>
                    <a:pt x="78" y="5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4815561" y="4273693"/>
            <a:ext cx="432385" cy="641911"/>
            <a:chOff x="5649914" y="2946401"/>
            <a:chExt cx="360363" cy="534987"/>
          </a:xfrm>
          <a:solidFill>
            <a:schemeClr val="bg1"/>
          </a:solidFill>
        </p:grpSpPr>
        <p:sp>
          <p:nvSpPr>
            <p:cNvPr id="37" name="Freeform 29"/>
            <p:cNvSpPr/>
            <p:nvPr/>
          </p:nvSpPr>
          <p:spPr bwMode="auto">
            <a:xfrm>
              <a:off x="5776914" y="3424238"/>
              <a:ext cx="106363" cy="57150"/>
            </a:xfrm>
            <a:custGeom>
              <a:avLst/>
              <a:gdLst>
                <a:gd name="T0" fmla="*/ 0 w 74"/>
                <a:gd name="T1" fmla="*/ 0 h 40"/>
                <a:gd name="T2" fmla="*/ 37 w 74"/>
                <a:gd name="T3" fmla="*/ 40 h 40"/>
                <a:gd name="T4" fmla="*/ 74 w 74"/>
                <a:gd name="T5" fmla="*/ 0 h 40"/>
                <a:gd name="T6" fmla="*/ 0 w 74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40">
                  <a:moveTo>
                    <a:pt x="0" y="0"/>
                  </a:moveTo>
                  <a:cubicBezTo>
                    <a:pt x="0" y="22"/>
                    <a:pt x="17" y="40"/>
                    <a:pt x="37" y="40"/>
                  </a:cubicBezTo>
                  <a:cubicBezTo>
                    <a:pt x="57" y="40"/>
                    <a:pt x="74" y="22"/>
                    <a:pt x="74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8" name="Freeform 30"/>
            <p:cNvSpPr/>
            <p:nvPr/>
          </p:nvSpPr>
          <p:spPr bwMode="auto">
            <a:xfrm>
              <a:off x="5753101" y="3346451"/>
              <a:ext cx="153988" cy="26988"/>
            </a:xfrm>
            <a:custGeom>
              <a:avLst/>
              <a:gdLst>
                <a:gd name="T0" fmla="*/ 106 w 106"/>
                <a:gd name="T1" fmla="*/ 11 h 19"/>
                <a:gd name="T2" fmla="*/ 98 w 106"/>
                <a:gd name="T3" fmla="*/ 19 h 19"/>
                <a:gd name="T4" fmla="*/ 8 w 106"/>
                <a:gd name="T5" fmla="*/ 19 h 19"/>
                <a:gd name="T6" fmla="*/ 0 w 106"/>
                <a:gd name="T7" fmla="*/ 11 h 19"/>
                <a:gd name="T8" fmla="*/ 0 w 106"/>
                <a:gd name="T9" fmla="*/ 8 h 19"/>
                <a:gd name="T10" fmla="*/ 8 w 106"/>
                <a:gd name="T11" fmla="*/ 0 h 19"/>
                <a:gd name="T12" fmla="*/ 98 w 106"/>
                <a:gd name="T13" fmla="*/ 0 h 19"/>
                <a:gd name="T14" fmla="*/ 106 w 106"/>
                <a:gd name="T15" fmla="*/ 8 h 19"/>
                <a:gd name="T16" fmla="*/ 106 w 106"/>
                <a:gd name="T17" fmla="*/ 1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19">
                  <a:moveTo>
                    <a:pt x="106" y="11"/>
                  </a:moveTo>
                  <a:cubicBezTo>
                    <a:pt x="106" y="16"/>
                    <a:pt x="103" y="19"/>
                    <a:pt x="9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3" y="19"/>
                    <a:pt x="0" y="16"/>
                    <a:pt x="0" y="1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103" y="0"/>
                    <a:pt x="106" y="4"/>
                    <a:pt x="106" y="8"/>
                  </a:cubicBezTo>
                  <a:lnTo>
                    <a:pt x="106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9" name="Freeform 31"/>
            <p:cNvSpPr/>
            <p:nvPr/>
          </p:nvSpPr>
          <p:spPr bwMode="auto">
            <a:xfrm>
              <a:off x="5753101" y="3386138"/>
              <a:ext cx="153988" cy="26988"/>
            </a:xfrm>
            <a:custGeom>
              <a:avLst/>
              <a:gdLst>
                <a:gd name="T0" fmla="*/ 106 w 106"/>
                <a:gd name="T1" fmla="*/ 11 h 19"/>
                <a:gd name="T2" fmla="*/ 98 w 106"/>
                <a:gd name="T3" fmla="*/ 19 h 19"/>
                <a:gd name="T4" fmla="*/ 8 w 106"/>
                <a:gd name="T5" fmla="*/ 19 h 19"/>
                <a:gd name="T6" fmla="*/ 0 w 106"/>
                <a:gd name="T7" fmla="*/ 11 h 19"/>
                <a:gd name="T8" fmla="*/ 0 w 106"/>
                <a:gd name="T9" fmla="*/ 8 h 19"/>
                <a:gd name="T10" fmla="*/ 8 w 106"/>
                <a:gd name="T11" fmla="*/ 0 h 19"/>
                <a:gd name="T12" fmla="*/ 98 w 106"/>
                <a:gd name="T13" fmla="*/ 0 h 19"/>
                <a:gd name="T14" fmla="*/ 106 w 106"/>
                <a:gd name="T15" fmla="*/ 8 h 19"/>
                <a:gd name="T16" fmla="*/ 106 w 106"/>
                <a:gd name="T17" fmla="*/ 1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19">
                  <a:moveTo>
                    <a:pt x="106" y="11"/>
                  </a:moveTo>
                  <a:cubicBezTo>
                    <a:pt x="106" y="15"/>
                    <a:pt x="103" y="19"/>
                    <a:pt x="9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3" y="19"/>
                    <a:pt x="0" y="15"/>
                    <a:pt x="0" y="1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103" y="0"/>
                    <a:pt x="106" y="3"/>
                    <a:pt x="106" y="8"/>
                  </a:cubicBezTo>
                  <a:lnTo>
                    <a:pt x="106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0" name="Freeform 32"/>
            <p:cNvSpPr/>
            <p:nvPr/>
          </p:nvSpPr>
          <p:spPr bwMode="auto">
            <a:xfrm>
              <a:off x="5649914" y="2946401"/>
              <a:ext cx="360363" cy="385763"/>
            </a:xfrm>
            <a:custGeom>
              <a:avLst/>
              <a:gdLst>
                <a:gd name="T0" fmla="*/ 250 w 250"/>
                <a:gd name="T1" fmla="*/ 125 h 268"/>
                <a:gd name="T2" fmla="*/ 125 w 250"/>
                <a:gd name="T3" fmla="*/ 0 h 268"/>
                <a:gd name="T4" fmla="*/ 0 w 250"/>
                <a:gd name="T5" fmla="*/ 125 h 268"/>
                <a:gd name="T6" fmla="*/ 72 w 250"/>
                <a:gd name="T7" fmla="*/ 238 h 268"/>
                <a:gd name="T8" fmla="*/ 72 w 250"/>
                <a:gd name="T9" fmla="*/ 244 h 268"/>
                <a:gd name="T10" fmla="*/ 96 w 250"/>
                <a:gd name="T11" fmla="*/ 268 h 268"/>
                <a:gd name="T12" fmla="*/ 154 w 250"/>
                <a:gd name="T13" fmla="*/ 268 h 268"/>
                <a:gd name="T14" fmla="*/ 178 w 250"/>
                <a:gd name="T15" fmla="*/ 244 h 268"/>
                <a:gd name="T16" fmla="*/ 178 w 250"/>
                <a:gd name="T17" fmla="*/ 238 h 268"/>
                <a:gd name="T18" fmla="*/ 250 w 250"/>
                <a:gd name="T19" fmla="*/ 125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0" h="268">
                  <a:moveTo>
                    <a:pt x="250" y="125"/>
                  </a:moveTo>
                  <a:cubicBezTo>
                    <a:pt x="250" y="56"/>
                    <a:pt x="194" y="0"/>
                    <a:pt x="125" y="0"/>
                  </a:cubicBezTo>
                  <a:cubicBezTo>
                    <a:pt x="56" y="0"/>
                    <a:pt x="0" y="56"/>
                    <a:pt x="0" y="125"/>
                  </a:cubicBezTo>
                  <a:cubicBezTo>
                    <a:pt x="0" y="175"/>
                    <a:pt x="30" y="218"/>
                    <a:pt x="72" y="238"/>
                  </a:cubicBezTo>
                  <a:cubicBezTo>
                    <a:pt x="72" y="244"/>
                    <a:pt x="72" y="244"/>
                    <a:pt x="72" y="244"/>
                  </a:cubicBezTo>
                  <a:cubicBezTo>
                    <a:pt x="72" y="257"/>
                    <a:pt x="83" y="268"/>
                    <a:pt x="96" y="268"/>
                  </a:cubicBezTo>
                  <a:cubicBezTo>
                    <a:pt x="154" y="268"/>
                    <a:pt x="154" y="268"/>
                    <a:pt x="154" y="268"/>
                  </a:cubicBezTo>
                  <a:cubicBezTo>
                    <a:pt x="167" y="268"/>
                    <a:pt x="178" y="257"/>
                    <a:pt x="178" y="244"/>
                  </a:cubicBezTo>
                  <a:cubicBezTo>
                    <a:pt x="178" y="238"/>
                    <a:pt x="178" y="238"/>
                    <a:pt x="178" y="238"/>
                  </a:cubicBezTo>
                  <a:cubicBezTo>
                    <a:pt x="221" y="218"/>
                    <a:pt x="250" y="175"/>
                    <a:pt x="250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71" name="文本框 1"/>
          <p:cNvSpPr txBox="1"/>
          <p:nvPr/>
        </p:nvSpPr>
        <p:spPr>
          <a:xfrm>
            <a:off x="1928521" y="2264845"/>
            <a:ext cx="21499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的内容打在这里，或者通过复制您的文本后，在此框中选择粘贴，并选择只保留文字。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明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，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2" name="išļîďè"/>
          <p:cNvSpPr txBox="1"/>
          <p:nvPr/>
        </p:nvSpPr>
        <p:spPr bwMode="auto">
          <a:xfrm>
            <a:off x="1881006" y="1951478"/>
            <a:ext cx="2239562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tx1"/>
                </a:solidFill>
                <a:latin typeface="+mn-ea"/>
              </a:rPr>
              <a:t>Text here</a:t>
            </a:r>
          </a:p>
        </p:txBody>
      </p:sp>
      <p:sp>
        <p:nvSpPr>
          <p:cNvPr id="73" name="文本框 1"/>
          <p:cNvSpPr txBox="1"/>
          <p:nvPr/>
        </p:nvSpPr>
        <p:spPr>
          <a:xfrm>
            <a:off x="1928521" y="3948967"/>
            <a:ext cx="21499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的内容打在这里，或者通过复制您的文本后，在此框中选择粘贴，并选择只保留文字。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明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，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4" name="išļîďè"/>
          <p:cNvSpPr txBox="1"/>
          <p:nvPr/>
        </p:nvSpPr>
        <p:spPr bwMode="auto">
          <a:xfrm>
            <a:off x="1881006" y="3635600"/>
            <a:ext cx="2239562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tx1"/>
                </a:solidFill>
                <a:latin typeface="+mn-ea"/>
              </a:rPr>
              <a:t>Text here</a:t>
            </a:r>
          </a:p>
        </p:txBody>
      </p:sp>
      <p:sp>
        <p:nvSpPr>
          <p:cNvPr id="75" name="文本框 1"/>
          <p:cNvSpPr txBox="1"/>
          <p:nvPr/>
        </p:nvSpPr>
        <p:spPr>
          <a:xfrm>
            <a:off x="8364632" y="2264845"/>
            <a:ext cx="21499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的内容打在这里，或者通过复制您的文本后，在此框中选择粘贴，并选择只保留文字。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明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，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6" name="išļîďè"/>
          <p:cNvSpPr txBox="1"/>
          <p:nvPr/>
        </p:nvSpPr>
        <p:spPr bwMode="auto">
          <a:xfrm>
            <a:off x="8317117" y="1951478"/>
            <a:ext cx="2239562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tx1"/>
                </a:solidFill>
                <a:latin typeface="+mn-ea"/>
              </a:rPr>
              <a:t>Text here</a:t>
            </a:r>
          </a:p>
        </p:txBody>
      </p:sp>
      <p:sp>
        <p:nvSpPr>
          <p:cNvPr id="77" name="文本框 1"/>
          <p:cNvSpPr txBox="1"/>
          <p:nvPr/>
        </p:nvSpPr>
        <p:spPr>
          <a:xfrm>
            <a:off x="8364632" y="3948967"/>
            <a:ext cx="21499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的内容打在这里，或者通过复制您的文本后，在此框中选择粘贴，并选择只保留文字。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明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，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8" name="išļîďè"/>
          <p:cNvSpPr txBox="1"/>
          <p:nvPr/>
        </p:nvSpPr>
        <p:spPr bwMode="auto">
          <a:xfrm>
            <a:off x="8317117" y="3635600"/>
            <a:ext cx="2239562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tx1"/>
                </a:solidFill>
                <a:latin typeface="+mn-ea"/>
              </a:rPr>
              <a:t>Text here</a:t>
            </a:r>
          </a:p>
        </p:txBody>
      </p:sp>
    </p:spTree>
    <p:extLst>
      <p:ext uri="{BB962C8B-B14F-4D97-AF65-F5344CB8AC3E}">
        <p14:creationId xmlns:p14="http://schemas.microsoft.com/office/powerpoint/2010/main" val="3734765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506283" y="171919"/>
            <a:ext cx="670385" cy="604428"/>
            <a:chOff x="5424755" y="1340768"/>
            <a:chExt cx="670560" cy="604586"/>
          </a:xfrm>
        </p:grpSpPr>
        <p:grpSp>
          <p:nvGrpSpPr>
            <p:cNvPr id="32" name="组合 31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34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5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33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6" name="文本框 9"/>
          <p:cNvSpPr txBox="1"/>
          <p:nvPr/>
        </p:nvSpPr>
        <p:spPr>
          <a:xfrm>
            <a:off x="1223286" y="290670"/>
            <a:ext cx="2798379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dirty="0">
                <a:solidFill>
                  <a:srgbClr val="414455"/>
                </a:solidFill>
                <a:latin typeface="微软雅黑" panose="020B0503020204020204" pitchFamily="34" charset="-122"/>
              </a:rPr>
              <a:t>关键技术与实践难点</a:t>
            </a:r>
          </a:p>
        </p:txBody>
      </p:sp>
      <p:sp>
        <p:nvSpPr>
          <p:cNvPr id="29" name="Freeform 126"/>
          <p:cNvSpPr>
            <a:spLocks noChangeAspect="1" noEditPoints="1"/>
          </p:cNvSpPr>
          <p:nvPr/>
        </p:nvSpPr>
        <p:spPr bwMode="auto">
          <a:xfrm>
            <a:off x="710380" y="332909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535009" y="294701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spcBef>
                <a:spcPct val="0"/>
              </a:spcBef>
              <a:defRPr/>
            </a:pPr>
            <a:r>
              <a:rPr lang="zh-CN" altLang="en-US" b="1" dirty="0">
                <a:solidFill>
                  <a:srgbClr val="1C50A2"/>
                </a:solidFill>
                <a:latin typeface="Arial" panose="020B0604020202020204"/>
                <a:sym typeface="微软雅黑" panose="020B0503020204020204" pitchFamily="34" charset="-122"/>
              </a:rPr>
              <a:t>关键技术</a:t>
            </a:r>
            <a:endParaRPr lang="zh-CN" altLang="en-US" sz="1100" b="1" dirty="0">
              <a:solidFill>
                <a:srgbClr val="1C50A2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7744182" y="308217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lang="zh-CN" altLang="en-US" dirty="0">
                <a:solidFill>
                  <a:srgbClr val="1C50A2"/>
                </a:solidFill>
                <a:latin typeface="Arial" panose="020B0604020202020204"/>
              </a:rPr>
              <a:t>实践难点</a:t>
            </a:r>
          </a:p>
        </p:txBody>
      </p:sp>
      <p:sp>
        <p:nvSpPr>
          <p:cNvPr id="43" name="矩形 42"/>
          <p:cNvSpPr/>
          <p:nvPr/>
        </p:nvSpPr>
        <p:spPr>
          <a:xfrm>
            <a:off x="9154720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kumimoji="1" lang="zh-CN" altLang="en-US" dirty="0">
                <a:solidFill>
                  <a:srgbClr val="1C50A2"/>
                </a:solidFill>
                <a:latin typeface="Arial" panose="020B0604020202020204"/>
              </a:rPr>
              <a:t>市场调研</a:t>
            </a:r>
            <a:endParaRPr lang="zh-CN" altLang="en-US" dirty="0">
              <a:solidFill>
                <a:srgbClr val="1C50A2"/>
              </a:solidFill>
              <a:latin typeface="Arial" panose="020B0604020202020204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0441652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kumimoji="1" lang="zh-CN" altLang="en-US" dirty="0">
                <a:solidFill>
                  <a:srgbClr val="1C50A2"/>
                </a:solidFill>
                <a:latin typeface="Arial" panose="020B0604020202020204"/>
              </a:rPr>
              <a:t>案例分析</a:t>
            </a:r>
            <a:endParaRPr lang="zh-CN" altLang="en-US" dirty="0">
              <a:solidFill>
                <a:srgbClr val="1C50A2"/>
              </a:solidFill>
              <a:latin typeface="Arial" panose="020B0604020202020204"/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7586134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8873067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10160000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11446933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Freeform 12"/>
          <p:cNvSpPr/>
          <p:nvPr/>
        </p:nvSpPr>
        <p:spPr bwMode="auto">
          <a:xfrm>
            <a:off x="5209446" y="1506009"/>
            <a:ext cx="2651125" cy="2014537"/>
          </a:xfrm>
          <a:custGeom>
            <a:avLst/>
            <a:gdLst>
              <a:gd name="T0" fmla="*/ 2147483646 w 774"/>
              <a:gd name="T1" fmla="*/ 2147483646 h 588"/>
              <a:gd name="T2" fmla="*/ 2147483646 w 774"/>
              <a:gd name="T3" fmla="*/ 2147483646 h 588"/>
              <a:gd name="T4" fmla="*/ 0 w 774"/>
              <a:gd name="T5" fmla="*/ 2147483646 h 588"/>
              <a:gd name="T6" fmla="*/ 0 w 774"/>
              <a:gd name="T7" fmla="*/ 2147483646 h 588"/>
              <a:gd name="T8" fmla="*/ 0 w 774"/>
              <a:gd name="T9" fmla="*/ 2147483646 h 588"/>
              <a:gd name="T10" fmla="*/ 0 w 774"/>
              <a:gd name="T11" fmla="*/ 2147483646 h 588"/>
              <a:gd name="T12" fmla="*/ 0 w 774"/>
              <a:gd name="T13" fmla="*/ 2147483646 h 588"/>
              <a:gd name="T14" fmla="*/ 2147483646 w 774"/>
              <a:gd name="T15" fmla="*/ 0 h 588"/>
              <a:gd name="T16" fmla="*/ 2147483646 w 774"/>
              <a:gd name="T17" fmla="*/ 0 h 588"/>
              <a:gd name="T18" fmla="*/ 2147483646 w 774"/>
              <a:gd name="T19" fmla="*/ 0 h 588"/>
              <a:gd name="T20" fmla="*/ 2147483646 w 774"/>
              <a:gd name="T21" fmla="*/ 2147483646 h 588"/>
              <a:gd name="T22" fmla="*/ 2147483646 w 774"/>
              <a:gd name="T23" fmla="*/ 2147483646 h 588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774" h="588">
                <a:moveTo>
                  <a:pt x="774" y="353"/>
                </a:moveTo>
                <a:cubicBezTo>
                  <a:pt x="235" y="353"/>
                  <a:pt x="235" y="353"/>
                  <a:pt x="235" y="353"/>
                </a:cubicBezTo>
                <a:cubicBezTo>
                  <a:pt x="108" y="353"/>
                  <a:pt x="5" y="453"/>
                  <a:pt x="0" y="579"/>
                </a:cubicBezTo>
                <a:cubicBezTo>
                  <a:pt x="0" y="579"/>
                  <a:pt x="0" y="579"/>
                  <a:pt x="0" y="579"/>
                </a:cubicBezTo>
                <a:cubicBezTo>
                  <a:pt x="0" y="581"/>
                  <a:pt x="0" y="583"/>
                  <a:pt x="0" y="585"/>
                </a:cubicBezTo>
                <a:cubicBezTo>
                  <a:pt x="0" y="586"/>
                  <a:pt x="0" y="587"/>
                  <a:pt x="0" y="588"/>
                </a:cubicBezTo>
                <a:cubicBezTo>
                  <a:pt x="0" y="236"/>
                  <a:pt x="0" y="236"/>
                  <a:pt x="0" y="236"/>
                </a:cubicBezTo>
                <a:cubicBezTo>
                  <a:pt x="0" y="107"/>
                  <a:pt x="103" y="2"/>
                  <a:pt x="231" y="0"/>
                </a:cubicBezTo>
                <a:cubicBezTo>
                  <a:pt x="233" y="0"/>
                  <a:pt x="234" y="0"/>
                  <a:pt x="235" y="0"/>
                </a:cubicBezTo>
                <a:cubicBezTo>
                  <a:pt x="236" y="0"/>
                  <a:pt x="237" y="0"/>
                  <a:pt x="238" y="0"/>
                </a:cubicBezTo>
                <a:cubicBezTo>
                  <a:pt x="475" y="1"/>
                  <a:pt x="679" y="143"/>
                  <a:pt x="771" y="345"/>
                </a:cubicBezTo>
                <a:cubicBezTo>
                  <a:pt x="772" y="348"/>
                  <a:pt x="773" y="350"/>
                  <a:pt x="774" y="353"/>
                </a:cubicBezTo>
                <a:close/>
              </a:path>
            </a:pathLst>
          </a:custGeom>
          <a:solidFill>
            <a:srgbClr val="1C50A2"/>
          </a:solidFill>
          <a:ln>
            <a:noFill/>
          </a:ln>
          <a:extLst/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8" name="Freeform 13"/>
          <p:cNvSpPr/>
          <p:nvPr/>
        </p:nvSpPr>
        <p:spPr bwMode="auto">
          <a:xfrm>
            <a:off x="6014309" y="2715684"/>
            <a:ext cx="2014537" cy="2654300"/>
          </a:xfrm>
          <a:custGeom>
            <a:avLst/>
            <a:gdLst>
              <a:gd name="T0" fmla="*/ 2147483646 w 588"/>
              <a:gd name="T1" fmla="*/ 2147483646 h 775"/>
              <a:gd name="T2" fmla="*/ 2147483646 w 588"/>
              <a:gd name="T3" fmla="*/ 2147483646 h 775"/>
              <a:gd name="T4" fmla="*/ 2147483646 w 588"/>
              <a:gd name="T5" fmla="*/ 2147483646 h 775"/>
              <a:gd name="T6" fmla="*/ 2147483646 w 588"/>
              <a:gd name="T7" fmla="*/ 2147483646 h 775"/>
              <a:gd name="T8" fmla="*/ 0 w 588"/>
              <a:gd name="T9" fmla="*/ 0 h 775"/>
              <a:gd name="T10" fmla="*/ 2147483646 w 588"/>
              <a:gd name="T11" fmla="*/ 0 h 775"/>
              <a:gd name="T12" fmla="*/ 2147483646 w 588"/>
              <a:gd name="T13" fmla="*/ 2147483646 h 775"/>
              <a:gd name="T14" fmla="*/ 2147483646 w 588"/>
              <a:gd name="T15" fmla="*/ 2147483646 h 77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588" h="775">
                <a:moveTo>
                  <a:pt x="588" y="235"/>
                </a:moveTo>
                <a:cubicBezTo>
                  <a:pt x="588" y="237"/>
                  <a:pt x="588" y="238"/>
                  <a:pt x="588" y="239"/>
                </a:cubicBezTo>
                <a:cubicBezTo>
                  <a:pt x="587" y="478"/>
                  <a:pt x="442" y="684"/>
                  <a:pt x="236" y="775"/>
                </a:cubicBezTo>
                <a:cubicBezTo>
                  <a:pt x="236" y="235"/>
                  <a:pt x="236" y="235"/>
                  <a:pt x="236" y="235"/>
                </a:cubicBezTo>
                <a:cubicBezTo>
                  <a:pt x="236" y="105"/>
                  <a:pt x="130" y="0"/>
                  <a:pt x="0" y="0"/>
                </a:cubicBezTo>
                <a:cubicBezTo>
                  <a:pt x="353" y="0"/>
                  <a:pt x="353" y="0"/>
                  <a:pt x="353" y="0"/>
                </a:cubicBezTo>
                <a:cubicBezTo>
                  <a:pt x="482" y="0"/>
                  <a:pt x="586" y="103"/>
                  <a:pt x="588" y="232"/>
                </a:cubicBezTo>
                <a:cubicBezTo>
                  <a:pt x="588" y="233"/>
                  <a:pt x="588" y="234"/>
                  <a:pt x="588" y="235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xtLst/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0" name="Freeform 14"/>
          <p:cNvSpPr/>
          <p:nvPr/>
        </p:nvSpPr>
        <p:spPr bwMode="auto">
          <a:xfrm>
            <a:off x="4168046" y="3520546"/>
            <a:ext cx="2654300" cy="2017713"/>
          </a:xfrm>
          <a:custGeom>
            <a:avLst/>
            <a:gdLst>
              <a:gd name="T0" fmla="*/ 2147483646 w 775"/>
              <a:gd name="T1" fmla="*/ 0 h 589"/>
              <a:gd name="T2" fmla="*/ 2147483646 w 775"/>
              <a:gd name="T3" fmla="*/ 2147483646 h 589"/>
              <a:gd name="T4" fmla="*/ 2147483646 w 775"/>
              <a:gd name="T5" fmla="*/ 2147483646 h 589"/>
              <a:gd name="T6" fmla="*/ 2147483646 w 775"/>
              <a:gd name="T7" fmla="*/ 2147483646 h 589"/>
              <a:gd name="T8" fmla="*/ 2147483646 w 775"/>
              <a:gd name="T9" fmla="*/ 2147483646 h 589"/>
              <a:gd name="T10" fmla="*/ 0 w 775"/>
              <a:gd name="T11" fmla="*/ 2147483646 h 589"/>
              <a:gd name="T12" fmla="*/ 2147483646 w 775"/>
              <a:gd name="T13" fmla="*/ 2147483646 h 589"/>
              <a:gd name="T14" fmla="*/ 2147483646 w 775"/>
              <a:gd name="T15" fmla="*/ 0 h 589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775" h="589">
                <a:moveTo>
                  <a:pt x="775" y="0"/>
                </a:moveTo>
                <a:cubicBezTo>
                  <a:pt x="775" y="353"/>
                  <a:pt x="775" y="353"/>
                  <a:pt x="775" y="353"/>
                </a:cubicBezTo>
                <a:cubicBezTo>
                  <a:pt x="775" y="482"/>
                  <a:pt x="671" y="587"/>
                  <a:pt x="543" y="589"/>
                </a:cubicBezTo>
                <a:cubicBezTo>
                  <a:pt x="542" y="589"/>
                  <a:pt x="540" y="589"/>
                  <a:pt x="539" y="589"/>
                </a:cubicBezTo>
                <a:cubicBezTo>
                  <a:pt x="538" y="589"/>
                  <a:pt x="537" y="589"/>
                  <a:pt x="536" y="589"/>
                </a:cubicBezTo>
                <a:cubicBezTo>
                  <a:pt x="296" y="587"/>
                  <a:pt x="90" y="443"/>
                  <a:pt x="0" y="236"/>
                </a:cubicBezTo>
                <a:cubicBezTo>
                  <a:pt x="539" y="236"/>
                  <a:pt x="539" y="236"/>
                  <a:pt x="539" y="236"/>
                </a:cubicBezTo>
                <a:cubicBezTo>
                  <a:pt x="669" y="236"/>
                  <a:pt x="775" y="131"/>
                  <a:pt x="775" y="0"/>
                </a:cubicBezTo>
                <a:close/>
              </a:path>
            </a:pathLst>
          </a:custGeom>
          <a:solidFill>
            <a:srgbClr val="1C50A2"/>
          </a:solidFill>
          <a:ln>
            <a:noFill/>
          </a:ln>
          <a:extLst/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1" name="Freeform 15"/>
          <p:cNvSpPr/>
          <p:nvPr/>
        </p:nvSpPr>
        <p:spPr bwMode="auto">
          <a:xfrm>
            <a:off x="3999771" y="1674284"/>
            <a:ext cx="2014538" cy="2654300"/>
          </a:xfrm>
          <a:custGeom>
            <a:avLst/>
            <a:gdLst>
              <a:gd name="T0" fmla="*/ 2147483646 w 588"/>
              <a:gd name="T1" fmla="*/ 2147483646 h 775"/>
              <a:gd name="T2" fmla="*/ 2147483646 w 588"/>
              <a:gd name="T3" fmla="*/ 2147483646 h 775"/>
              <a:gd name="T4" fmla="*/ 0 w 588"/>
              <a:gd name="T5" fmla="*/ 2147483646 h 775"/>
              <a:gd name="T6" fmla="*/ 0 w 588"/>
              <a:gd name="T7" fmla="*/ 2147483646 h 775"/>
              <a:gd name="T8" fmla="*/ 0 w 588"/>
              <a:gd name="T9" fmla="*/ 2147483646 h 775"/>
              <a:gd name="T10" fmla="*/ 2147483646 w 588"/>
              <a:gd name="T11" fmla="*/ 0 h 775"/>
              <a:gd name="T12" fmla="*/ 2147483646 w 588"/>
              <a:gd name="T13" fmla="*/ 2147483646 h 775"/>
              <a:gd name="T14" fmla="*/ 2147483646 w 588"/>
              <a:gd name="T15" fmla="*/ 2147483646 h 77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588" h="775">
                <a:moveTo>
                  <a:pt x="588" y="775"/>
                </a:moveTo>
                <a:cubicBezTo>
                  <a:pt x="235" y="775"/>
                  <a:pt x="235" y="775"/>
                  <a:pt x="235" y="775"/>
                </a:cubicBezTo>
                <a:cubicBezTo>
                  <a:pt x="107" y="775"/>
                  <a:pt x="2" y="672"/>
                  <a:pt x="0" y="543"/>
                </a:cubicBezTo>
                <a:cubicBezTo>
                  <a:pt x="0" y="542"/>
                  <a:pt x="0" y="541"/>
                  <a:pt x="0" y="539"/>
                </a:cubicBezTo>
                <a:cubicBezTo>
                  <a:pt x="0" y="538"/>
                  <a:pt x="0" y="537"/>
                  <a:pt x="0" y="536"/>
                </a:cubicBezTo>
                <a:cubicBezTo>
                  <a:pt x="1" y="297"/>
                  <a:pt x="146" y="91"/>
                  <a:pt x="353" y="0"/>
                </a:cubicBezTo>
                <a:cubicBezTo>
                  <a:pt x="353" y="539"/>
                  <a:pt x="353" y="539"/>
                  <a:pt x="353" y="539"/>
                </a:cubicBezTo>
                <a:cubicBezTo>
                  <a:pt x="353" y="670"/>
                  <a:pt x="458" y="775"/>
                  <a:pt x="588" y="775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xtLst/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6" name="矩形 35"/>
          <p:cNvSpPr>
            <a:spLocks noChangeArrowheads="1"/>
          </p:cNvSpPr>
          <p:nvPr/>
        </p:nvSpPr>
        <p:spPr bwMode="auto">
          <a:xfrm>
            <a:off x="4379184" y="2795059"/>
            <a:ext cx="5603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>
                <a:solidFill>
                  <a:schemeClr val="bg1"/>
                </a:solidFill>
                <a:latin typeface="Impact" panose="020B0806030902050204" pitchFamily="34" charset="0"/>
                <a:ea typeface="Malgun Gothic" panose="020B0503020000020004" pitchFamily="34" charset="-127"/>
                <a:cs typeface="Adobe Naskh Medium" panose="01010101010101010101" pitchFamily="50" charset="-78"/>
              </a:rPr>
              <a:t>01</a:t>
            </a:r>
            <a:endParaRPr lang="zh-CN" altLang="en-US" sz="3200">
              <a:solidFill>
                <a:schemeClr val="bg1"/>
              </a:solidFill>
              <a:latin typeface="Impact" panose="020B0806030902050204" pitchFamily="34" charset="0"/>
              <a:ea typeface="Malgun Gothic" panose="020B0503020000020004" pitchFamily="34" charset="-127"/>
              <a:cs typeface="Adobe Naskh Medium" panose="01010101010101010101" pitchFamily="50" charset="-78"/>
            </a:endParaRP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5853971" y="1842559"/>
            <a:ext cx="611188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>
                <a:solidFill>
                  <a:schemeClr val="bg1"/>
                </a:solidFill>
                <a:latin typeface="Impact" panose="020B0806030902050204" pitchFamily="34" charset="0"/>
                <a:ea typeface="Malgun Gothic" panose="020B0503020000020004" pitchFamily="34" charset="-127"/>
                <a:cs typeface="Adobe Naskh Medium" panose="01010101010101010101" pitchFamily="50" charset="-78"/>
              </a:rPr>
              <a:t>02</a:t>
            </a:r>
            <a:endParaRPr lang="zh-CN" altLang="en-US" sz="3200">
              <a:solidFill>
                <a:schemeClr val="bg1"/>
              </a:solidFill>
              <a:latin typeface="Impact" panose="020B0806030902050204" pitchFamily="34" charset="0"/>
              <a:ea typeface="Malgun Gothic" panose="020B0503020000020004" pitchFamily="34" charset="-127"/>
              <a:cs typeface="Adobe Naskh Medium" panose="01010101010101010101" pitchFamily="50" charset="-78"/>
            </a:endParaRPr>
          </a:p>
        </p:txBody>
      </p:sp>
      <p:sp>
        <p:nvSpPr>
          <p:cNvPr id="38" name="矩形 37"/>
          <p:cNvSpPr>
            <a:spLocks noChangeArrowheads="1"/>
          </p:cNvSpPr>
          <p:nvPr/>
        </p:nvSpPr>
        <p:spPr bwMode="auto">
          <a:xfrm>
            <a:off x="7065234" y="3476096"/>
            <a:ext cx="6223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>
                <a:solidFill>
                  <a:schemeClr val="bg1"/>
                </a:solidFill>
                <a:latin typeface="Impact" panose="020B0806030902050204" pitchFamily="34" charset="0"/>
                <a:ea typeface="Malgun Gothic" panose="020B0503020000020004" pitchFamily="34" charset="-127"/>
                <a:cs typeface="Adobe Naskh Medium" panose="01010101010101010101" pitchFamily="50" charset="-78"/>
              </a:rPr>
              <a:t>03</a:t>
            </a:r>
            <a:endParaRPr lang="zh-CN" altLang="en-US" sz="3200">
              <a:solidFill>
                <a:schemeClr val="bg1"/>
              </a:solidFill>
              <a:latin typeface="Impact" panose="020B0806030902050204" pitchFamily="34" charset="0"/>
              <a:ea typeface="Malgun Gothic" panose="020B0503020000020004" pitchFamily="34" charset="-127"/>
              <a:cs typeface="Adobe Naskh Medium" panose="01010101010101010101" pitchFamily="50" charset="-78"/>
            </a:endParaRPr>
          </a:p>
        </p:txBody>
      </p:sp>
      <p:sp>
        <p:nvSpPr>
          <p:cNvPr id="39" name="矩形 38"/>
          <p:cNvSpPr>
            <a:spLocks noChangeArrowheads="1"/>
          </p:cNvSpPr>
          <p:nvPr/>
        </p:nvSpPr>
        <p:spPr bwMode="auto">
          <a:xfrm>
            <a:off x="5452334" y="4582584"/>
            <a:ext cx="6096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>
                <a:solidFill>
                  <a:schemeClr val="bg1"/>
                </a:solidFill>
                <a:latin typeface="Impact" panose="020B0806030902050204" pitchFamily="34" charset="0"/>
                <a:ea typeface="Malgun Gothic" panose="020B0503020000020004" pitchFamily="34" charset="-127"/>
                <a:cs typeface="Adobe Naskh Medium" panose="01010101010101010101" pitchFamily="50" charset="-78"/>
              </a:rPr>
              <a:t>04</a:t>
            </a:r>
            <a:endParaRPr lang="zh-CN" altLang="en-US" sz="3200">
              <a:solidFill>
                <a:schemeClr val="bg1"/>
              </a:solidFill>
              <a:latin typeface="Impact" panose="020B0806030902050204" pitchFamily="34" charset="0"/>
              <a:ea typeface="Malgun Gothic" panose="020B0503020000020004" pitchFamily="34" charset="-127"/>
              <a:cs typeface="Adobe Naskh Medium" panose="01010101010101010101" pitchFamily="50" charset="-78"/>
            </a:endParaRPr>
          </a:p>
        </p:txBody>
      </p:sp>
      <p:sp>
        <p:nvSpPr>
          <p:cNvPr id="40" name="矩形 39"/>
          <p:cNvSpPr>
            <a:spLocks noChangeArrowheads="1"/>
          </p:cNvSpPr>
          <p:nvPr/>
        </p:nvSpPr>
        <p:spPr bwMode="auto">
          <a:xfrm>
            <a:off x="5385659" y="3336396"/>
            <a:ext cx="13477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rgbClr val="7F7F7F"/>
                </a:solidFill>
                <a:latin typeface="Impact" panose="020B0806030902050204" pitchFamily="34" charset="0"/>
                <a:ea typeface="Malgun Gothic" panose="020B0503020000020004" pitchFamily="34" charset="-127"/>
                <a:cs typeface="Adobe Naskh Medium" panose="01010101010101010101" pitchFamily="50" charset="-78"/>
              </a:rPr>
              <a:t>SAMPLE TEXT</a:t>
            </a:r>
            <a:endParaRPr lang="zh-CN" altLang="en-US">
              <a:solidFill>
                <a:srgbClr val="7F7F7F"/>
              </a:solidFill>
              <a:latin typeface="Impact" panose="020B0806030902050204" pitchFamily="34" charset="0"/>
              <a:ea typeface="Malgun Gothic" panose="020B0503020000020004" pitchFamily="34" charset="-127"/>
              <a:cs typeface="Adobe Naskh Medium" panose="01010101010101010101" pitchFamily="50" charset="-78"/>
            </a:endParaRPr>
          </a:p>
        </p:txBody>
      </p:sp>
      <p:sp>
        <p:nvSpPr>
          <p:cNvPr id="49" name="文本框 1"/>
          <p:cNvSpPr txBox="1"/>
          <p:nvPr/>
        </p:nvSpPr>
        <p:spPr>
          <a:xfrm>
            <a:off x="1751569" y="2322479"/>
            <a:ext cx="21499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的内容打在这里，或者通过复制您的文本后，在此框中选择粘贴，并选择只保留文字。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明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，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0" name="išļîďè"/>
          <p:cNvSpPr txBox="1"/>
          <p:nvPr/>
        </p:nvSpPr>
        <p:spPr bwMode="auto">
          <a:xfrm>
            <a:off x="1704054" y="2009112"/>
            <a:ext cx="2239562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tx1"/>
                </a:solidFill>
                <a:latin typeface="+mn-ea"/>
              </a:rPr>
              <a:t>Text here</a:t>
            </a:r>
          </a:p>
        </p:txBody>
      </p:sp>
      <p:sp>
        <p:nvSpPr>
          <p:cNvPr id="51" name="文本框 1"/>
          <p:cNvSpPr txBox="1"/>
          <p:nvPr/>
        </p:nvSpPr>
        <p:spPr>
          <a:xfrm>
            <a:off x="1751569" y="4006601"/>
            <a:ext cx="21499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的内容打在这里，或者通过复制您的文本后，在此框中选择粘贴，并选择只保留文字。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明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，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2" name="išļîďè"/>
          <p:cNvSpPr txBox="1"/>
          <p:nvPr/>
        </p:nvSpPr>
        <p:spPr bwMode="auto">
          <a:xfrm>
            <a:off x="1704054" y="3693234"/>
            <a:ext cx="2239562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tx1"/>
                </a:solidFill>
                <a:latin typeface="+mn-ea"/>
              </a:rPr>
              <a:t>Text here</a:t>
            </a:r>
          </a:p>
        </p:txBody>
      </p:sp>
      <p:sp>
        <p:nvSpPr>
          <p:cNvPr id="53" name="文本框 1"/>
          <p:cNvSpPr txBox="1"/>
          <p:nvPr/>
        </p:nvSpPr>
        <p:spPr>
          <a:xfrm>
            <a:off x="8504987" y="2322479"/>
            <a:ext cx="21499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的内容打在这里，或者通过复制您的文本后，在此框中选择粘贴，并选择只保留文字。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明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，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4" name="išļîďè"/>
          <p:cNvSpPr txBox="1"/>
          <p:nvPr/>
        </p:nvSpPr>
        <p:spPr bwMode="auto">
          <a:xfrm>
            <a:off x="8457472" y="2009112"/>
            <a:ext cx="2239562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tx1"/>
                </a:solidFill>
                <a:latin typeface="+mn-ea"/>
              </a:rPr>
              <a:t>Text here</a:t>
            </a:r>
          </a:p>
        </p:txBody>
      </p:sp>
      <p:sp>
        <p:nvSpPr>
          <p:cNvPr id="55" name="文本框 1"/>
          <p:cNvSpPr txBox="1"/>
          <p:nvPr/>
        </p:nvSpPr>
        <p:spPr>
          <a:xfrm>
            <a:off x="8504987" y="4006601"/>
            <a:ext cx="21499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的内容打在这里，或者通过复制您的文本后，在此框中选择粘贴，并选择只保留文字。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明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，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6" name="išļîďè"/>
          <p:cNvSpPr txBox="1"/>
          <p:nvPr/>
        </p:nvSpPr>
        <p:spPr bwMode="auto">
          <a:xfrm>
            <a:off x="8457472" y="3693234"/>
            <a:ext cx="2239562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tx1"/>
                </a:solidFill>
                <a:latin typeface="+mn-ea"/>
              </a:rPr>
              <a:t>Text here</a:t>
            </a:r>
          </a:p>
        </p:txBody>
      </p:sp>
    </p:spTree>
    <p:extLst>
      <p:ext uri="{BB962C8B-B14F-4D97-AF65-F5344CB8AC3E}">
        <p14:creationId xmlns:p14="http://schemas.microsoft.com/office/powerpoint/2010/main" val="1541091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506283" y="171919"/>
            <a:ext cx="670385" cy="604428"/>
            <a:chOff x="5424755" y="1340768"/>
            <a:chExt cx="670560" cy="604586"/>
          </a:xfrm>
        </p:grpSpPr>
        <p:grpSp>
          <p:nvGrpSpPr>
            <p:cNvPr id="32" name="组合 31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34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5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33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6" name="文本框 9"/>
          <p:cNvSpPr txBox="1"/>
          <p:nvPr/>
        </p:nvSpPr>
        <p:spPr>
          <a:xfrm>
            <a:off x="1223286" y="290670"/>
            <a:ext cx="2798379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dirty="0">
                <a:solidFill>
                  <a:srgbClr val="414455"/>
                </a:solidFill>
                <a:latin typeface="微软雅黑" panose="020B0503020204020204" pitchFamily="34" charset="-122"/>
              </a:rPr>
              <a:t>关键技术与实践难点</a:t>
            </a:r>
          </a:p>
        </p:txBody>
      </p:sp>
      <p:sp>
        <p:nvSpPr>
          <p:cNvPr id="29" name="Freeform 126"/>
          <p:cNvSpPr>
            <a:spLocks noChangeAspect="1" noEditPoints="1"/>
          </p:cNvSpPr>
          <p:nvPr/>
        </p:nvSpPr>
        <p:spPr bwMode="auto">
          <a:xfrm>
            <a:off x="710380" y="332909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535009" y="294701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spcBef>
                <a:spcPct val="0"/>
              </a:spcBef>
              <a:defRPr/>
            </a:pPr>
            <a:r>
              <a:rPr lang="zh-CN" altLang="en-US" dirty="0">
                <a:solidFill>
                  <a:srgbClr val="1C50A2"/>
                </a:solidFill>
                <a:latin typeface="Arial" panose="020B0604020202020204"/>
                <a:sym typeface="微软雅黑" panose="020B0503020204020204" pitchFamily="34" charset="-122"/>
              </a:rPr>
              <a:t>关键技术</a:t>
            </a:r>
            <a:endParaRPr lang="zh-CN" altLang="en-US" sz="1100" dirty="0">
              <a:solidFill>
                <a:srgbClr val="1C50A2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7744182" y="308217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lang="zh-CN" altLang="en-US" b="1" dirty="0">
                <a:solidFill>
                  <a:srgbClr val="1C50A2"/>
                </a:solidFill>
                <a:latin typeface="Arial" panose="020B0604020202020204"/>
              </a:rPr>
              <a:t>实践难点</a:t>
            </a:r>
          </a:p>
        </p:txBody>
      </p:sp>
      <p:sp>
        <p:nvSpPr>
          <p:cNvPr id="43" name="矩形 42"/>
          <p:cNvSpPr/>
          <p:nvPr/>
        </p:nvSpPr>
        <p:spPr>
          <a:xfrm>
            <a:off x="9154720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kumimoji="1" lang="zh-CN" altLang="en-US" dirty="0">
                <a:solidFill>
                  <a:srgbClr val="1C50A2"/>
                </a:solidFill>
                <a:latin typeface="Arial" panose="020B0604020202020204"/>
              </a:rPr>
              <a:t>市场调研</a:t>
            </a:r>
            <a:endParaRPr lang="zh-CN" altLang="en-US" dirty="0">
              <a:solidFill>
                <a:srgbClr val="1C50A2"/>
              </a:solidFill>
              <a:latin typeface="Arial" panose="020B0604020202020204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0441652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kumimoji="1" lang="zh-CN" altLang="en-US" dirty="0">
                <a:solidFill>
                  <a:srgbClr val="1C50A2"/>
                </a:solidFill>
                <a:latin typeface="Arial" panose="020B0604020202020204"/>
              </a:rPr>
              <a:t>案例分析</a:t>
            </a:r>
            <a:endParaRPr lang="zh-CN" altLang="en-US" dirty="0">
              <a:solidFill>
                <a:srgbClr val="1C50A2"/>
              </a:solidFill>
              <a:latin typeface="Arial" panose="020B0604020202020204"/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7586134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8873067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10160000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11446933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4374092" y="1655498"/>
            <a:ext cx="3753909" cy="3755226"/>
            <a:chOff x="3832225" y="1164431"/>
            <a:chExt cx="4527550" cy="4529138"/>
          </a:xfrm>
        </p:grpSpPr>
        <p:sp>
          <p:nvSpPr>
            <p:cNvPr id="59" name="Oval 5"/>
            <p:cNvSpPr>
              <a:spLocks noChangeArrowheads="1"/>
            </p:cNvSpPr>
            <p:nvPr/>
          </p:nvSpPr>
          <p:spPr bwMode="auto">
            <a:xfrm>
              <a:off x="5105400" y="2445544"/>
              <a:ext cx="1970088" cy="1979612"/>
            </a:xfrm>
            <a:prstGeom prst="ellipse">
              <a:avLst/>
            </a:prstGeom>
            <a:solidFill>
              <a:srgbClr val="1C50A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0" name="Freeform 6"/>
            <p:cNvSpPr/>
            <p:nvPr/>
          </p:nvSpPr>
          <p:spPr bwMode="auto">
            <a:xfrm>
              <a:off x="3832225" y="1183481"/>
              <a:ext cx="2005013" cy="2389188"/>
            </a:xfrm>
            <a:custGeom>
              <a:avLst/>
              <a:gdLst>
                <a:gd name="T0" fmla="*/ 414 w 414"/>
                <a:gd name="T1" fmla="*/ 150 h 493"/>
                <a:gd name="T2" fmla="*/ 374 w 414"/>
                <a:gd name="T3" fmla="*/ 88 h 493"/>
                <a:gd name="T4" fmla="*/ 411 w 414"/>
                <a:gd name="T5" fmla="*/ 0 h 493"/>
                <a:gd name="T6" fmla="*/ 207 w 414"/>
                <a:gd name="T7" fmla="*/ 75 h 493"/>
                <a:gd name="T8" fmla="*/ 59 w 414"/>
                <a:gd name="T9" fmla="*/ 152 h 493"/>
                <a:gd name="T10" fmla="*/ 56 w 414"/>
                <a:gd name="T11" fmla="*/ 241 h 493"/>
                <a:gd name="T12" fmla="*/ 0 w 414"/>
                <a:gd name="T13" fmla="*/ 458 h 493"/>
                <a:gd name="T14" fmla="*/ 82 w 414"/>
                <a:gd name="T15" fmla="*/ 493 h 493"/>
                <a:gd name="T16" fmla="*/ 149 w 414"/>
                <a:gd name="T17" fmla="*/ 449 h 493"/>
                <a:gd name="T18" fmla="*/ 178 w 414"/>
                <a:gd name="T19" fmla="*/ 330 h 493"/>
                <a:gd name="T20" fmla="*/ 298 w 414"/>
                <a:gd name="T21" fmla="*/ 251 h 493"/>
                <a:gd name="T22" fmla="*/ 307 w 414"/>
                <a:gd name="T23" fmla="*/ 188 h 493"/>
                <a:gd name="T24" fmla="*/ 414 w 414"/>
                <a:gd name="T25" fmla="*/ 150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4" h="493">
                  <a:moveTo>
                    <a:pt x="414" y="150"/>
                  </a:moveTo>
                  <a:cubicBezTo>
                    <a:pt x="374" y="88"/>
                    <a:pt x="374" y="88"/>
                    <a:pt x="374" y="88"/>
                  </a:cubicBezTo>
                  <a:cubicBezTo>
                    <a:pt x="411" y="0"/>
                    <a:pt x="411" y="0"/>
                    <a:pt x="411" y="0"/>
                  </a:cubicBezTo>
                  <a:cubicBezTo>
                    <a:pt x="336" y="9"/>
                    <a:pt x="266" y="35"/>
                    <a:pt x="207" y="75"/>
                  </a:cubicBezTo>
                  <a:cubicBezTo>
                    <a:pt x="147" y="62"/>
                    <a:pt x="84" y="93"/>
                    <a:pt x="59" y="152"/>
                  </a:cubicBezTo>
                  <a:cubicBezTo>
                    <a:pt x="47" y="182"/>
                    <a:pt x="47" y="213"/>
                    <a:pt x="56" y="241"/>
                  </a:cubicBezTo>
                  <a:cubicBezTo>
                    <a:pt x="21" y="306"/>
                    <a:pt x="1" y="380"/>
                    <a:pt x="0" y="458"/>
                  </a:cubicBezTo>
                  <a:cubicBezTo>
                    <a:pt x="82" y="493"/>
                    <a:pt x="82" y="493"/>
                    <a:pt x="82" y="493"/>
                  </a:cubicBezTo>
                  <a:cubicBezTo>
                    <a:pt x="149" y="449"/>
                    <a:pt x="149" y="449"/>
                    <a:pt x="149" y="449"/>
                  </a:cubicBezTo>
                  <a:cubicBezTo>
                    <a:pt x="151" y="407"/>
                    <a:pt x="161" y="367"/>
                    <a:pt x="178" y="330"/>
                  </a:cubicBezTo>
                  <a:cubicBezTo>
                    <a:pt x="229" y="331"/>
                    <a:pt x="277" y="301"/>
                    <a:pt x="298" y="251"/>
                  </a:cubicBezTo>
                  <a:cubicBezTo>
                    <a:pt x="306" y="230"/>
                    <a:pt x="309" y="209"/>
                    <a:pt x="307" y="188"/>
                  </a:cubicBezTo>
                  <a:cubicBezTo>
                    <a:pt x="339" y="169"/>
                    <a:pt x="375" y="156"/>
                    <a:pt x="414" y="150"/>
                  </a:cubicBez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1" name="Freeform 7"/>
            <p:cNvSpPr/>
            <p:nvPr/>
          </p:nvSpPr>
          <p:spPr bwMode="auto">
            <a:xfrm>
              <a:off x="5918200" y="1164431"/>
              <a:ext cx="2392363" cy="1917700"/>
            </a:xfrm>
            <a:custGeom>
              <a:avLst/>
              <a:gdLst>
                <a:gd name="T0" fmla="*/ 409 w 494"/>
                <a:gd name="T1" fmla="*/ 188 h 396"/>
                <a:gd name="T2" fmla="*/ 331 w 494"/>
                <a:gd name="T3" fmla="*/ 49 h 396"/>
                <a:gd name="T4" fmla="*/ 238 w 494"/>
                <a:gd name="T5" fmla="*/ 47 h 396"/>
                <a:gd name="T6" fmla="*/ 36 w 494"/>
                <a:gd name="T7" fmla="*/ 0 h 396"/>
                <a:gd name="T8" fmla="*/ 0 w 494"/>
                <a:gd name="T9" fmla="*/ 87 h 396"/>
                <a:gd name="T10" fmla="*/ 40 w 494"/>
                <a:gd name="T11" fmla="*/ 149 h 396"/>
                <a:gd name="T12" fmla="*/ 152 w 494"/>
                <a:gd name="T13" fmla="*/ 172 h 396"/>
                <a:gd name="T14" fmla="*/ 232 w 494"/>
                <a:gd name="T15" fmla="*/ 288 h 396"/>
                <a:gd name="T16" fmla="*/ 302 w 494"/>
                <a:gd name="T17" fmla="*/ 296 h 396"/>
                <a:gd name="T18" fmla="*/ 344 w 494"/>
                <a:gd name="T19" fmla="*/ 396 h 396"/>
                <a:gd name="T20" fmla="*/ 413 w 494"/>
                <a:gd name="T21" fmla="*/ 352 h 396"/>
                <a:gd name="T22" fmla="*/ 494 w 494"/>
                <a:gd name="T23" fmla="*/ 386 h 396"/>
                <a:gd name="T24" fmla="*/ 409 w 494"/>
                <a:gd name="T25" fmla="*/ 188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4" h="396">
                  <a:moveTo>
                    <a:pt x="409" y="188"/>
                  </a:moveTo>
                  <a:cubicBezTo>
                    <a:pt x="418" y="131"/>
                    <a:pt x="387" y="72"/>
                    <a:pt x="331" y="49"/>
                  </a:cubicBezTo>
                  <a:cubicBezTo>
                    <a:pt x="300" y="36"/>
                    <a:pt x="267" y="36"/>
                    <a:pt x="238" y="47"/>
                  </a:cubicBezTo>
                  <a:cubicBezTo>
                    <a:pt x="177" y="17"/>
                    <a:pt x="108" y="1"/>
                    <a:pt x="36" y="0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40" y="149"/>
                    <a:pt x="40" y="149"/>
                    <a:pt x="40" y="149"/>
                  </a:cubicBezTo>
                  <a:cubicBezTo>
                    <a:pt x="80" y="150"/>
                    <a:pt x="117" y="158"/>
                    <a:pt x="152" y="172"/>
                  </a:cubicBezTo>
                  <a:cubicBezTo>
                    <a:pt x="154" y="221"/>
                    <a:pt x="183" y="268"/>
                    <a:pt x="232" y="288"/>
                  </a:cubicBezTo>
                  <a:cubicBezTo>
                    <a:pt x="255" y="297"/>
                    <a:pt x="279" y="300"/>
                    <a:pt x="302" y="296"/>
                  </a:cubicBezTo>
                  <a:cubicBezTo>
                    <a:pt x="322" y="326"/>
                    <a:pt x="336" y="360"/>
                    <a:pt x="344" y="396"/>
                  </a:cubicBezTo>
                  <a:cubicBezTo>
                    <a:pt x="413" y="352"/>
                    <a:pt x="413" y="352"/>
                    <a:pt x="413" y="352"/>
                  </a:cubicBezTo>
                  <a:cubicBezTo>
                    <a:pt x="494" y="386"/>
                    <a:pt x="494" y="386"/>
                    <a:pt x="494" y="386"/>
                  </a:cubicBezTo>
                  <a:cubicBezTo>
                    <a:pt x="481" y="312"/>
                    <a:pt x="451" y="245"/>
                    <a:pt x="409" y="188"/>
                  </a:cubicBez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2" name="Freeform 8"/>
            <p:cNvSpPr/>
            <p:nvPr/>
          </p:nvSpPr>
          <p:spPr bwMode="auto">
            <a:xfrm>
              <a:off x="6392863" y="3140869"/>
              <a:ext cx="1966912" cy="2508250"/>
            </a:xfrm>
            <a:custGeom>
              <a:avLst/>
              <a:gdLst>
                <a:gd name="T0" fmla="*/ 370 w 406"/>
                <a:gd name="T1" fmla="*/ 330 h 518"/>
                <a:gd name="T2" fmla="*/ 370 w 406"/>
                <a:gd name="T3" fmla="*/ 231 h 518"/>
                <a:gd name="T4" fmla="*/ 402 w 406"/>
                <a:gd name="T5" fmla="*/ 35 h 518"/>
                <a:gd name="T6" fmla="*/ 320 w 406"/>
                <a:gd name="T7" fmla="*/ 0 h 518"/>
                <a:gd name="T8" fmla="*/ 254 w 406"/>
                <a:gd name="T9" fmla="*/ 43 h 518"/>
                <a:gd name="T10" fmla="*/ 240 w 406"/>
                <a:gd name="T11" fmla="*/ 152 h 518"/>
                <a:gd name="T12" fmla="*/ 132 w 406"/>
                <a:gd name="T13" fmla="*/ 231 h 518"/>
                <a:gd name="T14" fmla="*/ 126 w 406"/>
                <a:gd name="T15" fmla="*/ 313 h 518"/>
                <a:gd name="T16" fmla="*/ 0 w 406"/>
                <a:gd name="T17" fmla="*/ 369 h 518"/>
                <a:gd name="T18" fmla="*/ 47 w 406"/>
                <a:gd name="T19" fmla="*/ 441 h 518"/>
                <a:gd name="T20" fmla="*/ 14 w 406"/>
                <a:gd name="T21" fmla="*/ 518 h 518"/>
                <a:gd name="T22" fmla="*/ 243 w 406"/>
                <a:gd name="T23" fmla="*/ 410 h 518"/>
                <a:gd name="T24" fmla="*/ 370 w 406"/>
                <a:gd name="T25" fmla="*/ 330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6" h="518">
                  <a:moveTo>
                    <a:pt x="370" y="330"/>
                  </a:moveTo>
                  <a:cubicBezTo>
                    <a:pt x="384" y="297"/>
                    <a:pt x="383" y="261"/>
                    <a:pt x="370" y="231"/>
                  </a:cubicBezTo>
                  <a:cubicBezTo>
                    <a:pt x="394" y="170"/>
                    <a:pt x="406" y="104"/>
                    <a:pt x="402" y="35"/>
                  </a:cubicBezTo>
                  <a:cubicBezTo>
                    <a:pt x="320" y="0"/>
                    <a:pt x="320" y="0"/>
                    <a:pt x="320" y="0"/>
                  </a:cubicBezTo>
                  <a:cubicBezTo>
                    <a:pt x="254" y="43"/>
                    <a:pt x="254" y="43"/>
                    <a:pt x="254" y="43"/>
                  </a:cubicBezTo>
                  <a:cubicBezTo>
                    <a:pt x="256" y="81"/>
                    <a:pt x="251" y="118"/>
                    <a:pt x="240" y="152"/>
                  </a:cubicBezTo>
                  <a:cubicBezTo>
                    <a:pt x="194" y="156"/>
                    <a:pt x="151" y="185"/>
                    <a:pt x="132" y="231"/>
                  </a:cubicBezTo>
                  <a:cubicBezTo>
                    <a:pt x="121" y="258"/>
                    <a:pt x="120" y="287"/>
                    <a:pt x="126" y="313"/>
                  </a:cubicBezTo>
                  <a:cubicBezTo>
                    <a:pt x="90" y="340"/>
                    <a:pt x="47" y="360"/>
                    <a:pt x="0" y="369"/>
                  </a:cubicBezTo>
                  <a:cubicBezTo>
                    <a:pt x="47" y="441"/>
                    <a:pt x="47" y="441"/>
                    <a:pt x="47" y="441"/>
                  </a:cubicBezTo>
                  <a:cubicBezTo>
                    <a:pt x="14" y="518"/>
                    <a:pt x="14" y="518"/>
                    <a:pt x="14" y="518"/>
                  </a:cubicBezTo>
                  <a:cubicBezTo>
                    <a:pt x="102" y="503"/>
                    <a:pt x="180" y="465"/>
                    <a:pt x="243" y="410"/>
                  </a:cubicBezTo>
                  <a:cubicBezTo>
                    <a:pt x="297" y="413"/>
                    <a:pt x="349" y="382"/>
                    <a:pt x="370" y="330"/>
                  </a:cubicBez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3" name="Freeform 9"/>
            <p:cNvSpPr/>
            <p:nvPr/>
          </p:nvSpPr>
          <p:spPr bwMode="auto">
            <a:xfrm>
              <a:off x="3846513" y="3639344"/>
              <a:ext cx="2498725" cy="2054225"/>
            </a:xfrm>
            <a:custGeom>
              <a:avLst/>
              <a:gdLst>
                <a:gd name="T0" fmla="*/ 470 w 516"/>
                <a:gd name="T1" fmla="*/ 272 h 424"/>
                <a:gd name="T2" fmla="*/ 339 w 516"/>
                <a:gd name="T3" fmla="*/ 247 h 424"/>
                <a:gd name="T4" fmla="*/ 259 w 516"/>
                <a:gd name="T5" fmla="*/ 136 h 424"/>
                <a:gd name="T6" fmla="*/ 196 w 516"/>
                <a:gd name="T7" fmla="*/ 127 h 424"/>
                <a:gd name="T8" fmla="*/ 149 w 516"/>
                <a:gd name="T9" fmla="*/ 0 h 424"/>
                <a:gd name="T10" fmla="*/ 84 w 516"/>
                <a:gd name="T11" fmla="*/ 42 h 424"/>
                <a:gd name="T12" fmla="*/ 0 w 516"/>
                <a:gd name="T13" fmla="*/ 7 h 424"/>
                <a:gd name="T14" fmla="*/ 84 w 516"/>
                <a:gd name="T15" fmla="*/ 227 h 424"/>
                <a:gd name="T16" fmla="*/ 161 w 516"/>
                <a:gd name="T17" fmla="*/ 374 h 424"/>
                <a:gd name="T18" fmla="*/ 259 w 516"/>
                <a:gd name="T19" fmla="*/ 374 h 424"/>
                <a:gd name="T20" fmla="*/ 483 w 516"/>
                <a:gd name="T21" fmla="*/ 421 h 424"/>
                <a:gd name="T22" fmla="*/ 516 w 516"/>
                <a:gd name="T23" fmla="*/ 343 h 424"/>
                <a:gd name="T24" fmla="*/ 470 w 516"/>
                <a:gd name="T25" fmla="*/ 27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16" h="424">
                  <a:moveTo>
                    <a:pt x="470" y="272"/>
                  </a:moveTo>
                  <a:cubicBezTo>
                    <a:pt x="424" y="273"/>
                    <a:pt x="379" y="264"/>
                    <a:pt x="339" y="247"/>
                  </a:cubicBezTo>
                  <a:cubicBezTo>
                    <a:pt x="336" y="199"/>
                    <a:pt x="306" y="155"/>
                    <a:pt x="259" y="136"/>
                  </a:cubicBezTo>
                  <a:cubicBezTo>
                    <a:pt x="239" y="127"/>
                    <a:pt x="217" y="124"/>
                    <a:pt x="196" y="127"/>
                  </a:cubicBezTo>
                  <a:cubicBezTo>
                    <a:pt x="172" y="89"/>
                    <a:pt x="156" y="46"/>
                    <a:pt x="149" y="0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9" y="89"/>
                    <a:pt x="39" y="164"/>
                    <a:pt x="84" y="227"/>
                  </a:cubicBezTo>
                  <a:cubicBezTo>
                    <a:pt x="71" y="287"/>
                    <a:pt x="102" y="350"/>
                    <a:pt x="161" y="374"/>
                  </a:cubicBezTo>
                  <a:cubicBezTo>
                    <a:pt x="194" y="388"/>
                    <a:pt x="229" y="387"/>
                    <a:pt x="259" y="374"/>
                  </a:cubicBezTo>
                  <a:cubicBezTo>
                    <a:pt x="327" y="407"/>
                    <a:pt x="403" y="424"/>
                    <a:pt x="483" y="421"/>
                  </a:cubicBezTo>
                  <a:cubicBezTo>
                    <a:pt x="516" y="343"/>
                    <a:pt x="516" y="343"/>
                    <a:pt x="516" y="343"/>
                  </a:cubicBezTo>
                  <a:lnTo>
                    <a:pt x="470" y="272"/>
                  </a:ln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64" name="组合 63"/>
            <p:cNvGrpSpPr/>
            <p:nvPr/>
          </p:nvGrpSpPr>
          <p:grpSpPr>
            <a:xfrm>
              <a:off x="4585829" y="4622533"/>
              <a:ext cx="529274" cy="402576"/>
              <a:chOff x="4929188" y="4928507"/>
              <a:chExt cx="411163" cy="312738"/>
            </a:xfrm>
            <a:solidFill>
              <a:srgbClr val="357879"/>
            </a:solidFill>
          </p:grpSpPr>
          <p:sp>
            <p:nvSpPr>
              <p:cNvPr id="85" name="Freeform 10"/>
              <p:cNvSpPr/>
              <p:nvPr/>
            </p:nvSpPr>
            <p:spPr bwMode="auto">
              <a:xfrm>
                <a:off x="4929188" y="4966607"/>
                <a:ext cx="411163" cy="274638"/>
              </a:xfrm>
              <a:custGeom>
                <a:avLst/>
                <a:gdLst>
                  <a:gd name="T0" fmla="*/ 259 w 259"/>
                  <a:gd name="T1" fmla="*/ 173 h 173"/>
                  <a:gd name="T2" fmla="*/ 0 w 259"/>
                  <a:gd name="T3" fmla="*/ 173 h 173"/>
                  <a:gd name="T4" fmla="*/ 0 w 259"/>
                  <a:gd name="T5" fmla="*/ 0 h 173"/>
                  <a:gd name="T6" fmla="*/ 128 w 259"/>
                  <a:gd name="T7" fmla="*/ 85 h 173"/>
                  <a:gd name="T8" fmla="*/ 259 w 259"/>
                  <a:gd name="T9" fmla="*/ 0 h 173"/>
                  <a:gd name="T10" fmla="*/ 259 w 259"/>
                  <a:gd name="T11" fmla="*/ 173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9" h="173">
                    <a:moveTo>
                      <a:pt x="259" y="173"/>
                    </a:moveTo>
                    <a:lnTo>
                      <a:pt x="0" y="173"/>
                    </a:lnTo>
                    <a:lnTo>
                      <a:pt x="0" y="0"/>
                    </a:lnTo>
                    <a:lnTo>
                      <a:pt x="128" y="85"/>
                    </a:lnTo>
                    <a:lnTo>
                      <a:pt x="259" y="0"/>
                    </a:lnTo>
                    <a:lnTo>
                      <a:pt x="259" y="17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86" name="Freeform 11"/>
              <p:cNvSpPr/>
              <p:nvPr/>
            </p:nvSpPr>
            <p:spPr bwMode="auto">
              <a:xfrm>
                <a:off x="4929188" y="4928507"/>
                <a:ext cx="411163" cy="134938"/>
              </a:xfrm>
              <a:custGeom>
                <a:avLst/>
                <a:gdLst>
                  <a:gd name="T0" fmla="*/ 259 w 259"/>
                  <a:gd name="T1" fmla="*/ 0 h 85"/>
                  <a:gd name="T2" fmla="*/ 0 w 259"/>
                  <a:gd name="T3" fmla="*/ 0 h 85"/>
                  <a:gd name="T4" fmla="*/ 0 w 259"/>
                  <a:gd name="T5" fmla="*/ 2 h 85"/>
                  <a:gd name="T6" fmla="*/ 128 w 259"/>
                  <a:gd name="T7" fmla="*/ 85 h 85"/>
                  <a:gd name="T8" fmla="*/ 259 w 259"/>
                  <a:gd name="T9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9" h="85">
                    <a:moveTo>
                      <a:pt x="259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128" y="85"/>
                    </a:lnTo>
                    <a:lnTo>
                      <a:pt x="259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sp>
          <p:nvSpPr>
            <p:cNvPr id="65" name="Freeform 12"/>
            <p:cNvSpPr>
              <a:spLocks noEditPoints="1"/>
            </p:cNvSpPr>
            <p:nvPr/>
          </p:nvSpPr>
          <p:spPr bwMode="auto">
            <a:xfrm>
              <a:off x="7488238" y="4131469"/>
              <a:ext cx="434975" cy="576262"/>
            </a:xfrm>
            <a:custGeom>
              <a:avLst/>
              <a:gdLst>
                <a:gd name="T0" fmla="*/ 444114308 w 90"/>
                <a:gd name="T1" fmla="*/ 93804800 h 119"/>
                <a:gd name="T2" fmla="*/ 1776452399 w 90"/>
                <a:gd name="T3" fmla="*/ 117252368 h 119"/>
                <a:gd name="T4" fmla="*/ 1986820808 w 90"/>
                <a:gd name="T5" fmla="*/ 1430490513 h 119"/>
                <a:gd name="T6" fmla="*/ 1729702253 w 90"/>
                <a:gd name="T7" fmla="*/ 2147483646 h 119"/>
                <a:gd name="T8" fmla="*/ 327241359 w 90"/>
                <a:gd name="T9" fmla="*/ 2147483646 h 119"/>
                <a:gd name="T10" fmla="*/ 93495460 w 90"/>
                <a:gd name="T11" fmla="*/ 1430490513 h 119"/>
                <a:gd name="T12" fmla="*/ 93495460 w 90"/>
                <a:gd name="T13" fmla="*/ 867676241 h 119"/>
                <a:gd name="T14" fmla="*/ 444114308 w 90"/>
                <a:gd name="T15" fmla="*/ 93804800 h 119"/>
                <a:gd name="T16" fmla="*/ 327241359 w 90"/>
                <a:gd name="T17" fmla="*/ 1289790577 h 119"/>
                <a:gd name="T18" fmla="*/ 397364162 w 90"/>
                <a:gd name="T19" fmla="*/ 2087114428 h 119"/>
                <a:gd name="T20" fmla="*/ 1028474222 w 90"/>
                <a:gd name="T21" fmla="*/ 2134014407 h 119"/>
                <a:gd name="T22" fmla="*/ 1659579450 w 90"/>
                <a:gd name="T23" fmla="*/ 2087114428 h 119"/>
                <a:gd name="T24" fmla="*/ 1729702253 w 90"/>
                <a:gd name="T25" fmla="*/ 1266338166 h 119"/>
                <a:gd name="T26" fmla="*/ 1659579450 w 90"/>
                <a:gd name="T27" fmla="*/ 422114336 h 119"/>
                <a:gd name="T28" fmla="*/ 514237111 w 90"/>
                <a:gd name="T29" fmla="*/ 375209515 h 119"/>
                <a:gd name="T30" fmla="*/ 327241359 w 90"/>
                <a:gd name="T31" fmla="*/ 1289790577 h 119"/>
                <a:gd name="T32" fmla="*/ 1051846879 w 90"/>
                <a:gd name="T33" fmla="*/ 2147483646 h 119"/>
                <a:gd name="T34" fmla="*/ 981724076 w 90"/>
                <a:gd name="T35" fmla="*/ 2147483646 h 119"/>
                <a:gd name="T36" fmla="*/ 1051846879 w 90"/>
                <a:gd name="T37" fmla="*/ 2147483646 h 11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90" h="119">
                  <a:moveTo>
                    <a:pt x="19" y="4"/>
                  </a:moveTo>
                  <a:cubicBezTo>
                    <a:pt x="31" y="2"/>
                    <a:pt x="66" y="0"/>
                    <a:pt x="76" y="5"/>
                  </a:cubicBezTo>
                  <a:cubicBezTo>
                    <a:pt x="89" y="13"/>
                    <a:pt x="85" y="41"/>
                    <a:pt x="85" y="61"/>
                  </a:cubicBezTo>
                  <a:cubicBezTo>
                    <a:pt x="85" y="81"/>
                    <a:pt x="90" y="109"/>
                    <a:pt x="74" y="115"/>
                  </a:cubicBezTo>
                  <a:cubicBezTo>
                    <a:pt x="65" y="119"/>
                    <a:pt x="22" y="119"/>
                    <a:pt x="14" y="115"/>
                  </a:cubicBezTo>
                  <a:cubicBezTo>
                    <a:pt x="0" y="109"/>
                    <a:pt x="4" y="82"/>
                    <a:pt x="4" y="61"/>
                  </a:cubicBezTo>
                  <a:cubicBezTo>
                    <a:pt x="4" y="51"/>
                    <a:pt x="4" y="44"/>
                    <a:pt x="4" y="37"/>
                  </a:cubicBezTo>
                  <a:cubicBezTo>
                    <a:pt x="4" y="20"/>
                    <a:pt x="2" y="7"/>
                    <a:pt x="19" y="4"/>
                  </a:cubicBezTo>
                  <a:close/>
                  <a:moveTo>
                    <a:pt x="14" y="55"/>
                  </a:moveTo>
                  <a:cubicBezTo>
                    <a:pt x="14" y="69"/>
                    <a:pt x="13" y="85"/>
                    <a:pt x="17" y="89"/>
                  </a:cubicBezTo>
                  <a:cubicBezTo>
                    <a:pt x="22" y="93"/>
                    <a:pt x="38" y="91"/>
                    <a:pt x="44" y="91"/>
                  </a:cubicBezTo>
                  <a:cubicBezTo>
                    <a:pt x="51" y="91"/>
                    <a:pt x="67" y="93"/>
                    <a:pt x="71" y="89"/>
                  </a:cubicBezTo>
                  <a:cubicBezTo>
                    <a:pt x="77" y="83"/>
                    <a:pt x="74" y="66"/>
                    <a:pt x="74" y="54"/>
                  </a:cubicBezTo>
                  <a:cubicBezTo>
                    <a:pt x="74" y="41"/>
                    <a:pt x="77" y="24"/>
                    <a:pt x="71" y="18"/>
                  </a:cubicBezTo>
                  <a:cubicBezTo>
                    <a:pt x="66" y="13"/>
                    <a:pt x="33" y="13"/>
                    <a:pt x="22" y="16"/>
                  </a:cubicBezTo>
                  <a:cubicBezTo>
                    <a:pt x="11" y="19"/>
                    <a:pt x="14" y="36"/>
                    <a:pt x="14" y="55"/>
                  </a:cubicBezTo>
                  <a:close/>
                  <a:moveTo>
                    <a:pt x="45" y="110"/>
                  </a:moveTo>
                  <a:cubicBezTo>
                    <a:pt x="53" y="109"/>
                    <a:pt x="53" y="93"/>
                    <a:pt x="42" y="97"/>
                  </a:cubicBezTo>
                  <a:cubicBezTo>
                    <a:pt x="34" y="100"/>
                    <a:pt x="38" y="110"/>
                    <a:pt x="45" y="1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66" name="组合 65"/>
            <p:cNvGrpSpPr/>
            <p:nvPr/>
          </p:nvGrpSpPr>
          <p:grpSpPr>
            <a:xfrm>
              <a:off x="6974653" y="1663505"/>
              <a:ext cx="594663" cy="580362"/>
              <a:chOff x="6784975" y="2629807"/>
              <a:chExt cx="461963" cy="450850"/>
            </a:xfrm>
            <a:solidFill>
              <a:srgbClr val="357879"/>
            </a:solidFill>
          </p:grpSpPr>
          <p:sp>
            <p:nvSpPr>
              <p:cNvPr id="69" name="Freeform 13"/>
              <p:cNvSpPr/>
              <p:nvPr/>
            </p:nvSpPr>
            <p:spPr bwMode="auto">
              <a:xfrm>
                <a:off x="7029450" y="2967945"/>
                <a:ext cx="71438" cy="104775"/>
              </a:xfrm>
              <a:custGeom>
                <a:avLst/>
                <a:gdLst>
                  <a:gd name="T0" fmla="*/ 0 w 19"/>
                  <a:gd name="T1" fmla="*/ 0 h 28"/>
                  <a:gd name="T2" fmla="*/ 0 w 19"/>
                  <a:gd name="T3" fmla="*/ 28 h 28"/>
                  <a:gd name="T4" fmla="*/ 19 w 19"/>
                  <a:gd name="T5" fmla="*/ 4 h 28"/>
                  <a:gd name="T6" fmla="*/ 0 w 19"/>
                  <a:gd name="T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28">
                    <a:moveTo>
                      <a:pt x="0" y="0"/>
                    </a:moveTo>
                    <a:cubicBezTo>
                      <a:pt x="0" y="28"/>
                      <a:pt x="0" y="28"/>
                      <a:pt x="0" y="28"/>
                    </a:cubicBezTo>
                    <a:cubicBezTo>
                      <a:pt x="7" y="25"/>
                      <a:pt x="14" y="16"/>
                      <a:pt x="19" y="4"/>
                    </a:cubicBezTo>
                    <a:cubicBezTo>
                      <a:pt x="13" y="2"/>
                      <a:pt x="6" y="0"/>
                      <a:pt x="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0" name="Freeform 14"/>
              <p:cNvSpPr/>
              <p:nvPr/>
            </p:nvSpPr>
            <p:spPr bwMode="auto">
              <a:xfrm>
                <a:off x="7029450" y="2863170"/>
                <a:ext cx="90488" cy="96838"/>
              </a:xfrm>
              <a:custGeom>
                <a:avLst/>
                <a:gdLst>
                  <a:gd name="T0" fmla="*/ 24 w 24"/>
                  <a:gd name="T1" fmla="*/ 0 h 26"/>
                  <a:gd name="T2" fmla="*/ 0 w 24"/>
                  <a:gd name="T3" fmla="*/ 0 h 26"/>
                  <a:gd name="T4" fmla="*/ 0 w 24"/>
                  <a:gd name="T5" fmla="*/ 21 h 26"/>
                  <a:gd name="T6" fmla="*/ 21 w 24"/>
                  <a:gd name="T7" fmla="*/ 26 h 26"/>
                  <a:gd name="T8" fmla="*/ 24 w 24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6">
                    <a:moveTo>
                      <a:pt x="2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7" y="21"/>
                      <a:pt x="14" y="23"/>
                      <a:pt x="21" y="26"/>
                    </a:cubicBezTo>
                    <a:cubicBezTo>
                      <a:pt x="23" y="18"/>
                      <a:pt x="24" y="9"/>
                      <a:pt x="2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1" name="Freeform 15"/>
              <p:cNvSpPr/>
              <p:nvPr/>
            </p:nvSpPr>
            <p:spPr bwMode="auto">
              <a:xfrm>
                <a:off x="7029450" y="2742520"/>
                <a:ext cx="90488" cy="96838"/>
              </a:xfrm>
              <a:custGeom>
                <a:avLst/>
                <a:gdLst>
                  <a:gd name="T0" fmla="*/ 0 w 24"/>
                  <a:gd name="T1" fmla="*/ 5 h 26"/>
                  <a:gd name="T2" fmla="*/ 0 w 24"/>
                  <a:gd name="T3" fmla="*/ 26 h 26"/>
                  <a:gd name="T4" fmla="*/ 24 w 24"/>
                  <a:gd name="T5" fmla="*/ 26 h 26"/>
                  <a:gd name="T6" fmla="*/ 20 w 24"/>
                  <a:gd name="T7" fmla="*/ 0 h 26"/>
                  <a:gd name="T8" fmla="*/ 0 w 24"/>
                  <a:gd name="T9" fmla="*/ 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6">
                    <a:moveTo>
                      <a:pt x="0" y="5"/>
                    </a:moveTo>
                    <a:cubicBezTo>
                      <a:pt x="0" y="26"/>
                      <a:pt x="0" y="26"/>
                      <a:pt x="0" y="26"/>
                    </a:cubicBezTo>
                    <a:cubicBezTo>
                      <a:pt x="24" y="26"/>
                      <a:pt x="24" y="26"/>
                      <a:pt x="24" y="26"/>
                    </a:cubicBezTo>
                    <a:cubicBezTo>
                      <a:pt x="24" y="17"/>
                      <a:pt x="22" y="8"/>
                      <a:pt x="20" y="0"/>
                    </a:cubicBezTo>
                    <a:cubicBezTo>
                      <a:pt x="14" y="3"/>
                      <a:pt x="7" y="4"/>
                      <a:pt x="0" y="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2" name="Freeform 16"/>
              <p:cNvSpPr/>
              <p:nvPr/>
            </p:nvSpPr>
            <p:spPr bwMode="auto">
              <a:xfrm>
                <a:off x="6927850" y="2967945"/>
                <a:ext cx="79375" cy="104775"/>
              </a:xfrm>
              <a:custGeom>
                <a:avLst/>
                <a:gdLst>
                  <a:gd name="T0" fmla="*/ 21 w 21"/>
                  <a:gd name="T1" fmla="*/ 28 h 28"/>
                  <a:gd name="T2" fmla="*/ 21 w 21"/>
                  <a:gd name="T3" fmla="*/ 0 h 28"/>
                  <a:gd name="T4" fmla="*/ 0 w 21"/>
                  <a:gd name="T5" fmla="*/ 4 h 28"/>
                  <a:gd name="T6" fmla="*/ 21 w 21"/>
                  <a:gd name="T7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28">
                    <a:moveTo>
                      <a:pt x="21" y="28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14" y="0"/>
                      <a:pt x="7" y="1"/>
                      <a:pt x="0" y="4"/>
                    </a:cubicBezTo>
                    <a:cubicBezTo>
                      <a:pt x="5" y="17"/>
                      <a:pt x="13" y="26"/>
                      <a:pt x="21" y="2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3" name="Freeform 17"/>
              <p:cNvSpPr/>
              <p:nvPr/>
            </p:nvSpPr>
            <p:spPr bwMode="auto">
              <a:xfrm>
                <a:off x="6908800" y="2745695"/>
                <a:ext cx="98425" cy="93663"/>
              </a:xfrm>
              <a:custGeom>
                <a:avLst/>
                <a:gdLst>
                  <a:gd name="T0" fmla="*/ 0 w 26"/>
                  <a:gd name="T1" fmla="*/ 25 h 25"/>
                  <a:gd name="T2" fmla="*/ 26 w 26"/>
                  <a:gd name="T3" fmla="*/ 25 h 25"/>
                  <a:gd name="T4" fmla="*/ 26 w 26"/>
                  <a:gd name="T5" fmla="*/ 4 h 25"/>
                  <a:gd name="T6" fmla="*/ 4 w 26"/>
                  <a:gd name="T7" fmla="*/ 0 h 25"/>
                  <a:gd name="T8" fmla="*/ 0 w 26"/>
                  <a:gd name="T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5">
                    <a:moveTo>
                      <a:pt x="0" y="25"/>
                    </a:moveTo>
                    <a:cubicBezTo>
                      <a:pt x="26" y="25"/>
                      <a:pt x="26" y="25"/>
                      <a:pt x="26" y="25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18" y="4"/>
                      <a:pt x="11" y="2"/>
                      <a:pt x="4" y="0"/>
                    </a:cubicBezTo>
                    <a:cubicBezTo>
                      <a:pt x="2" y="7"/>
                      <a:pt x="0" y="16"/>
                      <a:pt x="0" y="2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4" name="Freeform 18"/>
              <p:cNvSpPr/>
              <p:nvPr/>
            </p:nvSpPr>
            <p:spPr bwMode="auto">
              <a:xfrm>
                <a:off x="7029450" y="2640920"/>
                <a:ext cx="66675" cy="93663"/>
              </a:xfrm>
              <a:custGeom>
                <a:avLst/>
                <a:gdLst>
                  <a:gd name="T0" fmla="*/ 0 w 18"/>
                  <a:gd name="T1" fmla="*/ 0 h 25"/>
                  <a:gd name="T2" fmla="*/ 0 w 18"/>
                  <a:gd name="T3" fmla="*/ 25 h 25"/>
                  <a:gd name="T4" fmla="*/ 18 w 18"/>
                  <a:gd name="T5" fmla="*/ 21 h 25"/>
                  <a:gd name="T6" fmla="*/ 0 w 18"/>
                  <a:gd name="T7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25">
                    <a:moveTo>
                      <a:pt x="0" y="0"/>
                    </a:moveTo>
                    <a:cubicBezTo>
                      <a:pt x="0" y="25"/>
                      <a:pt x="0" y="25"/>
                      <a:pt x="0" y="25"/>
                    </a:cubicBezTo>
                    <a:cubicBezTo>
                      <a:pt x="6" y="25"/>
                      <a:pt x="12" y="23"/>
                      <a:pt x="18" y="21"/>
                    </a:cubicBezTo>
                    <a:cubicBezTo>
                      <a:pt x="13" y="10"/>
                      <a:pt x="7" y="2"/>
                      <a:pt x="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5" name="Freeform 19"/>
              <p:cNvSpPr/>
              <p:nvPr/>
            </p:nvSpPr>
            <p:spPr bwMode="auto">
              <a:xfrm>
                <a:off x="6931025" y="2636157"/>
                <a:ext cx="76200" cy="98425"/>
              </a:xfrm>
              <a:custGeom>
                <a:avLst/>
                <a:gdLst>
                  <a:gd name="T0" fmla="*/ 20 w 20"/>
                  <a:gd name="T1" fmla="*/ 26 h 26"/>
                  <a:gd name="T2" fmla="*/ 20 w 20"/>
                  <a:gd name="T3" fmla="*/ 0 h 26"/>
                  <a:gd name="T4" fmla="*/ 0 w 20"/>
                  <a:gd name="T5" fmla="*/ 22 h 26"/>
                  <a:gd name="T6" fmla="*/ 20 w 20"/>
                  <a:gd name="T7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26">
                    <a:moveTo>
                      <a:pt x="20" y="26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12" y="2"/>
                      <a:pt x="5" y="11"/>
                      <a:pt x="0" y="22"/>
                    </a:cubicBezTo>
                    <a:cubicBezTo>
                      <a:pt x="6" y="25"/>
                      <a:pt x="13" y="26"/>
                      <a:pt x="20" y="2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6" name="Freeform 20"/>
              <p:cNvSpPr/>
              <p:nvPr/>
            </p:nvSpPr>
            <p:spPr bwMode="auto">
              <a:xfrm>
                <a:off x="6908800" y="2863170"/>
                <a:ext cx="98425" cy="96838"/>
              </a:xfrm>
              <a:custGeom>
                <a:avLst/>
                <a:gdLst>
                  <a:gd name="T0" fmla="*/ 3 w 26"/>
                  <a:gd name="T1" fmla="*/ 26 h 26"/>
                  <a:gd name="T2" fmla="*/ 26 w 26"/>
                  <a:gd name="T3" fmla="*/ 21 h 26"/>
                  <a:gd name="T4" fmla="*/ 26 w 26"/>
                  <a:gd name="T5" fmla="*/ 0 h 26"/>
                  <a:gd name="T6" fmla="*/ 0 w 26"/>
                  <a:gd name="T7" fmla="*/ 0 h 26"/>
                  <a:gd name="T8" fmla="*/ 3 w 26"/>
                  <a:gd name="T9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6">
                    <a:moveTo>
                      <a:pt x="3" y="26"/>
                    </a:moveTo>
                    <a:cubicBezTo>
                      <a:pt x="10" y="23"/>
                      <a:pt x="18" y="21"/>
                      <a:pt x="26" y="21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9"/>
                      <a:pt x="1" y="18"/>
                      <a:pt x="3" y="2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7" name="Freeform 21"/>
              <p:cNvSpPr/>
              <p:nvPr/>
            </p:nvSpPr>
            <p:spPr bwMode="auto">
              <a:xfrm>
                <a:off x="6784975" y="2863170"/>
                <a:ext cx="112713" cy="146050"/>
              </a:xfrm>
              <a:custGeom>
                <a:avLst/>
                <a:gdLst>
                  <a:gd name="T0" fmla="*/ 30 w 30"/>
                  <a:gd name="T1" fmla="*/ 28 h 39"/>
                  <a:gd name="T2" fmla="*/ 27 w 30"/>
                  <a:gd name="T3" fmla="*/ 0 h 39"/>
                  <a:gd name="T4" fmla="*/ 0 w 30"/>
                  <a:gd name="T5" fmla="*/ 0 h 39"/>
                  <a:gd name="T6" fmla="*/ 16 w 30"/>
                  <a:gd name="T7" fmla="*/ 39 h 39"/>
                  <a:gd name="T8" fmla="*/ 30 w 30"/>
                  <a:gd name="T9" fmla="*/ 28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9">
                    <a:moveTo>
                      <a:pt x="30" y="28"/>
                    </a:moveTo>
                    <a:cubicBezTo>
                      <a:pt x="28" y="20"/>
                      <a:pt x="27" y="10"/>
                      <a:pt x="2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5"/>
                      <a:pt x="7" y="28"/>
                      <a:pt x="16" y="39"/>
                    </a:cubicBezTo>
                    <a:cubicBezTo>
                      <a:pt x="20" y="35"/>
                      <a:pt x="25" y="31"/>
                      <a:pt x="30" y="2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8" name="Freeform 22"/>
              <p:cNvSpPr/>
              <p:nvPr/>
            </p:nvSpPr>
            <p:spPr bwMode="auto">
              <a:xfrm>
                <a:off x="7062788" y="2629807"/>
                <a:ext cx="101600" cy="77788"/>
              </a:xfrm>
              <a:custGeom>
                <a:avLst/>
                <a:gdLst>
                  <a:gd name="T0" fmla="*/ 0 w 27"/>
                  <a:gd name="T1" fmla="*/ 0 h 21"/>
                  <a:gd name="T2" fmla="*/ 15 w 27"/>
                  <a:gd name="T3" fmla="*/ 21 h 21"/>
                  <a:gd name="T4" fmla="*/ 27 w 27"/>
                  <a:gd name="T5" fmla="*/ 12 h 21"/>
                  <a:gd name="T6" fmla="*/ 0 w 27"/>
                  <a:gd name="T7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21">
                    <a:moveTo>
                      <a:pt x="0" y="0"/>
                    </a:moveTo>
                    <a:cubicBezTo>
                      <a:pt x="6" y="4"/>
                      <a:pt x="11" y="11"/>
                      <a:pt x="15" y="21"/>
                    </a:cubicBezTo>
                    <a:cubicBezTo>
                      <a:pt x="19" y="19"/>
                      <a:pt x="23" y="16"/>
                      <a:pt x="27" y="12"/>
                    </a:cubicBezTo>
                    <a:cubicBezTo>
                      <a:pt x="19" y="6"/>
                      <a:pt x="10" y="2"/>
                      <a:pt x="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9" name="Freeform 23"/>
              <p:cNvSpPr/>
              <p:nvPr/>
            </p:nvSpPr>
            <p:spPr bwMode="auto">
              <a:xfrm>
                <a:off x="7131050" y="2863170"/>
                <a:ext cx="115888" cy="149225"/>
              </a:xfrm>
              <a:custGeom>
                <a:avLst/>
                <a:gdLst>
                  <a:gd name="T0" fmla="*/ 4 w 31"/>
                  <a:gd name="T1" fmla="*/ 0 h 40"/>
                  <a:gd name="T2" fmla="*/ 0 w 31"/>
                  <a:gd name="T3" fmla="*/ 29 h 40"/>
                  <a:gd name="T4" fmla="*/ 15 w 31"/>
                  <a:gd name="T5" fmla="*/ 40 h 40"/>
                  <a:gd name="T6" fmla="*/ 31 w 31"/>
                  <a:gd name="T7" fmla="*/ 0 h 40"/>
                  <a:gd name="T8" fmla="*/ 4 w 31"/>
                  <a:gd name="T9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40">
                    <a:moveTo>
                      <a:pt x="4" y="0"/>
                    </a:moveTo>
                    <a:cubicBezTo>
                      <a:pt x="4" y="10"/>
                      <a:pt x="2" y="20"/>
                      <a:pt x="0" y="29"/>
                    </a:cubicBezTo>
                    <a:cubicBezTo>
                      <a:pt x="5" y="32"/>
                      <a:pt x="10" y="36"/>
                      <a:pt x="15" y="40"/>
                    </a:cubicBezTo>
                    <a:cubicBezTo>
                      <a:pt x="25" y="30"/>
                      <a:pt x="31" y="15"/>
                      <a:pt x="31" y="0"/>
                    </a:cubicBezTo>
                    <a:cubicBezTo>
                      <a:pt x="4" y="0"/>
                      <a:pt x="4" y="0"/>
                      <a:pt x="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80" name="Freeform 24"/>
              <p:cNvSpPr/>
              <p:nvPr/>
            </p:nvSpPr>
            <p:spPr bwMode="auto">
              <a:xfrm>
                <a:off x="6867525" y="2629807"/>
                <a:ext cx="93663" cy="77788"/>
              </a:xfrm>
              <a:custGeom>
                <a:avLst/>
                <a:gdLst>
                  <a:gd name="T0" fmla="*/ 11 w 25"/>
                  <a:gd name="T1" fmla="*/ 21 h 21"/>
                  <a:gd name="T2" fmla="*/ 25 w 25"/>
                  <a:gd name="T3" fmla="*/ 0 h 21"/>
                  <a:gd name="T4" fmla="*/ 0 w 25"/>
                  <a:gd name="T5" fmla="*/ 13 h 21"/>
                  <a:gd name="T6" fmla="*/ 11 w 25"/>
                  <a:gd name="T7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" h="21">
                    <a:moveTo>
                      <a:pt x="11" y="21"/>
                    </a:moveTo>
                    <a:cubicBezTo>
                      <a:pt x="15" y="12"/>
                      <a:pt x="20" y="5"/>
                      <a:pt x="25" y="0"/>
                    </a:cubicBezTo>
                    <a:cubicBezTo>
                      <a:pt x="16" y="3"/>
                      <a:pt x="7" y="7"/>
                      <a:pt x="0" y="13"/>
                    </a:cubicBezTo>
                    <a:cubicBezTo>
                      <a:pt x="3" y="17"/>
                      <a:pt x="7" y="19"/>
                      <a:pt x="11" y="2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81" name="Freeform 25"/>
              <p:cNvSpPr/>
              <p:nvPr/>
            </p:nvSpPr>
            <p:spPr bwMode="auto">
              <a:xfrm>
                <a:off x="7126288" y="2693307"/>
                <a:ext cx="120650" cy="146050"/>
              </a:xfrm>
              <a:custGeom>
                <a:avLst/>
                <a:gdLst>
                  <a:gd name="T0" fmla="*/ 0 w 32"/>
                  <a:gd name="T1" fmla="*/ 10 h 39"/>
                  <a:gd name="T2" fmla="*/ 5 w 32"/>
                  <a:gd name="T3" fmla="*/ 39 h 39"/>
                  <a:gd name="T4" fmla="*/ 32 w 32"/>
                  <a:gd name="T5" fmla="*/ 39 h 39"/>
                  <a:gd name="T6" fmla="*/ 15 w 32"/>
                  <a:gd name="T7" fmla="*/ 0 h 39"/>
                  <a:gd name="T8" fmla="*/ 0 w 32"/>
                  <a:gd name="T9" fmla="*/ 1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9">
                    <a:moveTo>
                      <a:pt x="0" y="10"/>
                    </a:moveTo>
                    <a:cubicBezTo>
                      <a:pt x="3" y="19"/>
                      <a:pt x="4" y="29"/>
                      <a:pt x="5" y="39"/>
                    </a:cubicBezTo>
                    <a:cubicBezTo>
                      <a:pt x="32" y="39"/>
                      <a:pt x="32" y="39"/>
                      <a:pt x="32" y="39"/>
                    </a:cubicBezTo>
                    <a:cubicBezTo>
                      <a:pt x="31" y="24"/>
                      <a:pt x="25" y="10"/>
                      <a:pt x="15" y="0"/>
                    </a:cubicBezTo>
                    <a:cubicBezTo>
                      <a:pt x="10" y="4"/>
                      <a:pt x="6" y="7"/>
                      <a:pt x="0" y="1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82" name="Freeform 26"/>
              <p:cNvSpPr/>
              <p:nvPr/>
            </p:nvSpPr>
            <p:spPr bwMode="auto">
              <a:xfrm>
                <a:off x="6788150" y="2696482"/>
                <a:ext cx="112713" cy="142875"/>
              </a:xfrm>
              <a:custGeom>
                <a:avLst/>
                <a:gdLst>
                  <a:gd name="T0" fmla="*/ 26 w 30"/>
                  <a:gd name="T1" fmla="*/ 38 h 38"/>
                  <a:gd name="T2" fmla="*/ 30 w 30"/>
                  <a:gd name="T3" fmla="*/ 10 h 38"/>
                  <a:gd name="T4" fmla="*/ 16 w 30"/>
                  <a:gd name="T5" fmla="*/ 0 h 38"/>
                  <a:gd name="T6" fmla="*/ 0 w 30"/>
                  <a:gd name="T7" fmla="*/ 38 h 38"/>
                  <a:gd name="T8" fmla="*/ 26 w 30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8">
                    <a:moveTo>
                      <a:pt x="26" y="38"/>
                    </a:moveTo>
                    <a:cubicBezTo>
                      <a:pt x="26" y="28"/>
                      <a:pt x="27" y="18"/>
                      <a:pt x="30" y="10"/>
                    </a:cubicBezTo>
                    <a:cubicBezTo>
                      <a:pt x="25" y="7"/>
                      <a:pt x="20" y="4"/>
                      <a:pt x="16" y="0"/>
                    </a:cubicBezTo>
                    <a:cubicBezTo>
                      <a:pt x="7" y="10"/>
                      <a:pt x="1" y="23"/>
                      <a:pt x="0" y="38"/>
                    </a:cubicBezTo>
                    <a:cubicBezTo>
                      <a:pt x="26" y="38"/>
                      <a:pt x="26" y="38"/>
                      <a:pt x="26" y="3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83" name="Freeform 27"/>
              <p:cNvSpPr/>
              <p:nvPr/>
            </p:nvSpPr>
            <p:spPr bwMode="auto">
              <a:xfrm>
                <a:off x="7070725" y="2994932"/>
                <a:ext cx="96838" cy="85725"/>
              </a:xfrm>
              <a:custGeom>
                <a:avLst/>
                <a:gdLst>
                  <a:gd name="T0" fmla="*/ 14 w 26"/>
                  <a:gd name="T1" fmla="*/ 0 h 23"/>
                  <a:gd name="T2" fmla="*/ 0 w 26"/>
                  <a:gd name="T3" fmla="*/ 23 h 23"/>
                  <a:gd name="T4" fmla="*/ 26 w 26"/>
                  <a:gd name="T5" fmla="*/ 10 h 23"/>
                  <a:gd name="T6" fmla="*/ 14 w 26"/>
                  <a:gd name="T7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" h="23">
                    <a:moveTo>
                      <a:pt x="14" y="0"/>
                    </a:moveTo>
                    <a:cubicBezTo>
                      <a:pt x="10" y="10"/>
                      <a:pt x="5" y="18"/>
                      <a:pt x="0" y="23"/>
                    </a:cubicBezTo>
                    <a:cubicBezTo>
                      <a:pt x="9" y="21"/>
                      <a:pt x="18" y="16"/>
                      <a:pt x="26" y="10"/>
                    </a:cubicBezTo>
                    <a:cubicBezTo>
                      <a:pt x="22" y="6"/>
                      <a:pt x="18" y="3"/>
                      <a:pt x="1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84" name="Freeform 28"/>
              <p:cNvSpPr/>
              <p:nvPr/>
            </p:nvSpPr>
            <p:spPr bwMode="auto">
              <a:xfrm>
                <a:off x="6862763" y="2994932"/>
                <a:ext cx="95250" cy="82550"/>
              </a:xfrm>
              <a:custGeom>
                <a:avLst/>
                <a:gdLst>
                  <a:gd name="T0" fmla="*/ 11 w 25"/>
                  <a:gd name="T1" fmla="*/ 0 h 22"/>
                  <a:gd name="T2" fmla="*/ 0 w 25"/>
                  <a:gd name="T3" fmla="*/ 9 h 22"/>
                  <a:gd name="T4" fmla="*/ 25 w 25"/>
                  <a:gd name="T5" fmla="*/ 22 h 22"/>
                  <a:gd name="T6" fmla="*/ 11 w 25"/>
                  <a:gd name="T7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" h="22">
                    <a:moveTo>
                      <a:pt x="11" y="0"/>
                    </a:moveTo>
                    <a:cubicBezTo>
                      <a:pt x="7" y="2"/>
                      <a:pt x="3" y="5"/>
                      <a:pt x="0" y="9"/>
                    </a:cubicBezTo>
                    <a:cubicBezTo>
                      <a:pt x="7" y="15"/>
                      <a:pt x="15" y="20"/>
                      <a:pt x="25" y="22"/>
                    </a:cubicBezTo>
                    <a:cubicBezTo>
                      <a:pt x="19" y="18"/>
                      <a:pt x="15" y="10"/>
                      <a:pt x="1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sp>
          <p:nvSpPr>
            <p:cNvPr id="67" name="Freeform 29"/>
            <p:cNvSpPr>
              <a:spLocks noEditPoints="1"/>
            </p:cNvSpPr>
            <p:nvPr/>
          </p:nvSpPr>
          <p:spPr bwMode="auto">
            <a:xfrm>
              <a:off x="4391025" y="1847056"/>
              <a:ext cx="554038" cy="561975"/>
            </a:xfrm>
            <a:custGeom>
              <a:avLst/>
              <a:gdLst>
                <a:gd name="T0" fmla="*/ 2147483646 w 114"/>
                <a:gd name="T1" fmla="*/ 2147483646 h 116"/>
                <a:gd name="T2" fmla="*/ 1983169301 w 114"/>
                <a:gd name="T3" fmla="*/ 1689849136 h 116"/>
                <a:gd name="T4" fmla="*/ 2101213415 w 114"/>
                <a:gd name="T5" fmla="*/ 1079626644 h 116"/>
                <a:gd name="T6" fmla="*/ 1015192015 w 114"/>
                <a:gd name="T7" fmla="*/ 23472145 h 116"/>
                <a:gd name="T8" fmla="*/ 23609795 w 114"/>
                <a:gd name="T9" fmla="*/ 1173505537 h 116"/>
                <a:gd name="T10" fmla="*/ 1133240989 w 114"/>
                <a:gd name="T11" fmla="*/ 2147483646 h 116"/>
                <a:gd name="T12" fmla="*/ 1699861484 w 114"/>
                <a:gd name="T13" fmla="*/ 2041897406 h 116"/>
                <a:gd name="T14" fmla="*/ 2147483646 w 114"/>
                <a:gd name="T15" fmla="*/ 2147483646 h 116"/>
                <a:gd name="T16" fmla="*/ 2147483646 w 114"/>
                <a:gd name="T17" fmla="*/ 2147483646 h 116"/>
                <a:gd name="T18" fmla="*/ 2147483646 w 114"/>
                <a:gd name="T19" fmla="*/ 2147483646 h 116"/>
                <a:gd name="T20" fmla="*/ 2147483646 w 114"/>
                <a:gd name="T21" fmla="*/ 2147483646 h 116"/>
                <a:gd name="T22" fmla="*/ 354137202 w 114"/>
                <a:gd name="T23" fmla="*/ 1173505537 h 116"/>
                <a:gd name="T24" fmla="*/ 1038801810 w 114"/>
                <a:gd name="T25" fmla="*/ 375520415 h 116"/>
                <a:gd name="T26" fmla="*/ 1770686008 w 114"/>
                <a:gd name="T27" fmla="*/ 1103093945 h 116"/>
                <a:gd name="T28" fmla="*/ 1109631194 w 114"/>
                <a:gd name="T29" fmla="*/ 1877606921 h 116"/>
                <a:gd name="T30" fmla="*/ 354137202 w 114"/>
                <a:gd name="T31" fmla="*/ 1173505537 h 11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14" h="116">
                  <a:moveTo>
                    <a:pt x="113" y="100"/>
                  </a:moveTo>
                  <a:cubicBezTo>
                    <a:pt x="84" y="72"/>
                    <a:pt x="84" y="72"/>
                    <a:pt x="84" y="72"/>
                  </a:cubicBezTo>
                  <a:cubicBezTo>
                    <a:pt x="88" y="65"/>
                    <a:pt x="90" y="56"/>
                    <a:pt x="89" y="46"/>
                  </a:cubicBezTo>
                  <a:cubicBezTo>
                    <a:pt x="88" y="21"/>
                    <a:pt x="67" y="0"/>
                    <a:pt x="43" y="1"/>
                  </a:cubicBezTo>
                  <a:cubicBezTo>
                    <a:pt x="18" y="3"/>
                    <a:pt x="0" y="24"/>
                    <a:pt x="1" y="50"/>
                  </a:cubicBezTo>
                  <a:cubicBezTo>
                    <a:pt x="3" y="76"/>
                    <a:pt x="24" y="96"/>
                    <a:pt x="48" y="95"/>
                  </a:cubicBezTo>
                  <a:cubicBezTo>
                    <a:pt x="57" y="95"/>
                    <a:pt x="65" y="92"/>
                    <a:pt x="72" y="87"/>
                  </a:cubicBezTo>
                  <a:cubicBezTo>
                    <a:pt x="100" y="115"/>
                    <a:pt x="100" y="115"/>
                    <a:pt x="100" y="115"/>
                  </a:cubicBezTo>
                  <a:cubicBezTo>
                    <a:pt x="101" y="116"/>
                    <a:pt x="103" y="115"/>
                    <a:pt x="104" y="114"/>
                  </a:cubicBezTo>
                  <a:cubicBezTo>
                    <a:pt x="113" y="103"/>
                    <a:pt x="113" y="103"/>
                    <a:pt x="113" y="103"/>
                  </a:cubicBezTo>
                  <a:cubicBezTo>
                    <a:pt x="114" y="102"/>
                    <a:pt x="114" y="101"/>
                    <a:pt x="113" y="100"/>
                  </a:cubicBezTo>
                  <a:close/>
                  <a:moveTo>
                    <a:pt x="15" y="50"/>
                  </a:moveTo>
                  <a:cubicBezTo>
                    <a:pt x="14" y="32"/>
                    <a:pt x="27" y="17"/>
                    <a:pt x="44" y="16"/>
                  </a:cubicBezTo>
                  <a:cubicBezTo>
                    <a:pt x="60" y="16"/>
                    <a:pt x="74" y="29"/>
                    <a:pt x="75" y="47"/>
                  </a:cubicBezTo>
                  <a:cubicBezTo>
                    <a:pt x="76" y="65"/>
                    <a:pt x="64" y="80"/>
                    <a:pt x="47" y="80"/>
                  </a:cubicBezTo>
                  <a:cubicBezTo>
                    <a:pt x="31" y="81"/>
                    <a:pt x="16" y="67"/>
                    <a:pt x="15" y="5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8" name="Freeform 226"/>
            <p:cNvSpPr>
              <a:spLocks noEditPoints="1"/>
            </p:cNvSpPr>
            <p:nvPr/>
          </p:nvSpPr>
          <p:spPr bwMode="auto">
            <a:xfrm>
              <a:off x="5589588" y="2951956"/>
              <a:ext cx="930275" cy="846138"/>
            </a:xfrm>
            <a:custGeom>
              <a:avLst/>
              <a:gdLst>
                <a:gd name="T0" fmla="*/ 2147483646 w 351"/>
                <a:gd name="T1" fmla="*/ 781393854 h 319"/>
                <a:gd name="T2" fmla="*/ 1849935324 w 351"/>
                <a:gd name="T3" fmla="*/ 0 h 319"/>
                <a:gd name="T4" fmla="*/ 0 w 351"/>
                <a:gd name="T5" fmla="*/ 809552478 h 319"/>
                <a:gd name="T6" fmla="*/ 450173589 w 351"/>
                <a:gd name="T7" fmla="*/ 1823254979 h 319"/>
                <a:gd name="T8" fmla="*/ 450173589 w 351"/>
                <a:gd name="T9" fmla="*/ 2147483646 h 319"/>
                <a:gd name="T10" fmla="*/ 2147483646 w 351"/>
                <a:gd name="T11" fmla="*/ 2147483646 h 319"/>
                <a:gd name="T12" fmla="*/ 2147483646 w 351"/>
                <a:gd name="T13" fmla="*/ 781393854 h 319"/>
                <a:gd name="T14" fmla="*/ 2147483646 w 351"/>
                <a:gd name="T15" fmla="*/ 781393854 h 319"/>
                <a:gd name="T16" fmla="*/ 450173589 w 351"/>
                <a:gd name="T17" fmla="*/ 922186974 h 319"/>
                <a:gd name="T18" fmla="*/ 393901228 w 351"/>
                <a:gd name="T19" fmla="*/ 950345598 h 319"/>
                <a:gd name="T20" fmla="*/ 450173589 w 351"/>
                <a:gd name="T21" fmla="*/ 1105215376 h 319"/>
                <a:gd name="T22" fmla="*/ 450173589 w 351"/>
                <a:gd name="T23" fmla="*/ 1485354146 h 319"/>
                <a:gd name="T24" fmla="*/ 196950614 w 351"/>
                <a:gd name="T25" fmla="*/ 879949038 h 319"/>
                <a:gd name="T26" fmla="*/ 1779594872 w 351"/>
                <a:gd name="T27" fmla="*/ 211187026 h 319"/>
                <a:gd name="T28" fmla="*/ 2018749757 w 351"/>
                <a:gd name="T29" fmla="*/ 781393854 h 319"/>
                <a:gd name="T30" fmla="*/ 1864000764 w 351"/>
                <a:gd name="T31" fmla="*/ 781393854 h 319"/>
                <a:gd name="T32" fmla="*/ 1702220375 w 351"/>
                <a:gd name="T33" fmla="*/ 408297393 h 319"/>
                <a:gd name="T34" fmla="*/ 801873197 w 351"/>
                <a:gd name="T35" fmla="*/ 781393854 h 319"/>
                <a:gd name="T36" fmla="*/ 450173589 w 351"/>
                <a:gd name="T37" fmla="*/ 781393854 h 319"/>
                <a:gd name="T38" fmla="*/ 450173589 w 351"/>
                <a:gd name="T39" fmla="*/ 922186974 h 319"/>
                <a:gd name="T40" fmla="*/ 2147483646 w 351"/>
                <a:gd name="T41" fmla="*/ 2090759254 h 319"/>
                <a:gd name="T42" fmla="*/ 590854492 w 351"/>
                <a:gd name="T43" fmla="*/ 2090759254 h 319"/>
                <a:gd name="T44" fmla="*/ 590854492 w 351"/>
                <a:gd name="T45" fmla="*/ 922186974 h 319"/>
                <a:gd name="T46" fmla="*/ 2147483646 w 351"/>
                <a:gd name="T47" fmla="*/ 922186974 h 319"/>
                <a:gd name="T48" fmla="*/ 2147483646 w 351"/>
                <a:gd name="T49" fmla="*/ 2090759254 h 319"/>
                <a:gd name="T50" fmla="*/ 2147483646 w 351"/>
                <a:gd name="T51" fmla="*/ 1077056752 h 319"/>
                <a:gd name="T52" fmla="*/ 745600836 w 351"/>
                <a:gd name="T53" fmla="*/ 1077056752 h 319"/>
                <a:gd name="T54" fmla="*/ 745600836 w 351"/>
                <a:gd name="T55" fmla="*/ 1949966134 h 319"/>
                <a:gd name="T56" fmla="*/ 2147483646 w 351"/>
                <a:gd name="T57" fmla="*/ 1949966134 h 319"/>
                <a:gd name="T58" fmla="*/ 2147483646 w 351"/>
                <a:gd name="T59" fmla="*/ 1077056752 h 319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351" h="319">
                  <a:moveTo>
                    <a:pt x="311" y="111"/>
                  </a:moveTo>
                  <a:lnTo>
                    <a:pt x="263" y="0"/>
                  </a:lnTo>
                  <a:lnTo>
                    <a:pt x="0" y="115"/>
                  </a:lnTo>
                  <a:lnTo>
                    <a:pt x="64" y="259"/>
                  </a:lnTo>
                  <a:lnTo>
                    <a:pt x="64" y="319"/>
                  </a:lnTo>
                  <a:lnTo>
                    <a:pt x="351" y="319"/>
                  </a:lnTo>
                  <a:lnTo>
                    <a:pt x="351" y="111"/>
                  </a:lnTo>
                  <a:lnTo>
                    <a:pt x="311" y="111"/>
                  </a:lnTo>
                  <a:close/>
                  <a:moveTo>
                    <a:pt x="64" y="131"/>
                  </a:moveTo>
                  <a:lnTo>
                    <a:pt x="56" y="135"/>
                  </a:lnTo>
                  <a:lnTo>
                    <a:pt x="64" y="157"/>
                  </a:lnTo>
                  <a:lnTo>
                    <a:pt x="64" y="211"/>
                  </a:lnTo>
                  <a:lnTo>
                    <a:pt x="28" y="125"/>
                  </a:lnTo>
                  <a:lnTo>
                    <a:pt x="253" y="30"/>
                  </a:lnTo>
                  <a:lnTo>
                    <a:pt x="287" y="111"/>
                  </a:lnTo>
                  <a:lnTo>
                    <a:pt x="265" y="111"/>
                  </a:lnTo>
                  <a:lnTo>
                    <a:pt x="242" y="58"/>
                  </a:lnTo>
                  <a:lnTo>
                    <a:pt x="114" y="111"/>
                  </a:lnTo>
                  <a:lnTo>
                    <a:pt x="64" y="111"/>
                  </a:lnTo>
                  <a:lnTo>
                    <a:pt x="64" y="131"/>
                  </a:lnTo>
                  <a:close/>
                  <a:moveTo>
                    <a:pt x="329" y="297"/>
                  </a:moveTo>
                  <a:lnTo>
                    <a:pt x="84" y="297"/>
                  </a:lnTo>
                  <a:lnTo>
                    <a:pt x="84" y="131"/>
                  </a:lnTo>
                  <a:lnTo>
                    <a:pt x="329" y="131"/>
                  </a:lnTo>
                  <a:lnTo>
                    <a:pt x="329" y="297"/>
                  </a:lnTo>
                  <a:close/>
                  <a:moveTo>
                    <a:pt x="309" y="153"/>
                  </a:moveTo>
                  <a:lnTo>
                    <a:pt x="106" y="153"/>
                  </a:lnTo>
                  <a:lnTo>
                    <a:pt x="106" y="277"/>
                  </a:lnTo>
                  <a:lnTo>
                    <a:pt x="309" y="277"/>
                  </a:lnTo>
                  <a:lnTo>
                    <a:pt x="309" y="1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87" name="文本框 1"/>
          <p:cNvSpPr txBox="1"/>
          <p:nvPr/>
        </p:nvSpPr>
        <p:spPr>
          <a:xfrm>
            <a:off x="1751569" y="2322479"/>
            <a:ext cx="21499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的内容打在这里，或者通过复制您的文本后，在此框中选择粘贴，并选择只保留文字。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明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，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8" name="išļîďè"/>
          <p:cNvSpPr txBox="1"/>
          <p:nvPr/>
        </p:nvSpPr>
        <p:spPr bwMode="auto">
          <a:xfrm>
            <a:off x="1704054" y="2009112"/>
            <a:ext cx="2239562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tx1"/>
                </a:solidFill>
                <a:latin typeface="+mn-ea"/>
              </a:rPr>
              <a:t>Text here</a:t>
            </a:r>
          </a:p>
        </p:txBody>
      </p:sp>
      <p:sp>
        <p:nvSpPr>
          <p:cNvPr id="89" name="文本框 1"/>
          <p:cNvSpPr txBox="1"/>
          <p:nvPr/>
        </p:nvSpPr>
        <p:spPr>
          <a:xfrm>
            <a:off x="1751569" y="4006601"/>
            <a:ext cx="21499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的内容打在这里，或者通过复制您的文本后，在此框中选择粘贴，并选择只保留文字。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明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，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0" name="išļîďè"/>
          <p:cNvSpPr txBox="1"/>
          <p:nvPr/>
        </p:nvSpPr>
        <p:spPr bwMode="auto">
          <a:xfrm>
            <a:off x="1704054" y="3693234"/>
            <a:ext cx="2239562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tx1"/>
                </a:solidFill>
                <a:latin typeface="+mn-ea"/>
              </a:rPr>
              <a:t>Text here</a:t>
            </a:r>
          </a:p>
        </p:txBody>
      </p:sp>
      <p:sp>
        <p:nvSpPr>
          <p:cNvPr id="91" name="文本框 1"/>
          <p:cNvSpPr txBox="1"/>
          <p:nvPr/>
        </p:nvSpPr>
        <p:spPr>
          <a:xfrm>
            <a:off x="8504987" y="2322479"/>
            <a:ext cx="21499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的内容打在这里，或者通过复制您的文本后，在此框中选择粘贴，并选择只保留文字。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明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，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2" name="išļîďè"/>
          <p:cNvSpPr txBox="1"/>
          <p:nvPr/>
        </p:nvSpPr>
        <p:spPr bwMode="auto">
          <a:xfrm>
            <a:off x="8457472" y="2009112"/>
            <a:ext cx="2239562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tx1"/>
                </a:solidFill>
                <a:latin typeface="+mn-ea"/>
              </a:rPr>
              <a:t>Text here</a:t>
            </a:r>
          </a:p>
        </p:txBody>
      </p:sp>
      <p:sp>
        <p:nvSpPr>
          <p:cNvPr id="93" name="文本框 1"/>
          <p:cNvSpPr txBox="1"/>
          <p:nvPr/>
        </p:nvSpPr>
        <p:spPr>
          <a:xfrm>
            <a:off x="8504987" y="4006601"/>
            <a:ext cx="21499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的内容打在这里，或者通过复制您的文本后，在此框中选择粘贴，并选择只保留文字。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明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，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4" name="išļîďè"/>
          <p:cNvSpPr txBox="1"/>
          <p:nvPr/>
        </p:nvSpPr>
        <p:spPr bwMode="auto">
          <a:xfrm>
            <a:off x="8457472" y="3693234"/>
            <a:ext cx="2239562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tx1"/>
                </a:solidFill>
                <a:latin typeface="+mn-ea"/>
              </a:rPr>
              <a:t>Text here</a:t>
            </a:r>
          </a:p>
        </p:txBody>
      </p:sp>
    </p:spTree>
    <p:extLst>
      <p:ext uri="{BB962C8B-B14F-4D97-AF65-F5344CB8AC3E}">
        <p14:creationId xmlns:p14="http://schemas.microsoft.com/office/powerpoint/2010/main" val="3349985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506283" y="171919"/>
            <a:ext cx="670385" cy="604428"/>
            <a:chOff x="5424755" y="1340768"/>
            <a:chExt cx="670560" cy="604586"/>
          </a:xfrm>
        </p:grpSpPr>
        <p:grpSp>
          <p:nvGrpSpPr>
            <p:cNvPr id="32" name="组合 31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34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5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33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6" name="文本框 9"/>
          <p:cNvSpPr txBox="1"/>
          <p:nvPr/>
        </p:nvSpPr>
        <p:spPr>
          <a:xfrm>
            <a:off x="1223286" y="290670"/>
            <a:ext cx="2798379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dirty="0">
                <a:solidFill>
                  <a:srgbClr val="414455"/>
                </a:solidFill>
                <a:latin typeface="微软雅黑" panose="020B0503020204020204" pitchFamily="34" charset="-122"/>
              </a:rPr>
              <a:t>关键技术与实践难点</a:t>
            </a:r>
          </a:p>
        </p:txBody>
      </p:sp>
      <p:sp>
        <p:nvSpPr>
          <p:cNvPr id="29" name="Freeform 126"/>
          <p:cNvSpPr>
            <a:spLocks noChangeAspect="1" noEditPoints="1"/>
          </p:cNvSpPr>
          <p:nvPr/>
        </p:nvSpPr>
        <p:spPr bwMode="auto">
          <a:xfrm>
            <a:off x="710380" y="332909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535009" y="294701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spcBef>
                <a:spcPct val="0"/>
              </a:spcBef>
              <a:defRPr/>
            </a:pPr>
            <a:r>
              <a:rPr lang="zh-CN" altLang="en-US" dirty="0">
                <a:solidFill>
                  <a:srgbClr val="1C50A2"/>
                </a:solidFill>
                <a:latin typeface="Arial" panose="020B0604020202020204"/>
                <a:sym typeface="微软雅黑" panose="020B0503020204020204" pitchFamily="34" charset="-122"/>
              </a:rPr>
              <a:t>关键技术</a:t>
            </a:r>
            <a:endParaRPr lang="zh-CN" altLang="en-US" sz="1100" dirty="0">
              <a:solidFill>
                <a:srgbClr val="1C50A2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7744182" y="308217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lang="zh-CN" altLang="en-US" b="1" dirty="0">
                <a:solidFill>
                  <a:srgbClr val="1C50A2"/>
                </a:solidFill>
                <a:latin typeface="Arial" panose="020B0604020202020204"/>
              </a:rPr>
              <a:t>实践难点</a:t>
            </a:r>
          </a:p>
        </p:txBody>
      </p:sp>
      <p:sp>
        <p:nvSpPr>
          <p:cNvPr id="43" name="矩形 42"/>
          <p:cNvSpPr/>
          <p:nvPr/>
        </p:nvSpPr>
        <p:spPr>
          <a:xfrm>
            <a:off x="9154720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kumimoji="1" lang="zh-CN" altLang="en-US" dirty="0">
                <a:solidFill>
                  <a:srgbClr val="1C50A2"/>
                </a:solidFill>
                <a:latin typeface="Arial" panose="020B0604020202020204"/>
              </a:rPr>
              <a:t>市场调研</a:t>
            </a:r>
            <a:endParaRPr lang="zh-CN" altLang="en-US" dirty="0">
              <a:solidFill>
                <a:srgbClr val="1C50A2"/>
              </a:solidFill>
              <a:latin typeface="Arial" panose="020B0604020202020204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0441652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kumimoji="1" lang="zh-CN" altLang="en-US" dirty="0">
                <a:solidFill>
                  <a:srgbClr val="1C50A2"/>
                </a:solidFill>
                <a:latin typeface="Arial" panose="020B0604020202020204"/>
              </a:rPr>
              <a:t>案例分析</a:t>
            </a:r>
            <a:endParaRPr lang="zh-CN" altLang="en-US" dirty="0">
              <a:solidFill>
                <a:srgbClr val="1C50A2"/>
              </a:solidFill>
              <a:latin typeface="Arial" panose="020B0604020202020204"/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7586134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8873067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10160000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11446933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Group 22"/>
          <p:cNvGrpSpPr/>
          <p:nvPr/>
        </p:nvGrpSpPr>
        <p:grpSpPr>
          <a:xfrm>
            <a:off x="4210256" y="1740878"/>
            <a:ext cx="3738758" cy="3376246"/>
            <a:chOff x="4032249" y="2085976"/>
            <a:chExt cx="4125912" cy="3725863"/>
          </a:xfrm>
          <a:solidFill>
            <a:srgbClr val="1C50A2"/>
          </a:solidFill>
          <a:effectLst>
            <a:outerShdw blurRad="342900" dist="317500" dir="5400000" sx="90000" sy="-19000" rotWithShape="0">
              <a:prstClr val="black">
                <a:alpha val="24000"/>
              </a:prstClr>
            </a:outerShdw>
          </a:effectLst>
        </p:grpSpPr>
        <p:sp>
          <p:nvSpPr>
            <p:cNvPr id="55" name="Freeform 14"/>
            <p:cNvSpPr/>
            <p:nvPr/>
          </p:nvSpPr>
          <p:spPr bwMode="auto">
            <a:xfrm>
              <a:off x="4032249" y="3692525"/>
              <a:ext cx="3208338" cy="2119312"/>
            </a:xfrm>
            <a:custGeom>
              <a:avLst/>
              <a:gdLst>
                <a:gd name="T0" fmla="*/ 37 w 1723"/>
                <a:gd name="T1" fmla="*/ 721 h 1138"/>
                <a:gd name="T2" fmla="*/ 451 w 1723"/>
                <a:gd name="T3" fmla="*/ 0 h 1138"/>
                <a:gd name="T4" fmla="*/ 451 w 1723"/>
                <a:gd name="T5" fmla="*/ 0 h 1138"/>
                <a:gd name="T6" fmla="*/ 634 w 1723"/>
                <a:gd name="T7" fmla="*/ 605 h 1138"/>
                <a:gd name="T8" fmla="*/ 1330 w 1723"/>
                <a:gd name="T9" fmla="*/ 579 h 1138"/>
                <a:gd name="T10" fmla="*/ 1446 w 1723"/>
                <a:gd name="T11" fmla="*/ 325 h 1138"/>
                <a:gd name="T12" fmla="*/ 1277 w 1723"/>
                <a:gd name="T13" fmla="*/ 32 h 1138"/>
                <a:gd name="T14" fmla="*/ 1071 w 1723"/>
                <a:gd name="T15" fmla="*/ 1138 h 1138"/>
                <a:gd name="T16" fmla="*/ 1071 w 1723"/>
                <a:gd name="T17" fmla="*/ 1138 h 1138"/>
                <a:gd name="T18" fmla="*/ 279 w 1723"/>
                <a:gd name="T19" fmla="*/ 1138 h 1138"/>
                <a:gd name="T20" fmla="*/ 0 w 1723"/>
                <a:gd name="T21" fmla="*/ 860 h 1138"/>
                <a:gd name="T22" fmla="*/ 37 w 1723"/>
                <a:gd name="T23" fmla="*/ 721 h 1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23" h="1138">
                  <a:moveTo>
                    <a:pt x="37" y="721"/>
                  </a:moveTo>
                  <a:cubicBezTo>
                    <a:pt x="451" y="0"/>
                    <a:pt x="451" y="0"/>
                    <a:pt x="451" y="0"/>
                  </a:cubicBezTo>
                  <a:cubicBezTo>
                    <a:pt x="451" y="0"/>
                    <a:pt x="451" y="0"/>
                    <a:pt x="451" y="0"/>
                  </a:cubicBezTo>
                  <a:cubicBezTo>
                    <a:pt x="342" y="265"/>
                    <a:pt x="450" y="484"/>
                    <a:pt x="634" y="605"/>
                  </a:cubicBezTo>
                  <a:cubicBezTo>
                    <a:pt x="828" y="733"/>
                    <a:pt x="1106" y="750"/>
                    <a:pt x="1330" y="579"/>
                  </a:cubicBezTo>
                  <a:cubicBezTo>
                    <a:pt x="1401" y="517"/>
                    <a:pt x="1446" y="426"/>
                    <a:pt x="1446" y="325"/>
                  </a:cubicBezTo>
                  <a:cubicBezTo>
                    <a:pt x="1446" y="196"/>
                    <a:pt x="1378" y="96"/>
                    <a:pt x="1277" y="32"/>
                  </a:cubicBezTo>
                  <a:cubicBezTo>
                    <a:pt x="1723" y="311"/>
                    <a:pt x="1648" y="1131"/>
                    <a:pt x="1071" y="1138"/>
                  </a:cubicBezTo>
                  <a:cubicBezTo>
                    <a:pt x="1071" y="1138"/>
                    <a:pt x="1071" y="1138"/>
                    <a:pt x="1071" y="1138"/>
                  </a:cubicBezTo>
                  <a:cubicBezTo>
                    <a:pt x="279" y="1138"/>
                    <a:pt x="279" y="1138"/>
                    <a:pt x="279" y="1138"/>
                  </a:cubicBezTo>
                  <a:cubicBezTo>
                    <a:pt x="125" y="1138"/>
                    <a:pt x="0" y="1014"/>
                    <a:pt x="0" y="860"/>
                  </a:cubicBezTo>
                  <a:cubicBezTo>
                    <a:pt x="0" y="809"/>
                    <a:pt x="13" y="762"/>
                    <a:pt x="37" y="72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56" name="Freeform 15"/>
            <p:cNvSpPr/>
            <p:nvPr/>
          </p:nvSpPr>
          <p:spPr bwMode="auto">
            <a:xfrm>
              <a:off x="4451349" y="2085976"/>
              <a:ext cx="2860675" cy="3284539"/>
            </a:xfrm>
            <a:custGeom>
              <a:avLst/>
              <a:gdLst>
                <a:gd name="T0" fmla="*/ 226 w 1537"/>
                <a:gd name="T1" fmla="*/ 862 h 1764"/>
                <a:gd name="T2" fmla="*/ 640 w 1537"/>
                <a:gd name="T3" fmla="*/ 141 h 1764"/>
                <a:gd name="T4" fmla="*/ 883 w 1537"/>
                <a:gd name="T5" fmla="*/ 0 h 1764"/>
                <a:gd name="T6" fmla="*/ 1123 w 1537"/>
                <a:gd name="T7" fmla="*/ 136 h 1764"/>
                <a:gd name="T8" fmla="*/ 1537 w 1537"/>
                <a:gd name="T9" fmla="*/ 857 h 1764"/>
                <a:gd name="T10" fmla="*/ 1537 w 1537"/>
                <a:gd name="T11" fmla="*/ 857 h 1764"/>
                <a:gd name="T12" fmla="*/ 545 w 1537"/>
                <a:gd name="T13" fmla="*/ 1188 h 1764"/>
                <a:gd name="T14" fmla="*/ 883 w 1537"/>
                <a:gd name="T15" fmla="*/ 1525 h 1764"/>
                <a:gd name="T16" fmla="*/ 1094 w 1537"/>
                <a:gd name="T17" fmla="*/ 1451 h 1764"/>
                <a:gd name="T18" fmla="*/ 226 w 1537"/>
                <a:gd name="T19" fmla="*/ 863 h 1764"/>
                <a:gd name="T20" fmla="*/ 226 w 1537"/>
                <a:gd name="T21" fmla="*/ 862 h 1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37" h="1764">
                  <a:moveTo>
                    <a:pt x="226" y="862"/>
                  </a:moveTo>
                  <a:cubicBezTo>
                    <a:pt x="640" y="141"/>
                    <a:pt x="640" y="141"/>
                    <a:pt x="640" y="141"/>
                  </a:cubicBezTo>
                  <a:cubicBezTo>
                    <a:pt x="688" y="57"/>
                    <a:pt x="779" y="0"/>
                    <a:pt x="883" y="0"/>
                  </a:cubicBezTo>
                  <a:cubicBezTo>
                    <a:pt x="985" y="0"/>
                    <a:pt x="1074" y="55"/>
                    <a:pt x="1123" y="136"/>
                  </a:cubicBezTo>
                  <a:cubicBezTo>
                    <a:pt x="1537" y="857"/>
                    <a:pt x="1537" y="857"/>
                    <a:pt x="1537" y="857"/>
                  </a:cubicBezTo>
                  <a:cubicBezTo>
                    <a:pt x="1537" y="857"/>
                    <a:pt x="1537" y="857"/>
                    <a:pt x="1537" y="857"/>
                  </a:cubicBezTo>
                  <a:cubicBezTo>
                    <a:pt x="1244" y="356"/>
                    <a:pt x="545" y="671"/>
                    <a:pt x="545" y="1188"/>
                  </a:cubicBezTo>
                  <a:cubicBezTo>
                    <a:pt x="545" y="1374"/>
                    <a:pt x="696" y="1525"/>
                    <a:pt x="883" y="1525"/>
                  </a:cubicBezTo>
                  <a:cubicBezTo>
                    <a:pt x="963" y="1525"/>
                    <a:pt x="1036" y="1498"/>
                    <a:pt x="1094" y="1451"/>
                  </a:cubicBezTo>
                  <a:cubicBezTo>
                    <a:pt x="681" y="1764"/>
                    <a:pt x="0" y="1400"/>
                    <a:pt x="226" y="863"/>
                  </a:cubicBezTo>
                  <a:lnTo>
                    <a:pt x="226" y="8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57" name="Freeform 16"/>
            <p:cNvSpPr/>
            <p:nvPr/>
          </p:nvSpPr>
          <p:spPr bwMode="auto">
            <a:xfrm>
              <a:off x="5465762" y="2749550"/>
              <a:ext cx="2692399" cy="3062288"/>
            </a:xfrm>
            <a:custGeom>
              <a:avLst/>
              <a:gdLst>
                <a:gd name="T0" fmla="*/ 992 w 1446"/>
                <a:gd name="T1" fmla="*/ 501 h 1645"/>
                <a:gd name="T2" fmla="*/ 1409 w 1446"/>
                <a:gd name="T3" fmla="*/ 1228 h 1645"/>
                <a:gd name="T4" fmla="*/ 1446 w 1446"/>
                <a:gd name="T5" fmla="*/ 1367 h 1645"/>
                <a:gd name="T6" fmla="*/ 1167 w 1446"/>
                <a:gd name="T7" fmla="*/ 1645 h 1645"/>
                <a:gd name="T8" fmla="*/ 294 w 1446"/>
                <a:gd name="T9" fmla="*/ 1645 h 1645"/>
                <a:gd name="T10" fmla="*/ 507 w 1446"/>
                <a:gd name="T11" fmla="*/ 539 h 1645"/>
                <a:gd name="T12" fmla="*/ 338 w 1446"/>
                <a:gd name="T13" fmla="*/ 494 h 1645"/>
                <a:gd name="T14" fmla="*/ 0 w 1446"/>
                <a:gd name="T15" fmla="*/ 832 h 1645"/>
                <a:gd name="T16" fmla="*/ 992 w 1446"/>
                <a:gd name="T17" fmla="*/ 501 h 1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46" h="1645">
                  <a:moveTo>
                    <a:pt x="992" y="501"/>
                  </a:moveTo>
                  <a:cubicBezTo>
                    <a:pt x="1409" y="1228"/>
                    <a:pt x="1409" y="1228"/>
                    <a:pt x="1409" y="1228"/>
                  </a:cubicBezTo>
                  <a:cubicBezTo>
                    <a:pt x="1432" y="1269"/>
                    <a:pt x="1446" y="1316"/>
                    <a:pt x="1446" y="1367"/>
                  </a:cubicBezTo>
                  <a:cubicBezTo>
                    <a:pt x="1446" y="1521"/>
                    <a:pt x="1321" y="1645"/>
                    <a:pt x="1167" y="1645"/>
                  </a:cubicBezTo>
                  <a:cubicBezTo>
                    <a:pt x="294" y="1645"/>
                    <a:pt x="294" y="1645"/>
                    <a:pt x="294" y="1645"/>
                  </a:cubicBezTo>
                  <a:cubicBezTo>
                    <a:pt x="877" y="1645"/>
                    <a:pt x="955" y="819"/>
                    <a:pt x="507" y="539"/>
                  </a:cubicBezTo>
                  <a:cubicBezTo>
                    <a:pt x="457" y="510"/>
                    <a:pt x="399" y="494"/>
                    <a:pt x="338" y="494"/>
                  </a:cubicBezTo>
                  <a:cubicBezTo>
                    <a:pt x="151" y="494"/>
                    <a:pt x="0" y="645"/>
                    <a:pt x="0" y="832"/>
                  </a:cubicBezTo>
                  <a:cubicBezTo>
                    <a:pt x="0" y="315"/>
                    <a:pt x="699" y="0"/>
                    <a:pt x="992" y="501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58" name="Freeform 17"/>
            <p:cNvSpPr/>
            <p:nvPr/>
          </p:nvSpPr>
          <p:spPr bwMode="auto">
            <a:xfrm>
              <a:off x="5435600" y="2749550"/>
              <a:ext cx="1876425" cy="1549400"/>
            </a:xfrm>
            <a:custGeom>
              <a:avLst/>
              <a:gdLst>
                <a:gd name="T0" fmla="*/ 16 w 1008"/>
                <a:gd name="T1" fmla="*/ 832 h 832"/>
                <a:gd name="T2" fmla="*/ 1008 w 1008"/>
                <a:gd name="T3" fmla="*/ 501 h 832"/>
                <a:gd name="T4" fmla="*/ 16 w 1008"/>
                <a:gd name="T5" fmla="*/ 832 h 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08" h="832">
                  <a:moveTo>
                    <a:pt x="16" y="832"/>
                  </a:moveTo>
                  <a:cubicBezTo>
                    <a:pt x="16" y="315"/>
                    <a:pt x="715" y="0"/>
                    <a:pt x="1008" y="501"/>
                  </a:cubicBezTo>
                  <a:cubicBezTo>
                    <a:pt x="715" y="1"/>
                    <a:pt x="0" y="253"/>
                    <a:pt x="16" y="832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127000" dist="38100" dir="2700000" algn="tl" rotWithShape="0">
                <a:prstClr val="black">
                  <a:alpha val="7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59" name="Freeform 18"/>
            <p:cNvSpPr/>
            <p:nvPr/>
          </p:nvSpPr>
          <p:spPr bwMode="auto">
            <a:xfrm>
              <a:off x="4486275" y="3670300"/>
              <a:ext cx="1747838" cy="1622425"/>
            </a:xfrm>
            <a:custGeom>
              <a:avLst/>
              <a:gdLst>
                <a:gd name="T0" fmla="*/ 939 w 939"/>
                <a:gd name="T1" fmla="*/ 677 h 871"/>
                <a:gd name="T2" fmla="*/ 214 w 939"/>
                <a:gd name="T3" fmla="*/ 0 h 871"/>
                <a:gd name="T4" fmla="*/ 939 w 939"/>
                <a:gd name="T5" fmla="*/ 677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39" h="871">
                  <a:moveTo>
                    <a:pt x="939" y="677"/>
                  </a:moveTo>
                  <a:cubicBezTo>
                    <a:pt x="419" y="871"/>
                    <a:pt x="0" y="457"/>
                    <a:pt x="214" y="0"/>
                  </a:cubicBezTo>
                  <a:cubicBezTo>
                    <a:pt x="37" y="499"/>
                    <a:pt x="468" y="810"/>
                    <a:pt x="939" y="677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ffectLst>
              <a:outerShdw blurRad="127000" dist="38100" dir="16200000" rotWithShape="0">
                <a:prstClr val="black">
                  <a:alpha val="7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60" name="Freeform 19"/>
            <p:cNvSpPr/>
            <p:nvPr/>
          </p:nvSpPr>
          <p:spPr bwMode="auto">
            <a:xfrm>
              <a:off x="6013449" y="3752851"/>
              <a:ext cx="1298576" cy="2058988"/>
            </a:xfrm>
            <a:custGeom>
              <a:avLst/>
              <a:gdLst>
                <a:gd name="T0" fmla="*/ 0 w 698"/>
                <a:gd name="T1" fmla="*/ 1106 h 1106"/>
                <a:gd name="T2" fmla="*/ 213 w 698"/>
                <a:gd name="T3" fmla="*/ 0 h 1106"/>
                <a:gd name="T4" fmla="*/ 0 w 698"/>
                <a:gd name="T5" fmla="*/ 1106 h 1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8" h="1106">
                  <a:moveTo>
                    <a:pt x="0" y="1106"/>
                  </a:moveTo>
                  <a:cubicBezTo>
                    <a:pt x="583" y="1106"/>
                    <a:pt x="661" y="280"/>
                    <a:pt x="213" y="0"/>
                  </a:cubicBezTo>
                  <a:cubicBezTo>
                    <a:pt x="698" y="280"/>
                    <a:pt x="610" y="1106"/>
                    <a:pt x="0" y="1106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127000" dist="38100" dir="8100000" algn="tr" rotWithShape="0">
                <a:prstClr val="black">
                  <a:alpha val="7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sp>
        <p:nvSpPr>
          <p:cNvPr id="28" name="TextBox 23"/>
          <p:cNvSpPr txBox="1"/>
          <p:nvPr/>
        </p:nvSpPr>
        <p:spPr>
          <a:xfrm rot="18033840">
            <a:off x="4785307" y="2823883"/>
            <a:ext cx="11995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>
                <a:solidFill>
                  <a:schemeClr val="bg1"/>
                </a:solidFill>
              </a:rPr>
              <a:t>01</a:t>
            </a:r>
            <a:r>
              <a:rPr lang="en-US" dirty="0">
                <a:solidFill>
                  <a:schemeClr val="bg1"/>
                </a:solidFill>
              </a:rPr>
              <a:t> Lorem</a:t>
            </a:r>
          </a:p>
        </p:txBody>
      </p:sp>
      <p:sp>
        <p:nvSpPr>
          <p:cNvPr id="30" name="TextBox 24"/>
          <p:cNvSpPr txBox="1"/>
          <p:nvPr/>
        </p:nvSpPr>
        <p:spPr>
          <a:xfrm rot="3667932">
            <a:off x="6537413" y="3293534"/>
            <a:ext cx="11995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>
                <a:solidFill>
                  <a:schemeClr val="bg1"/>
                </a:solidFill>
              </a:rPr>
              <a:t>02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Lorem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1" name="TextBox 25"/>
          <p:cNvSpPr txBox="1"/>
          <p:nvPr/>
        </p:nvSpPr>
        <p:spPr>
          <a:xfrm rot="10800000">
            <a:off x="5012317" y="4572643"/>
            <a:ext cx="11995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>
                <a:solidFill>
                  <a:schemeClr val="bg1"/>
                </a:solidFill>
              </a:rPr>
              <a:t>03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Lorem</a:t>
            </a:r>
            <a:endParaRPr lang="en-US" dirty="0">
              <a:solidFill>
                <a:schemeClr val="bg1"/>
              </a:solidFill>
            </a:endParaRPr>
          </a:p>
        </p:txBody>
      </p:sp>
      <p:grpSp>
        <p:nvGrpSpPr>
          <p:cNvPr id="36" name="Group 26"/>
          <p:cNvGrpSpPr/>
          <p:nvPr/>
        </p:nvGrpSpPr>
        <p:grpSpPr>
          <a:xfrm rot="13975806">
            <a:off x="4455503" y="4442269"/>
            <a:ext cx="319088" cy="465138"/>
            <a:chOff x="5429367" y="4908078"/>
            <a:chExt cx="319088" cy="465138"/>
          </a:xfrm>
          <a:solidFill>
            <a:srgbClr val="1C50A2"/>
          </a:solidFill>
        </p:grpSpPr>
        <p:sp>
          <p:nvSpPr>
            <p:cNvPr id="52" name="AutoShape 97"/>
            <p:cNvSpPr/>
            <p:nvPr/>
          </p:nvSpPr>
          <p:spPr bwMode="auto">
            <a:xfrm>
              <a:off x="5429367" y="4908078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636" y="3374"/>
                  </a:moveTo>
                  <a:lnTo>
                    <a:pt x="1963" y="3375"/>
                  </a:lnTo>
                  <a:lnTo>
                    <a:pt x="1963" y="2025"/>
                  </a:lnTo>
                  <a:cubicBezTo>
                    <a:pt x="1963" y="1653"/>
                    <a:pt x="2402" y="1350"/>
                    <a:pt x="2945" y="1350"/>
                  </a:cubicBezTo>
                  <a:lnTo>
                    <a:pt x="18654" y="1349"/>
                  </a:lnTo>
                  <a:cubicBezTo>
                    <a:pt x="19195" y="1349"/>
                    <a:pt x="19636" y="1652"/>
                    <a:pt x="19636" y="2024"/>
                  </a:cubicBezTo>
                  <a:cubicBezTo>
                    <a:pt x="19636" y="2024"/>
                    <a:pt x="19636" y="3374"/>
                    <a:pt x="19636" y="3374"/>
                  </a:cubicBezTo>
                  <a:close/>
                  <a:moveTo>
                    <a:pt x="19636" y="17546"/>
                  </a:moveTo>
                  <a:lnTo>
                    <a:pt x="1963" y="17547"/>
                  </a:lnTo>
                  <a:lnTo>
                    <a:pt x="1963" y="4050"/>
                  </a:lnTo>
                  <a:lnTo>
                    <a:pt x="19636" y="4049"/>
                  </a:lnTo>
                  <a:cubicBezTo>
                    <a:pt x="19636" y="4049"/>
                    <a:pt x="19636" y="17546"/>
                    <a:pt x="19636" y="17546"/>
                  </a:cubicBezTo>
                  <a:close/>
                  <a:moveTo>
                    <a:pt x="19636" y="19574"/>
                  </a:moveTo>
                  <a:cubicBezTo>
                    <a:pt x="19636" y="19946"/>
                    <a:pt x="19195" y="20249"/>
                    <a:pt x="18654" y="20249"/>
                  </a:cubicBezTo>
                  <a:lnTo>
                    <a:pt x="2945" y="20250"/>
                  </a:lnTo>
                  <a:cubicBezTo>
                    <a:pt x="2402" y="20250"/>
                    <a:pt x="1963" y="19947"/>
                    <a:pt x="1963" y="19575"/>
                  </a:cubicBezTo>
                  <a:lnTo>
                    <a:pt x="1963" y="18222"/>
                  </a:lnTo>
                  <a:lnTo>
                    <a:pt x="19636" y="18221"/>
                  </a:lnTo>
                  <a:cubicBezTo>
                    <a:pt x="19636" y="18221"/>
                    <a:pt x="19636" y="19574"/>
                    <a:pt x="19636" y="19574"/>
                  </a:cubicBezTo>
                  <a:close/>
                  <a:moveTo>
                    <a:pt x="18654" y="0"/>
                  </a:moveTo>
                  <a:lnTo>
                    <a:pt x="2945" y="0"/>
                  </a:lnTo>
                  <a:cubicBezTo>
                    <a:pt x="1317" y="0"/>
                    <a:pt x="0" y="907"/>
                    <a:pt x="0" y="2025"/>
                  </a:cubicBezTo>
                  <a:lnTo>
                    <a:pt x="0" y="19575"/>
                  </a:lnTo>
                  <a:cubicBezTo>
                    <a:pt x="0" y="20693"/>
                    <a:pt x="1317" y="21600"/>
                    <a:pt x="2945" y="21600"/>
                  </a:cubicBezTo>
                  <a:lnTo>
                    <a:pt x="18654" y="21599"/>
                  </a:lnTo>
                  <a:cubicBezTo>
                    <a:pt x="20280" y="21599"/>
                    <a:pt x="21600" y="20693"/>
                    <a:pt x="21600" y="19574"/>
                  </a:cubicBezTo>
                  <a:lnTo>
                    <a:pt x="21600" y="2024"/>
                  </a:lnTo>
                  <a:cubicBezTo>
                    <a:pt x="21600" y="906"/>
                    <a:pt x="20280" y="0"/>
                    <a:pt x="18654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53" name="AutoShape 98"/>
            <p:cNvSpPr/>
            <p:nvPr/>
          </p:nvSpPr>
          <p:spPr bwMode="auto">
            <a:xfrm>
              <a:off x="5559542" y="4951734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58"/>
                    <a:pt x="20387" y="21599"/>
                    <a:pt x="18899" y="21599"/>
                  </a:cubicBezTo>
                  <a:lnTo>
                    <a:pt x="2699" y="21599"/>
                  </a:lnTo>
                  <a:cubicBezTo>
                    <a:pt x="1202" y="21599"/>
                    <a:pt x="0" y="16758"/>
                    <a:pt x="0" y="10800"/>
                  </a:cubicBezTo>
                  <a:cubicBezTo>
                    <a:pt x="0" y="4841"/>
                    <a:pt x="1202" y="0"/>
                    <a:pt x="2699" y="0"/>
                  </a:cubicBezTo>
                  <a:lnTo>
                    <a:pt x="18899" y="0"/>
                  </a:lnTo>
                  <a:cubicBezTo>
                    <a:pt x="20387" y="0"/>
                    <a:pt x="21600" y="4841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54" name="AutoShape 99"/>
            <p:cNvSpPr/>
            <p:nvPr/>
          </p:nvSpPr>
          <p:spPr bwMode="auto">
            <a:xfrm>
              <a:off x="5574623" y="5315272"/>
              <a:ext cx="28575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69"/>
                    <a:pt x="19174" y="21599"/>
                    <a:pt x="16199" y="21599"/>
                  </a:cubicBezTo>
                  <a:lnTo>
                    <a:pt x="5399" y="21599"/>
                  </a:lnTo>
                  <a:cubicBezTo>
                    <a:pt x="2404" y="21599"/>
                    <a:pt x="0" y="16769"/>
                    <a:pt x="0" y="10800"/>
                  </a:cubicBezTo>
                  <a:cubicBezTo>
                    <a:pt x="0" y="4830"/>
                    <a:pt x="2404" y="0"/>
                    <a:pt x="5399" y="0"/>
                  </a:cubicBezTo>
                  <a:lnTo>
                    <a:pt x="16199" y="0"/>
                  </a:lnTo>
                  <a:cubicBezTo>
                    <a:pt x="19174" y="0"/>
                    <a:pt x="21600" y="4830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37" name="Group 30"/>
          <p:cNvGrpSpPr/>
          <p:nvPr/>
        </p:nvGrpSpPr>
        <p:grpSpPr>
          <a:xfrm>
            <a:off x="5913752" y="1968872"/>
            <a:ext cx="319088" cy="465138"/>
            <a:chOff x="3582988" y="3510757"/>
            <a:chExt cx="319088" cy="465138"/>
          </a:xfrm>
          <a:solidFill>
            <a:srgbClr val="1C50A2"/>
          </a:solidFill>
        </p:grpSpPr>
        <p:sp>
          <p:nvSpPr>
            <p:cNvPr id="50" name="AutoShape 113"/>
            <p:cNvSpPr/>
            <p:nvPr/>
          </p:nvSpPr>
          <p:spPr bwMode="auto">
            <a:xfrm>
              <a:off x="3582988" y="3510757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51" name="AutoShape 114"/>
            <p:cNvSpPr/>
            <p:nvPr/>
          </p:nvSpPr>
          <p:spPr bwMode="auto">
            <a:xfrm>
              <a:off x="3655219" y="3583782"/>
              <a:ext cx="94456" cy="944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38" name="Group 33"/>
          <p:cNvGrpSpPr/>
          <p:nvPr/>
        </p:nvGrpSpPr>
        <p:grpSpPr>
          <a:xfrm rot="7811741">
            <a:off x="7262521" y="4493268"/>
            <a:ext cx="465138" cy="391319"/>
            <a:chOff x="5356342" y="3093565"/>
            <a:chExt cx="465138" cy="391319"/>
          </a:xfrm>
          <a:solidFill>
            <a:schemeClr val="bg1"/>
          </a:solidFill>
        </p:grpSpPr>
        <p:sp>
          <p:nvSpPr>
            <p:cNvPr id="39" name="AutoShape 120"/>
            <p:cNvSpPr/>
            <p:nvPr/>
          </p:nvSpPr>
          <p:spPr bwMode="auto">
            <a:xfrm>
              <a:off x="5473023" y="319516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40" name="AutoShape 121"/>
            <p:cNvSpPr/>
            <p:nvPr/>
          </p:nvSpPr>
          <p:spPr bwMode="auto">
            <a:xfrm>
              <a:off x="5530967" y="325310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49" name="AutoShape 122"/>
            <p:cNvSpPr/>
            <p:nvPr/>
          </p:nvSpPr>
          <p:spPr bwMode="auto">
            <a:xfrm>
              <a:off x="5356342" y="309356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18" name="Group 38"/>
          <p:cNvGrpSpPr/>
          <p:nvPr/>
        </p:nvGrpSpPr>
        <p:grpSpPr>
          <a:xfrm flipH="1">
            <a:off x="6854961" y="2280329"/>
            <a:ext cx="1480652" cy="769806"/>
            <a:chOff x="1392530" y="2481978"/>
            <a:chExt cx="3124464" cy="313657"/>
          </a:xfrm>
          <a:solidFill>
            <a:srgbClr val="1C50A2"/>
          </a:solidFill>
        </p:grpSpPr>
        <p:cxnSp>
          <p:nvCxnSpPr>
            <p:cNvPr id="23" name="Straight Connector 39"/>
            <p:cNvCxnSpPr/>
            <p:nvPr/>
          </p:nvCxnSpPr>
          <p:spPr>
            <a:xfrm flipH="1" flipV="1">
              <a:off x="3555062" y="2481981"/>
              <a:ext cx="961932" cy="313654"/>
            </a:xfrm>
            <a:prstGeom prst="line">
              <a:avLst/>
            </a:prstGeom>
            <a:grpFill/>
            <a:ln>
              <a:solidFill>
                <a:srgbClr val="1C50A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40"/>
            <p:cNvCxnSpPr/>
            <p:nvPr/>
          </p:nvCxnSpPr>
          <p:spPr>
            <a:xfrm flipH="1">
              <a:off x="1392530" y="2481978"/>
              <a:ext cx="2162533" cy="0"/>
            </a:xfrm>
            <a:prstGeom prst="line">
              <a:avLst/>
            </a:prstGeom>
            <a:grpFill/>
            <a:ln>
              <a:solidFill>
                <a:srgbClr val="1C50A2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9" name="Straight Connector 43"/>
          <p:cNvCxnSpPr/>
          <p:nvPr/>
        </p:nvCxnSpPr>
        <p:spPr>
          <a:xfrm>
            <a:off x="3856388" y="1968872"/>
            <a:ext cx="1973466" cy="0"/>
          </a:xfrm>
          <a:prstGeom prst="line">
            <a:avLst/>
          </a:prstGeom>
          <a:ln>
            <a:solidFill>
              <a:srgbClr val="1C50A2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Group 48"/>
          <p:cNvGrpSpPr/>
          <p:nvPr/>
        </p:nvGrpSpPr>
        <p:grpSpPr>
          <a:xfrm>
            <a:off x="3860900" y="3877193"/>
            <a:ext cx="1174768" cy="598311"/>
            <a:chOff x="1392536" y="2481978"/>
            <a:chExt cx="3229538" cy="393200"/>
          </a:xfrm>
          <a:solidFill>
            <a:srgbClr val="1C50A2"/>
          </a:solidFill>
        </p:grpSpPr>
        <p:cxnSp>
          <p:nvCxnSpPr>
            <p:cNvPr id="21" name="Straight Connector 49"/>
            <p:cNvCxnSpPr/>
            <p:nvPr/>
          </p:nvCxnSpPr>
          <p:spPr>
            <a:xfrm flipH="1" flipV="1">
              <a:off x="2654765" y="2481978"/>
              <a:ext cx="1967309" cy="393200"/>
            </a:xfrm>
            <a:prstGeom prst="line">
              <a:avLst/>
            </a:prstGeom>
            <a:grpFill/>
            <a:ln>
              <a:solidFill>
                <a:srgbClr val="1C50A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50"/>
            <p:cNvCxnSpPr/>
            <p:nvPr/>
          </p:nvCxnSpPr>
          <p:spPr>
            <a:xfrm flipH="1">
              <a:off x="1392536" y="2481978"/>
              <a:ext cx="1298690" cy="0"/>
            </a:xfrm>
            <a:prstGeom prst="line">
              <a:avLst/>
            </a:prstGeom>
            <a:grpFill/>
            <a:ln>
              <a:solidFill>
                <a:srgbClr val="1C50A2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1" name="文本框 1"/>
          <p:cNvSpPr txBox="1"/>
          <p:nvPr/>
        </p:nvSpPr>
        <p:spPr>
          <a:xfrm>
            <a:off x="1453131" y="2084856"/>
            <a:ext cx="21499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的内容打在这里，或者通过复制您的文本后，在此框中选择粘贴，并选择只保留文字。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明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，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2" name="išļîďè"/>
          <p:cNvSpPr txBox="1"/>
          <p:nvPr/>
        </p:nvSpPr>
        <p:spPr bwMode="auto">
          <a:xfrm>
            <a:off x="1405616" y="1771489"/>
            <a:ext cx="2239562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tx1"/>
                </a:solidFill>
                <a:latin typeface="+mn-ea"/>
              </a:rPr>
              <a:t>Text here</a:t>
            </a:r>
          </a:p>
        </p:txBody>
      </p:sp>
      <p:sp>
        <p:nvSpPr>
          <p:cNvPr id="63" name="文本框 1"/>
          <p:cNvSpPr txBox="1"/>
          <p:nvPr/>
        </p:nvSpPr>
        <p:spPr>
          <a:xfrm>
            <a:off x="1453131" y="3982401"/>
            <a:ext cx="21499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的内容打在这里，或者通过复制您的文本后，在此框中选择粘贴，并选择只保留文字。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明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，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4" name="išļîďè"/>
          <p:cNvSpPr txBox="1"/>
          <p:nvPr/>
        </p:nvSpPr>
        <p:spPr bwMode="auto">
          <a:xfrm>
            <a:off x="1405616" y="3669034"/>
            <a:ext cx="2239562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tx1"/>
                </a:solidFill>
                <a:latin typeface="+mn-ea"/>
              </a:rPr>
              <a:t>Text here</a:t>
            </a:r>
          </a:p>
        </p:txBody>
      </p:sp>
      <p:sp>
        <p:nvSpPr>
          <p:cNvPr id="65" name="文本框 1"/>
          <p:cNvSpPr txBox="1"/>
          <p:nvPr/>
        </p:nvSpPr>
        <p:spPr>
          <a:xfrm>
            <a:off x="8243552" y="2792678"/>
            <a:ext cx="21499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的内容打在这里，或者通过复制您的文本后，在此框中选择粘贴，并选择只保留文字。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明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，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6" name="išļîďè"/>
          <p:cNvSpPr txBox="1"/>
          <p:nvPr/>
        </p:nvSpPr>
        <p:spPr bwMode="auto">
          <a:xfrm>
            <a:off x="8196037" y="2479311"/>
            <a:ext cx="2239562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tx1"/>
                </a:solidFill>
                <a:latin typeface="+mn-ea"/>
              </a:rPr>
              <a:t>Text here</a:t>
            </a:r>
          </a:p>
        </p:txBody>
      </p:sp>
    </p:spTree>
    <p:extLst>
      <p:ext uri="{BB962C8B-B14F-4D97-AF65-F5344CB8AC3E}">
        <p14:creationId xmlns:p14="http://schemas.microsoft.com/office/powerpoint/2010/main" val="1201207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57"/>
          <p:cNvSpPr txBox="1">
            <a:spLocks noChangeArrowheads="1"/>
          </p:cNvSpPr>
          <p:nvPr/>
        </p:nvSpPr>
        <p:spPr bwMode="auto">
          <a:xfrm>
            <a:off x="448950" y="277812"/>
            <a:ext cx="143278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>
                <a:solidFill>
                  <a:srgbClr val="1C50A2"/>
                </a:solidFill>
                <a:latin typeface="微软雅黑" panose="020B0503020204020204" charset="-122"/>
                <a:ea typeface="微软雅黑" panose="020B0503020204020204" charset="-122"/>
              </a:rPr>
              <a:t>目录</a:t>
            </a:r>
          </a:p>
        </p:txBody>
      </p:sp>
      <p:sp>
        <p:nvSpPr>
          <p:cNvPr id="3" name="文本框 56"/>
          <p:cNvSpPr txBox="1">
            <a:spLocks noChangeArrowheads="1"/>
          </p:cNvSpPr>
          <p:nvPr/>
        </p:nvSpPr>
        <p:spPr bwMode="auto">
          <a:xfrm>
            <a:off x="1625255" y="498304"/>
            <a:ext cx="166306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dirty="0" smtClean="0">
                <a:solidFill>
                  <a:srgbClr val="1C50A2"/>
                </a:solidFill>
                <a:latin typeface="微软雅黑" panose="020B0503020204020204" charset="-122"/>
                <a:ea typeface="微软雅黑" panose="020B0503020204020204" charset="-122"/>
              </a:rPr>
              <a:t>CONTENTS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1604231" y="391348"/>
            <a:ext cx="0" cy="407987"/>
          </a:xfrm>
          <a:prstGeom prst="line">
            <a:avLst/>
          </a:prstGeom>
          <a:ln w="28575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1401528" y="3130183"/>
            <a:ext cx="586410" cy="586409"/>
            <a:chOff x="1926461" y="2842591"/>
            <a:chExt cx="586410" cy="586409"/>
          </a:xfrm>
        </p:grpSpPr>
        <p:sp>
          <p:nvSpPr>
            <p:cNvPr id="6" name="矩形 5"/>
            <p:cNvSpPr/>
            <p:nvPr/>
          </p:nvSpPr>
          <p:spPr>
            <a:xfrm>
              <a:off x="1926461" y="2842591"/>
              <a:ext cx="487018" cy="487018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1C50A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0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2025853" y="2941982"/>
              <a:ext cx="487018" cy="487018"/>
            </a:xfrm>
            <a:prstGeom prst="rect">
              <a:avLst/>
            </a:prstGeom>
            <a:solidFill>
              <a:srgbClr val="1C50A2"/>
            </a:solidFill>
            <a:ln>
              <a:solidFill>
                <a:srgbClr val="1C50A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en-US" altLang="zh-CN" sz="2000" b="1" dirty="0" smtClean="0">
                  <a:latin typeface="微软雅黑" panose="020B0503020204020204" charset="-122"/>
                  <a:ea typeface="微软雅黑" panose="020B0503020204020204" charset="-122"/>
                </a:rPr>
                <a:t>1</a:t>
              </a:r>
              <a:endParaRPr lang="zh-CN" altLang="en-US" sz="2000" b="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528008" y="3130183"/>
            <a:ext cx="586410" cy="586409"/>
            <a:chOff x="7228209" y="2858764"/>
            <a:chExt cx="586410" cy="586409"/>
          </a:xfrm>
        </p:grpSpPr>
        <p:sp>
          <p:nvSpPr>
            <p:cNvPr id="7" name="矩形 6"/>
            <p:cNvSpPr/>
            <p:nvPr/>
          </p:nvSpPr>
          <p:spPr>
            <a:xfrm>
              <a:off x="7228209" y="2858764"/>
              <a:ext cx="487018" cy="487018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1C50A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0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7327601" y="2958155"/>
              <a:ext cx="487018" cy="487018"/>
            </a:xfrm>
            <a:prstGeom prst="rect">
              <a:avLst/>
            </a:prstGeom>
            <a:solidFill>
              <a:srgbClr val="1C50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en-US" altLang="zh-CN" sz="2000" b="1" dirty="0" smtClean="0">
                  <a:latin typeface="微软雅黑" panose="020B0503020204020204" charset="-122"/>
                  <a:ea typeface="微软雅黑" panose="020B0503020204020204" charset="-122"/>
                </a:rPr>
                <a:t>3</a:t>
              </a:r>
              <a:endParaRPr lang="zh-CN" altLang="en-US" sz="2000" b="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514464" y="3130183"/>
            <a:ext cx="586410" cy="586409"/>
            <a:chOff x="4268659" y="2836979"/>
            <a:chExt cx="586410" cy="586409"/>
          </a:xfrm>
        </p:grpSpPr>
        <p:sp>
          <p:nvSpPr>
            <p:cNvPr id="9" name="矩形 8"/>
            <p:cNvSpPr/>
            <p:nvPr/>
          </p:nvSpPr>
          <p:spPr>
            <a:xfrm>
              <a:off x="4268659" y="2836979"/>
              <a:ext cx="487018" cy="487018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1C50A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0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4368051" y="2936370"/>
              <a:ext cx="487018" cy="487018"/>
            </a:xfrm>
            <a:prstGeom prst="rect">
              <a:avLst/>
            </a:prstGeom>
            <a:solidFill>
              <a:srgbClr val="1C50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en-US" altLang="zh-CN" sz="2000" b="1" dirty="0" smtClean="0">
                  <a:latin typeface="微软雅黑" panose="020B0503020204020204" charset="-122"/>
                  <a:ea typeface="微软雅黑" panose="020B0503020204020204" charset="-122"/>
                </a:rPr>
                <a:t>2</a:t>
              </a:r>
              <a:endParaRPr lang="zh-CN" altLang="en-US" sz="2000" b="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640944" y="3130183"/>
            <a:ext cx="586410" cy="586409"/>
            <a:chOff x="9535276" y="2859150"/>
            <a:chExt cx="586410" cy="586409"/>
          </a:xfrm>
        </p:grpSpPr>
        <p:sp>
          <p:nvSpPr>
            <p:cNvPr id="19" name="矩形 18"/>
            <p:cNvSpPr/>
            <p:nvPr/>
          </p:nvSpPr>
          <p:spPr>
            <a:xfrm>
              <a:off x="9535276" y="2859150"/>
              <a:ext cx="487018" cy="487018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1C50A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0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9634668" y="2958541"/>
              <a:ext cx="487018" cy="487018"/>
            </a:xfrm>
            <a:prstGeom prst="rect">
              <a:avLst/>
            </a:prstGeom>
            <a:solidFill>
              <a:srgbClr val="1C50A2"/>
            </a:solidFill>
            <a:ln>
              <a:solidFill>
                <a:srgbClr val="1C50A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en-US" altLang="zh-CN" sz="2000" b="1" dirty="0" smtClean="0">
                  <a:latin typeface="微软雅黑" panose="020B0503020204020204" charset="-122"/>
                  <a:ea typeface="微软雅黑" panose="020B0503020204020204" charset="-122"/>
                </a:rPr>
                <a:t>4</a:t>
              </a:r>
              <a:endParaRPr lang="zh-CN" altLang="en-US" sz="2000" b="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9853272" y="3130183"/>
            <a:ext cx="586410" cy="586409"/>
            <a:chOff x="9535276" y="2859150"/>
            <a:chExt cx="586410" cy="586409"/>
          </a:xfrm>
        </p:grpSpPr>
        <p:sp>
          <p:nvSpPr>
            <p:cNvPr id="22" name="矩形 21"/>
            <p:cNvSpPr/>
            <p:nvPr/>
          </p:nvSpPr>
          <p:spPr>
            <a:xfrm>
              <a:off x="9535276" y="2859150"/>
              <a:ext cx="487018" cy="487018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1C50A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0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9634668" y="2958541"/>
              <a:ext cx="487018" cy="487018"/>
            </a:xfrm>
            <a:prstGeom prst="rect">
              <a:avLst/>
            </a:prstGeom>
            <a:solidFill>
              <a:srgbClr val="1C50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en-US" altLang="zh-CN" sz="2000" b="1" dirty="0" smtClean="0">
                  <a:latin typeface="微软雅黑" panose="020B0503020204020204" charset="-122"/>
                  <a:ea typeface="微软雅黑" panose="020B0503020204020204" charset="-122"/>
                </a:rPr>
                <a:t>5</a:t>
              </a:r>
              <a:endParaRPr lang="zh-CN" altLang="en-US" sz="2000" b="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1" name="矩形 30"/>
          <p:cNvSpPr/>
          <p:nvPr/>
        </p:nvSpPr>
        <p:spPr>
          <a:xfrm>
            <a:off x="9555190" y="3975352"/>
            <a:ext cx="1338828" cy="64633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defTabSz="342900">
              <a:spcBef>
                <a:spcPct val="0"/>
              </a:spcBef>
              <a:defRPr/>
            </a:pPr>
            <a:r>
              <a:rPr lang="zh-CN" altLang="en-US" b="1" dirty="0">
                <a:solidFill>
                  <a:srgbClr val="1C50A2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相关建议</a:t>
            </a:r>
            <a:r>
              <a:rPr lang="zh-CN" altLang="en-US" b="1" dirty="0" smtClean="0">
                <a:solidFill>
                  <a:srgbClr val="1C50A2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与</a:t>
            </a:r>
            <a:endParaRPr lang="en-US" altLang="zh-CN" b="1" dirty="0" smtClean="0">
              <a:solidFill>
                <a:srgbClr val="1C50A2"/>
              </a:solidFill>
              <a:latin typeface="微软雅黑" panose="020B0503020204020204" pitchFamily="34" charset="-122"/>
              <a:sym typeface="微软雅黑" panose="020B0503020204020204" pitchFamily="34" charset="-122"/>
            </a:endParaRPr>
          </a:p>
          <a:p>
            <a:pPr lvl="0" algn="ctr" defTabSz="342900">
              <a:spcBef>
                <a:spcPct val="0"/>
              </a:spcBef>
              <a:defRPr/>
            </a:pPr>
            <a:r>
              <a:rPr lang="zh-CN" altLang="en-US" b="1" dirty="0" smtClean="0">
                <a:solidFill>
                  <a:srgbClr val="1C50A2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论</a:t>
            </a:r>
            <a:r>
              <a:rPr lang="zh-CN" altLang="en-US" b="1" dirty="0">
                <a:solidFill>
                  <a:srgbClr val="1C50A2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文总结</a:t>
            </a:r>
          </a:p>
        </p:txBody>
      </p:sp>
      <p:sp>
        <p:nvSpPr>
          <p:cNvPr id="32" name="矩形 31"/>
          <p:cNvSpPr/>
          <p:nvPr/>
        </p:nvSpPr>
        <p:spPr>
          <a:xfrm>
            <a:off x="7445930" y="3976327"/>
            <a:ext cx="1338828" cy="64633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defTabSz="342900">
              <a:spcBef>
                <a:spcPct val="0"/>
              </a:spcBef>
              <a:defRPr/>
            </a:pPr>
            <a:r>
              <a:rPr lang="zh-CN" altLang="en-US" b="1" dirty="0">
                <a:solidFill>
                  <a:srgbClr val="1C50A2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研究成果</a:t>
            </a:r>
            <a:r>
              <a:rPr lang="zh-CN" altLang="en-US" b="1" dirty="0" smtClean="0">
                <a:solidFill>
                  <a:srgbClr val="1C50A2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与</a:t>
            </a:r>
            <a:endParaRPr lang="en-US" altLang="zh-CN" b="1" dirty="0" smtClean="0">
              <a:solidFill>
                <a:srgbClr val="1C50A2"/>
              </a:solidFill>
              <a:latin typeface="微软雅黑" panose="020B0503020204020204" pitchFamily="34" charset="-122"/>
              <a:sym typeface="微软雅黑" panose="020B0503020204020204" pitchFamily="34" charset="-122"/>
            </a:endParaRPr>
          </a:p>
          <a:p>
            <a:pPr lvl="0" algn="ctr" defTabSz="342900">
              <a:spcBef>
                <a:spcPct val="0"/>
              </a:spcBef>
              <a:defRPr/>
            </a:pPr>
            <a:r>
              <a:rPr lang="zh-CN" altLang="en-US" b="1" dirty="0" smtClean="0">
                <a:solidFill>
                  <a:srgbClr val="1C50A2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应</a:t>
            </a:r>
            <a:r>
              <a:rPr lang="zh-CN" altLang="en-US" b="1" dirty="0">
                <a:solidFill>
                  <a:srgbClr val="1C50A2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用</a:t>
            </a:r>
          </a:p>
        </p:txBody>
      </p:sp>
      <p:sp>
        <p:nvSpPr>
          <p:cNvPr id="33" name="矩形 32"/>
          <p:cNvSpPr/>
          <p:nvPr/>
        </p:nvSpPr>
        <p:spPr>
          <a:xfrm>
            <a:off x="3218640" y="3980451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defTabSz="342900">
              <a:spcBef>
                <a:spcPct val="0"/>
              </a:spcBef>
              <a:defRPr/>
            </a:pPr>
            <a:r>
              <a:rPr lang="zh-CN" altLang="en-US" b="1" dirty="0">
                <a:solidFill>
                  <a:srgbClr val="1C50A2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研究方</a:t>
            </a:r>
            <a:r>
              <a:rPr lang="zh-CN" altLang="en-US" b="1" dirty="0" smtClean="0">
                <a:solidFill>
                  <a:srgbClr val="1C50A2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法</a:t>
            </a:r>
            <a:endParaRPr lang="en-US" altLang="zh-CN" b="1" dirty="0" smtClean="0">
              <a:solidFill>
                <a:srgbClr val="1C50A2"/>
              </a:solidFill>
              <a:latin typeface="微软雅黑" panose="020B0503020204020204" pitchFamily="34" charset="-122"/>
              <a:sym typeface="微软雅黑" panose="020B0503020204020204" pitchFamily="34" charset="-122"/>
            </a:endParaRPr>
          </a:p>
          <a:p>
            <a:pPr lvl="0" algn="ctr" defTabSz="342900">
              <a:spcBef>
                <a:spcPct val="0"/>
              </a:spcBef>
              <a:defRPr/>
            </a:pPr>
            <a:r>
              <a:rPr lang="zh-CN" altLang="en-US" b="1" dirty="0" smtClean="0">
                <a:solidFill>
                  <a:srgbClr val="1C50A2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与</a:t>
            </a:r>
            <a:r>
              <a:rPr lang="zh-CN" altLang="en-US" b="1" dirty="0">
                <a:solidFill>
                  <a:srgbClr val="1C50A2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思路</a:t>
            </a:r>
          </a:p>
        </p:txBody>
      </p:sp>
      <p:sp>
        <p:nvSpPr>
          <p:cNvPr id="34" name="矩形 33"/>
          <p:cNvSpPr/>
          <p:nvPr/>
        </p:nvSpPr>
        <p:spPr>
          <a:xfrm>
            <a:off x="5270798" y="3975352"/>
            <a:ext cx="1338828" cy="64633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defTabSz="342900">
              <a:spcBef>
                <a:spcPct val="0"/>
              </a:spcBef>
              <a:defRPr/>
            </a:pPr>
            <a:r>
              <a:rPr lang="zh-CN" altLang="en-US" b="1" dirty="0">
                <a:solidFill>
                  <a:srgbClr val="1C50A2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关键技术</a:t>
            </a:r>
            <a:r>
              <a:rPr lang="zh-CN" altLang="en-US" b="1" dirty="0" smtClean="0">
                <a:solidFill>
                  <a:srgbClr val="1C50A2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与</a:t>
            </a:r>
            <a:endParaRPr lang="en-US" altLang="zh-CN" b="1" dirty="0" smtClean="0">
              <a:solidFill>
                <a:srgbClr val="1C50A2"/>
              </a:solidFill>
              <a:latin typeface="微软雅黑" panose="020B0503020204020204" pitchFamily="34" charset="-122"/>
              <a:sym typeface="微软雅黑" panose="020B0503020204020204" pitchFamily="34" charset="-122"/>
            </a:endParaRPr>
          </a:p>
          <a:p>
            <a:pPr lvl="0" algn="ctr" defTabSz="342900">
              <a:spcBef>
                <a:spcPct val="0"/>
              </a:spcBef>
              <a:defRPr/>
            </a:pPr>
            <a:r>
              <a:rPr lang="zh-CN" altLang="en-US" b="1" dirty="0" smtClean="0">
                <a:solidFill>
                  <a:srgbClr val="1C50A2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实</a:t>
            </a:r>
            <a:r>
              <a:rPr lang="zh-CN" altLang="en-US" b="1" dirty="0">
                <a:solidFill>
                  <a:srgbClr val="1C50A2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践难点</a:t>
            </a:r>
          </a:p>
        </p:txBody>
      </p:sp>
      <p:sp>
        <p:nvSpPr>
          <p:cNvPr id="35" name="矩形 34"/>
          <p:cNvSpPr/>
          <p:nvPr/>
        </p:nvSpPr>
        <p:spPr>
          <a:xfrm>
            <a:off x="1297982" y="4108413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zh-CN" altLang="en-US" b="1" kern="0" dirty="0">
                <a:solidFill>
                  <a:srgbClr val="1C50A2"/>
                </a:solidFill>
                <a:latin typeface="微软雅黑" panose="020B0503020204020204" pitchFamily="34" charset="-122"/>
              </a:rPr>
              <a:t>绪论</a:t>
            </a:r>
          </a:p>
        </p:txBody>
      </p:sp>
    </p:spTree>
    <p:extLst>
      <p:ext uri="{BB962C8B-B14F-4D97-AF65-F5344CB8AC3E}">
        <p14:creationId xmlns:p14="http://schemas.microsoft.com/office/powerpoint/2010/main" val="2243167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506283" y="171919"/>
            <a:ext cx="670385" cy="604428"/>
            <a:chOff x="5424755" y="1340768"/>
            <a:chExt cx="670560" cy="604586"/>
          </a:xfrm>
        </p:grpSpPr>
        <p:grpSp>
          <p:nvGrpSpPr>
            <p:cNvPr id="32" name="组合 31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34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5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33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6" name="文本框 9"/>
          <p:cNvSpPr txBox="1"/>
          <p:nvPr/>
        </p:nvSpPr>
        <p:spPr>
          <a:xfrm>
            <a:off x="1223286" y="290670"/>
            <a:ext cx="2798379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dirty="0">
                <a:solidFill>
                  <a:srgbClr val="414455"/>
                </a:solidFill>
                <a:latin typeface="微软雅黑" panose="020B0503020204020204" pitchFamily="34" charset="-122"/>
              </a:rPr>
              <a:t>关键技术与实践难点</a:t>
            </a:r>
          </a:p>
        </p:txBody>
      </p:sp>
      <p:sp>
        <p:nvSpPr>
          <p:cNvPr id="29" name="Freeform 126"/>
          <p:cNvSpPr>
            <a:spLocks noChangeAspect="1" noEditPoints="1"/>
          </p:cNvSpPr>
          <p:nvPr/>
        </p:nvSpPr>
        <p:spPr bwMode="auto">
          <a:xfrm>
            <a:off x="710380" y="332909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535009" y="294701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spcBef>
                <a:spcPct val="0"/>
              </a:spcBef>
              <a:defRPr/>
            </a:pPr>
            <a:r>
              <a:rPr lang="zh-CN" altLang="en-US" dirty="0">
                <a:solidFill>
                  <a:srgbClr val="1C50A2"/>
                </a:solidFill>
                <a:latin typeface="Arial" panose="020B0604020202020204"/>
                <a:sym typeface="微软雅黑" panose="020B0503020204020204" pitchFamily="34" charset="-122"/>
              </a:rPr>
              <a:t>关键技术</a:t>
            </a:r>
            <a:endParaRPr lang="zh-CN" altLang="en-US" sz="1100" dirty="0">
              <a:solidFill>
                <a:srgbClr val="1C50A2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7744182" y="308217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lang="zh-CN" altLang="en-US" dirty="0">
                <a:solidFill>
                  <a:srgbClr val="1C50A2"/>
                </a:solidFill>
                <a:latin typeface="Arial" panose="020B0604020202020204"/>
              </a:rPr>
              <a:t>实践难点</a:t>
            </a:r>
          </a:p>
        </p:txBody>
      </p:sp>
      <p:sp>
        <p:nvSpPr>
          <p:cNvPr id="43" name="矩形 42"/>
          <p:cNvSpPr/>
          <p:nvPr/>
        </p:nvSpPr>
        <p:spPr>
          <a:xfrm>
            <a:off x="9154720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kumimoji="1" lang="zh-CN" altLang="en-US" b="1" dirty="0">
                <a:solidFill>
                  <a:srgbClr val="1C50A2"/>
                </a:solidFill>
                <a:latin typeface="Arial" panose="020B0604020202020204"/>
              </a:rPr>
              <a:t>市场调研</a:t>
            </a:r>
            <a:endParaRPr lang="zh-CN" altLang="en-US" b="1" dirty="0">
              <a:solidFill>
                <a:srgbClr val="1C50A2"/>
              </a:solidFill>
              <a:latin typeface="Arial" panose="020B0604020202020204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0441652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kumimoji="1" lang="zh-CN" altLang="en-US" dirty="0">
                <a:solidFill>
                  <a:srgbClr val="1C50A2"/>
                </a:solidFill>
                <a:latin typeface="Arial" panose="020B0604020202020204"/>
              </a:rPr>
              <a:t>案例分析</a:t>
            </a:r>
            <a:endParaRPr lang="zh-CN" altLang="en-US" dirty="0">
              <a:solidFill>
                <a:srgbClr val="1C50A2"/>
              </a:solidFill>
              <a:latin typeface="Arial" panose="020B0604020202020204"/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7586134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8873067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10160000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11446933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Group 73"/>
          <p:cNvGrpSpPr/>
          <p:nvPr/>
        </p:nvGrpSpPr>
        <p:grpSpPr>
          <a:xfrm>
            <a:off x="4567515" y="2217123"/>
            <a:ext cx="445924" cy="208748"/>
            <a:chOff x="3366566" y="1459073"/>
            <a:chExt cx="465169" cy="221445"/>
          </a:xfrm>
        </p:grpSpPr>
        <p:cxnSp>
          <p:nvCxnSpPr>
            <p:cNvPr id="55" name="Straight Connector 37"/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noFill/>
            <a:ln w="19050" cap="rnd" cmpd="sng" algn="ctr">
              <a:solidFill>
                <a:srgbClr val="003366"/>
              </a:solidFill>
              <a:prstDash val="solid"/>
              <a:miter lim="800000"/>
            </a:ln>
            <a:effectLst/>
          </p:spPr>
        </p:cxnSp>
        <p:cxnSp>
          <p:nvCxnSpPr>
            <p:cNvPr id="56" name="Straight Connector 38"/>
            <p:cNvCxnSpPr/>
            <p:nvPr/>
          </p:nvCxnSpPr>
          <p:spPr>
            <a:xfrm flipH="1">
              <a:off x="3366566" y="1459073"/>
              <a:ext cx="226116" cy="0"/>
            </a:xfrm>
            <a:prstGeom prst="line">
              <a:avLst/>
            </a:prstGeom>
            <a:noFill/>
            <a:ln w="19050" cap="rnd" cmpd="sng" algn="ctr">
              <a:solidFill>
                <a:srgbClr val="003366"/>
              </a:solidFill>
              <a:prstDash val="solid"/>
              <a:miter lim="800000"/>
            </a:ln>
            <a:effectLst/>
          </p:spPr>
        </p:cxnSp>
      </p:grpSp>
      <p:grpSp>
        <p:nvGrpSpPr>
          <p:cNvPr id="18" name="Group 74"/>
          <p:cNvGrpSpPr/>
          <p:nvPr/>
        </p:nvGrpSpPr>
        <p:grpSpPr>
          <a:xfrm flipH="1">
            <a:off x="7076617" y="2215395"/>
            <a:ext cx="491969" cy="212205"/>
            <a:chOff x="3318534" y="1459155"/>
            <a:chExt cx="513201" cy="221363"/>
          </a:xfrm>
        </p:grpSpPr>
        <p:cxnSp>
          <p:nvCxnSpPr>
            <p:cNvPr id="53" name="Straight Connector 40"/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noFill/>
            <a:ln w="19050" cap="rnd" cmpd="sng" algn="ctr">
              <a:solidFill>
                <a:srgbClr val="003366"/>
              </a:solidFill>
              <a:prstDash val="solid"/>
              <a:miter lim="800000"/>
            </a:ln>
            <a:effectLst/>
          </p:spPr>
        </p:cxnSp>
        <p:cxnSp>
          <p:nvCxnSpPr>
            <p:cNvPr id="54" name="Straight Connector 41"/>
            <p:cNvCxnSpPr/>
            <p:nvPr/>
          </p:nvCxnSpPr>
          <p:spPr>
            <a:xfrm flipH="1">
              <a:off x="3318534" y="1459155"/>
              <a:ext cx="274147" cy="0"/>
            </a:xfrm>
            <a:prstGeom prst="line">
              <a:avLst/>
            </a:prstGeom>
            <a:noFill/>
            <a:ln w="19050" cap="rnd" cmpd="sng" algn="ctr">
              <a:solidFill>
                <a:srgbClr val="003366"/>
              </a:solidFill>
              <a:prstDash val="solid"/>
              <a:miter lim="800000"/>
            </a:ln>
            <a:effectLst/>
          </p:spPr>
        </p:cxnSp>
      </p:grpSp>
      <p:grpSp>
        <p:nvGrpSpPr>
          <p:cNvPr id="19" name="Group 81"/>
          <p:cNvGrpSpPr/>
          <p:nvPr/>
        </p:nvGrpSpPr>
        <p:grpSpPr>
          <a:xfrm flipV="1">
            <a:off x="4567524" y="4536349"/>
            <a:ext cx="436419" cy="208748"/>
            <a:chOff x="3376482" y="1459073"/>
            <a:chExt cx="455253" cy="221445"/>
          </a:xfrm>
        </p:grpSpPr>
        <p:cxnSp>
          <p:nvCxnSpPr>
            <p:cNvPr id="51" name="Straight Connector 43"/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noFill/>
            <a:ln w="19050" cap="rnd" cmpd="sng" algn="ctr">
              <a:solidFill>
                <a:srgbClr val="003366"/>
              </a:solidFill>
              <a:prstDash val="solid"/>
              <a:miter lim="800000"/>
            </a:ln>
            <a:effectLst/>
          </p:spPr>
        </p:cxnSp>
        <p:cxnSp>
          <p:nvCxnSpPr>
            <p:cNvPr id="52" name="Straight Connector 44"/>
            <p:cNvCxnSpPr/>
            <p:nvPr/>
          </p:nvCxnSpPr>
          <p:spPr>
            <a:xfrm flipH="1" flipV="1">
              <a:off x="3376482" y="1459073"/>
              <a:ext cx="216200" cy="0"/>
            </a:xfrm>
            <a:prstGeom prst="line">
              <a:avLst/>
            </a:prstGeom>
            <a:noFill/>
            <a:ln w="19050" cap="rnd" cmpd="sng" algn="ctr">
              <a:solidFill>
                <a:srgbClr val="003366"/>
              </a:solidFill>
              <a:prstDash val="solid"/>
              <a:miter lim="800000"/>
            </a:ln>
            <a:effectLst/>
          </p:spPr>
        </p:cxnSp>
      </p:grpSp>
      <p:grpSp>
        <p:nvGrpSpPr>
          <p:cNvPr id="20" name="Group 84"/>
          <p:cNvGrpSpPr/>
          <p:nvPr/>
        </p:nvGrpSpPr>
        <p:grpSpPr>
          <a:xfrm flipH="1" flipV="1">
            <a:off x="7096607" y="4534621"/>
            <a:ext cx="471979" cy="212205"/>
            <a:chOff x="3339387" y="1459155"/>
            <a:chExt cx="492348" cy="221363"/>
          </a:xfrm>
        </p:grpSpPr>
        <p:cxnSp>
          <p:nvCxnSpPr>
            <p:cNvPr id="49" name="Straight Connector 46"/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noFill/>
            <a:ln w="19050" cap="rnd" cmpd="sng" algn="ctr">
              <a:solidFill>
                <a:srgbClr val="003366"/>
              </a:solidFill>
              <a:prstDash val="solid"/>
              <a:miter lim="800000"/>
            </a:ln>
            <a:effectLst/>
          </p:spPr>
        </p:cxnSp>
        <p:cxnSp>
          <p:nvCxnSpPr>
            <p:cNvPr id="50" name="Straight Connector 47"/>
            <p:cNvCxnSpPr/>
            <p:nvPr/>
          </p:nvCxnSpPr>
          <p:spPr>
            <a:xfrm flipH="1" flipV="1">
              <a:off x="3339387" y="1459155"/>
              <a:ext cx="253294" cy="0"/>
            </a:xfrm>
            <a:prstGeom prst="line">
              <a:avLst/>
            </a:prstGeom>
            <a:noFill/>
            <a:ln w="19050" cap="rnd" cmpd="sng" algn="ctr">
              <a:solidFill>
                <a:srgbClr val="003366"/>
              </a:solidFill>
              <a:prstDash val="solid"/>
              <a:miter lim="800000"/>
            </a:ln>
            <a:effectLst/>
          </p:spPr>
        </p:cxnSp>
      </p:grpSp>
      <p:sp>
        <p:nvSpPr>
          <p:cNvPr id="21" name="Freeform 5"/>
          <p:cNvSpPr/>
          <p:nvPr/>
        </p:nvSpPr>
        <p:spPr bwMode="auto">
          <a:xfrm>
            <a:off x="4287880" y="2933755"/>
            <a:ext cx="1788144" cy="2145772"/>
          </a:xfrm>
          <a:custGeom>
            <a:avLst/>
            <a:gdLst/>
            <a:ahLst/>
            <a:cxnLst>
              <a:cxn ang="0">
                <a:pos x="248" y="158"/>
              </a:cxn>
              <a:cxn ang="0">
                <a:pos x="248" y="160"/>
              </a:cxn>
              <a:cxn ang="0">
                <a:pos x="250" y="192"/>
              </a:cxn>
              <a:cxn ang="0">
                <a:pos x="321" y="335"/>
              </a:cxn>
              <a:cxn ang="0">
                <a:pos x="437" y="401"/>
              </a:cxn>
              <a:cxn ang="0">
                <a:pos x="496" y="408"/>
              </a:cxn>
              <a:cxn ang="0">
                <a:pos x="496" y="595"/>
              </a:cxn>
              <a:cxn ang="0">
                <a:pos x="430" y="591"/>
              </a:cxn>
              <a:cxn ang="0">
                <a:pos x="189" y="468"/>
              </a:cxn>
              <a:cxn ang="0">
                <a:pos x="62" y="192"/>
              </a:cxn>
              <a:cxn ang="0">
                <a:pos x="61" y="160"/>
              </a:cxn>
              <a:cxn ang="0">
                <a:pos x="61" y="158"/>
              </a:cxn>
              <a:cxn ang="0">
                <a:pos x="0" y="158"/>
              </a:cxn>
              <a:cxn ang="0">
                <a:pos x="157" y="0"/>
              </a:cxn>
              <a:cxn ang="0">
                <a:pos x="313" y="158"/>
              </a:cxn>
              <a:cxn ang="0">
                <a:pos x="248" y="158"/>
              </a:cxn>
            </a:cxnLst>
            <a:rect l="0" t="0" r="r" b="b"/>
            <a:pathLst>
              <a:path w="496" h="595">
                <a:moveTo>
                  <a:pt x="248" y="158"/>
                </a:moveTo>
                <a:cubicBezTo>
                  <a:pt x="248" y="158"/>
                  <a:pt x="248" y="159"/>
                  <a:pt x="248" y="160"/>
                </a:cubicBezTo>
                <a:cubicBezTo>
                  <a:pt x="248" y="171"/>
                  <a:pt x="249" y="182"/>
                  <a:pt x="250" y="192"/>
                </a:cubicBezTo>
                <a:cubicBezTo>
                  <a:pt x="257" y="247"/>
                  <a:pt x="281" y="295"/>
                  <a:pt x="321" y="335"/>
                </a:cubicBezTo>
                <a:cubicBezTo>
                  <a:pt x="355" y="369"/>
                  <a:pt x="393" y="391"/>
                  <a:pt x="437" y="401"/>
                </a:cubicBezTo>
                <a:cubicBezTo>
                  <a:pt x="456" y="406"/>
                  <a:pt x="475" y="408"/>
                  <a:pt x="496" y="408"/>
                </a:cubicBezTo>
                <a:cubicBezTo>
                  <a:pt x="496" y="595"/>
                  <a:pt x="496" y="595"/>
                  <a:pt x="496" y="595"/>
                </a:cubicBezTo>
                <a:cubicBezTo>
                  <a:pt x="474" y="595"/>
                  <a:pt x="452" y="594"/>
                  <a:pt x="430" y="591"/>
                </a:cubicBezTo>
                <a:cubicBezTo>
                  <a:pt x="338" y="578"/>
                  <a:pt x="258" y="537"/>
                  <a:pt x="189" y="468"/>
                </a:cubicBezTo>
                <a:cubicBezTo>
                  <a:pt x="112" y="390"/>
                  <a:pt x="69" y="299"/>
                  <a:pt x="62" y="192"/>
                </a:cubicBezTo>
                <a:cubicBezTo>
                  <a:pt x="61" y="182"/>
                  <a:pt x="61" y="171"/>
                  <a:pt x="61" y="160"/>
                </a:cubicBezTo>
                <a:cubicBezTo>
                  <a:pt x="61" y="159"/>
                  <a:pt x="61" y="158"/>
                  <a:pt x="61" y="158"/>
                </a:cubicBezTo>
                <a:cubicBezTo>
                  <a:pt x="0" y="158"/>
                  <a:pt x="0" y="158"/>
                  <a:pt x="0" y="158"/>
                </a:cubicBezTo>
                <a:cubicBezTo>
                  <a:pt x="157" y="0"/>
                  <a:pt x="157" y="0"/>
                  <a:pt x="157" y="0"/>
                </a:cubicBezTo>
                <a:cubicBezTo>
                  <a:pt x="313" y="158"/>
                  <a:pt x="313" y="158"/>
                  <a:pt x="313" y="158"/>
                </a:cubicBezTo>
                <a:lnTo>
                  <a:pt x="248" y="158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9525">
            <a:noFill/>
            <a:round/>
          </a:ln>
        </p:spPr>
        <p:txBody>
          <a:bodyPr vert="horz" wrap="square" lIns="96422" tIns="48211" rIns="96422" bIns="48211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Freeform 6"/>
          <p:cNvSpPr/>
          <p:nvPr/>
        </p:nvSpPr>
        <p:spPr bwMode="auto">
          <a:xfrm>
            <a:off x="5499250" y="3502917"/>
            <a:ext cx="2151860" cy="1792709"/>
          </a:xfrm>
          <a:custGeom>
            <a:avLst/>
            <a:gdLst/>
            <a:ahLst/>
            <a:cxnLst>
              <a:cxn ang="0">
                <a:pos x="403" y="61"/>
              </a:cxn>
              <a:cxn ang="0">
                <a:pos x="410" y="2"/>
              </a:cxn>
              <a:cxn ang="0">
                <a:pos x="410" y="0"/>
              </a:cxn>
              <a:cxn ang="0">
                <a:pos x="597" y="0"/>
              </a:cxn>
              <a:cxn ang="0">
                <a:pos x="597" y="2"/>
              </a:cxn>
              <a:cxn ang="0">
                <a:pos x="592" y="68"/>
              </a:cxn>
              <a:cxn ang="0">
                <a:pos x="469" y="310"/>
              </a:cxn>
              <a:cxn ang="0">
                <a:pos x="161" y="437"/>
              </a:cxn>
              <a:cxn ang="0">
                <a:pos x="160" y="437"/>
              </a:cxn>
              <a:cxn ang="0">
                <a:pos x="160" y="497"/>
              </a:cxn>
              <a:cxn ang="0">
                <a:pos x="0" y="341"/>
              </a:cxn>
              <a:cxn ang="0">
                <a:pos x="160" y="185"/>
              </a:cxn>
              <a:cxn ang="0">
                <a:pos x="160" y="250"/>
              </a:cxn>
              <a:cxn ang="0">
                <a:pos x="161" y="250"/>
              </a:cxn>
              <a:cxn ang="0">
                <a:pos x="337" y="177"/>
              </a:cxn>
              <a:cxn ang="0">
                <a:pos x="403" y="61"/>
              </a:cxn>
            </a:cxnLst>
            <a:rect l="0" t="0" r="r" b="b"/>
            <a:pathLst>
              <a:path w="597" h="497">
                <a:moveTo>
                  <a:pt x="403" y="61"/>
                </a:moveTo>
                <a:cubicBezTo>
                  <a:pt x="408" y="42"/>
                  <a:pt x="410" y="22"/>
                  <a:pt x="410" y="2"/>
                </a:cubicBezTo>
                <a:cubicBezTo>
                  <a:pt x="410" y="1"/>
                  <a:pt x="410" y="0"/>
                  <a:pt x="410" y="0"/>
                </a:cubicBezTo>
                <a:cubicBezTo>
                  <a:pt x="597" y="0"/>
                  <a:pt x="597" y="0"/>
                  <a:pt x="597" y="0"/>
                </a:cubicBezTo>
                <a:cubicBezTo>
                  <a:pt x="597" y="0"/>
                  <a:pt x="597" y="1"/>
                  <a:pt x="597" y="2"/>
                </a:cubicBezTo>
                <a:cubicBezTo>
                  <a:pt x="597" y="24"/>
                  <a:pt x="595" y="46"/>
                  <a:pt x="592" y="68"/>
                </a:cubicBezTo>
                <a:cubicBezTo>
                  <a:pt x="579" y="160"/>
                  <a:pt x="538" y="241"/>
                  <a:pt x="469" y="310"/>
                </a:cubicBezTo>
                <a:cubicBezTo>
                  <a:pt x="384" y="395"/>
                  <a:pt x="281" y="437"/>
                  <a:pt x="161" y="437"/>
                </a:cubicBezTo>
                <a:cubicBezTo>
                  <a:pt x="161" y="437"/>
                  <a:pt x="160" y="437"/>
                  <a:pt x="160" y="437"/>
                </a:cubicBezTo>
                <a:cubicBezTo>
                  <a:pt x="160" y="497"/>
                  <a:pt x="160" y="497"/>
                  <a:pt x="160" y="497"/>
                </a:cubicBezTo>
                <a:cubicBezTo>
                  <a:pt x="0" y="341"/>
                  <a:pt x="0" y="341"/>
                  <a:pt x="0" y="341"/>
                </a:cubicBezTo>
                <a:cubicBezTo>
                  <a:pt x="160" y="185"/>
                  <a:pt x="160" y="185"/>
                  <a:pt x="160" y="185"/>
                </a:cubicBezTo>
                <a:cubicBezTo>
                  <a:pt x="160" y="250"/>
                  <a:pt x="160" y="250"/>
                  <a:pt x="160" y="250"/>
                </a:cubicBezTo>
                <a:cubicBezTo>
                  <a:pt x="160" y="250"/>
                  <a:pt x="161" y="250"/>
                  <a:pt x="161" y="250"/>
                </a:cubicBezTo>
                <a:cubicBezTo>
                  <a:pt x="230" y="250"/>
                  <a:pt x="288" y="226"/>
                  <a:pt x="337" y="177"/>
                </a:cubicBezTo>
                <a:cubicBezTo>
                  <a:pt x="371" y="143"/>
                  <a:pt x="393" y="104"/>
                  <a:pt x="403" y="61"/>
                </a:cubicBezTo>
                <a:close/>
              </a:path>
            </a:pathLst>
          </a:custGeom>
          <a:solidFill>
            <a:srgbClr val="1D50A2"/>
          </a:solidFill>
          <a:ln w="9525">
            <a:noFill/>
            <a:round/>
          </a:ln>
        </p:spPr>
        <p:txBody>
          <a:bodyPr vert="horz" wrap="square" lIns="96422" tIns="48211" rIns="96422" bIns="48211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Freeform 7"/>
          <p:cNvSpPr/>
          <p:nvPr/>
        </p:nvSpPr>
        <p:spPr bwMode="auto">
          <a:xfrm>
            <a:off x="6076023" y="1933918"/>
            <a:ext cx="1794231" cy="2153381"/>
          </a:xfrm>
          <a:custGeom>
            <a:avLst/>
            <a:gdLst/>
            <a:ahLst/>
            <a:cxnLst>
              <a:cxn ang="0">
                <a:pos x="67" y="5"/>
              </a:cxn>
              <a:cxn ang="0">
                <a:pos x="309" y="129"/>
              </a:cxn>
              <a:cxn ang="0">
                <a:pos x="437" y="435"/>
              </a:cxn>
              <a:cxn ang="0">
                <a:pos x="498" y="435"/>
              </a:cxn>
              <a:cxn ang="0">
                <a:pos x="341" y="597"/>
              </a:cxn>
              <a:cxn ang="0">
                <a:pos x="184" y="435"/>
              </a:cxn>
              <a:cxn ang="0">
                <a:pos x="250" y="435"/>
              </a:cxn>
              <a:cxn ang="0">
                <a:pos x="177" y="261"/>
              </a:cxn>
              <a:cxn ang="0">
                <a:pos x="60" y="194"/>
              </a:cxn>
              <a:cxn ang="0">
                <a:pos x="1" y="188"/>
              </a:cxn>
              <a:cxn ang="0">
                <a:pos x="0" y="188"/>
              </a:cxn>
              <a:cxn ang="0">
                <a:pos x="0" y="0"/>
              </a:cxn>
              <a:cxn ang="0">
                <a:pos x="1" y="0"/>
              </a:cxn>
              <a:cxn ang="0">
                <a:pos x="67" y="5"/>
              </a:cxn>
            </a:cxnLst>
            <a:rect l="0" t="0" r="r" b="b"/>
            <a:pathLst>
              <a:path w="498" h="597">
                <a:moveTo>
                  <a:pt x="67" y="5"/>
                </a:moveTo>
                <a:cubicBezTo>
                  <a:pt x="159" y="18"/>
                  <a:pt x="240" y="59"/>
                  <a:pt x="309" y="129"/>
                </a:cubicBezTo>
                <a:cubicBezTo>
                  <a:pt x="394" y="213"/>
                  <a:pt x="436" y="315"/>
                  <a:pt x="437" y="435"/>
                </a:cubicBezTo>
                <a:cubicBezTo>
                  <a:pt x="498" y="435"/>
                  <a:pt x="498" y="435"/>
                  <a:pt x="498" y="435"/>
                </a:cubicBezTo>
                <a:cubicBezTo>
                  <a:pt x="341" y="597"/>
                  <a:pt x="341" y="597"/>
                  <a:pt x="341" y="597"/>
                </a:cubicBezTo>
                <a:cubicBezTo>
                  <a:pt x="184" y="435"/>
                  <a:pt x="184" y="435"/>
                  <a:pt x="184" y="435"/>
                </a:cubicBezTo>
                <a:cubicBezTo>
                  <a:pt x="250" y="435"/>
                  <a:pt x="250" y="435"/>
                  <a:pt x="250" y="435"/>
                </a:cubicBezTo>
                <a:cubicBezTo>
                  <a:pt x="249" y="367"/>
                  <a:pt x="225" y="309"/>
                  <a:pt x="177" y="261"/>
                </a:cubicBezTo>
                <a:cubicBezTo>
                  <a:pt x="143" y="227"/>
                  <a:pt x="104" y="205"/>
                  <a:pt x="60" y="194"/>
                </a:cubicBezTo>
                <a:cubicBezTo>
                  <a:pt x="41" y="190"/>
                  <a:pt x="21" y="188"/>
                  <a:pt x="1" y="188"/>
                </a:cubicBezTo>
                <a:cubicBezTo>
                  <a:pt x="1" y="188"/>
                  <a:pt x="0" y="188"/>
                  <a:pt x="0" y="188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1" y="0"/>
                  <a:pt x="1" y="0"/>
                </a:cubicBezTo>
                <a:cubicBezTo>
                  <a:pt x="24" y="0"/>
                  <a:pt x="46" y="2"/>
                  <a:pt x="67" y="5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9525">
            <a:noFill/>
            <a:round/>
          </a:ln>
        </p:spPr>
        <p:txBody>
          <a:bodyPr vert="horz" wrap="square" lIns="96422" tIns="48211" rIns="96422" bIns="48211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Freeform 8"/>
          <p:cNvSpPr>
            <a:spLocks noEditPoints="1"/>
          </p:cNvSpPr>
          <p:nvPr/>
        </p:nvSpPr>
        <p:spPr bwMode="auto">
          <a:xfrm>
            <a:off x="4507022" y="1714774"/>
            <a:ext cx="2145772" cy="1788143"/>
          </a:xfrm>
          <a:custGeom>
            <a:avLst/>
            <a:gdLst/>
            <a:ahLst/>
            <a:cxnLst>
              <a:cxn ang="0">
                <a:pos x="96" y="338"/>
              </a:cxn>
              <a:cxn ang="0">
                <a:pos x="95" y="338"/>
              </a:cxn>
              <a:cxn ang="0">
                <a:pos x="96" y="338"/>
              </a:cxn>
              <a:cxn ang="0">
                <a:pos x="435" y="0"/>
              </a:cxn>
              <a:cxn ang="0">
                <a:pos x="595" y="157"/>
              </a:cxn>
              <a:cxn ang="0">
                <a:pos x="435" y="314"/>
              </a:cxn>
              <a:cxn ang="0">
                <a:pos x="435" y="249"/>
              </a:cxn>
              <a:cxn ang="0">
                <a:pos x="260" y="322"/>
              </a:cxn>
              <a:cxn ang="0">
                <a:pos x="194" y="437"/>
              </a:cxn>
              <a:cxn ang="0">
                <a:pos x="187" y="496"/>
              </a:cxn>
              <a:cxn ang="0">
                <a:pos x="0" y="496"/>
              </a:cxn>
              <a:cxn ang="0">
                <a:pos x="5" y="429"/>
              </a:cxn>
              <a:cxn ang="0">
                <a:pos x="128" y="190"/>
              </a:cxn>
              <a:cxn ang="0">
                <a:pos x="435" y="61"/>
              </a:cxn>
              <a:cxn ang="0">
                <a:pos x="435" y="0"/>
              </a:cxn>
            </a:cxnLst>
            <a:rect l="0" t="0" r="r" b="b"/>
            <a:pathLst>
              <a:path w="595" h="496">
                <a:moveTo>
                  <a:pt x="96" y="338"/>
                </a:moveTo>
                <a:cubicBezTo>
                  <a:pt x="96" y="338"/>
                  <a:pt x="95" y="338"/>
                  <a:pt x="95" y="338"/>
                </a:cubicBezTo>
                <a:cubicBezTo>
                  <a:pt x="96" y="338"/>
                  <a:pt x="96" y="338"/>
                  <a:pt x="96" y="338"/>
                </a:cubicBezTo>
                <a:close/>
                <a:moveTo>
                  <a:pt x="435" y="0"/>
                </a:moveTo>
                <a:cubicBezTo>
                  <a:pt x="595" y="157"/>
                  <a:pt x="595" y="157"/>
                  <a:pt x="595" y="157"/>
                </a:cubicBezTo>
                <a:cubicBezTo>
                  <a:pt x="435" y="314"/>
                  <a:pt x="435" y="314"/>
                  <a:pt x="435" y="314"/>
                </a:cubicBezTo>
                <a:cubicBezTo>
                  <a:pt x="435" y="249"/>
                  <a:pt x="435" y="249"/>
                  <a:pt x="435" y="249"/>
                </a:cubicBezTo>
                <a:cubicBezTo>
                  <a:pt x="367" y="249"/>
                  <a:pt x="309" y="273"/>
                  <a:pt x="260" y="322"/>
                </a:cubicBezTo>
                <a:cubicBezTo>
                  <a:pt x="227" y="356"/>
                  <a:pt x="204" y="394"/>
                  <a:pt x="194" y="437"/>
                </a:cubicBezTo>
                <a:cubicBezTo>
                  <a:pt x="190" y="456"/>
                  <a:pt x="187" y="475"/>
                  <a:pt x="187" y="496"/>
                </a:cubicBezTo>
                <a:cubicBezTo>
                  <a:pt x="0" y="496"/>
                  <a:pt x="0" y="496"/>
                  <a:pt x="0" y="496"/>
                </a:cubicBezTo>
                <a:cubicBezTo>
                  <a:pt x="0" y="473"/>
                  <a:pt x="2" y="451"/>
                  <a:pt x="5" y="429"/>
                </a:cubicBezTo>
                <a:cubicBezTo>
                  <a:pt x="18" y="338"/>
                  <a:pt x="59" y="258"/>
                  <a:pt x="128" y="190"/>
                </a:cubicBezTo>
                <a:cubicBezTo>
                  <a:pt x="213" y="104"/>
                  <a:pt x="315" y="62"/>
                  <a:pt x="435" y="61"/>
                </a:cubicBezTo>
                <a:lnTo>
                  <a:pt x="435" y="0"/>
                </a:lnTo>
                <a:close/>
              </a:path>
            </a:pathLst>
          </a:custGeom>
          <a:solidFill>
            <a:srgbClr val="1D50A2"/>
          </a:solidFill>
          <a:ln w="9525">
            <a:noFill/>
            <a:round/>
          </a:ln>
        </p:spPr>
        <p:txBody>
          <a:bodyPr vert="horz" wrap="square" lIns="96422" tIns="48211" rIns="96422" bIns="48211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 Placeholder 3"/>
          <p:cNvSpPr txBox="1"/>
          <p:nvPr/>
        </p:nvSpPr>
        <p:spPr>
          <a:xfrm>
            <a:off x="5997119" y="2213955"/>
            <a:ext cx="198772" cy="258532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ctr" defTabSz="964565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28" name="Text Placeholder 3"/>
          <p:cNvSpPr txBox="1"/>
          <p:nvPr/>
        </p:nvSpPr>
        <p:spPr>
          <a:xfrm>
            <a:off x="7203176" y="3641392"/>
            <a:ext cx="198772" cy="258532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ctr" defTabSz="964565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30" name="Text Placeholder 3"/>
          <p:cNvSpPr txBox="1"/>
          <p:nvPr/>
        </p:nvSpPr>
        <p:spPr>
          <a:xfrm>
            <a:off x="5938025" y="4663709"/>
            <a:ext cx="198772" cy="258532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ctr" defTabSz="964565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31" name="Freeform 101"/>
          <p:cNvSpPr>
            <a:spLocks noEditPoints="1"/>
          </p:cNvSpPr>
          <p:nvPr/>
        </p:nvSpPr>
        <p:spPr bwMode="auto">
          <a:xfrm>
            <a:off x="5050469" y="2427599"/>
            <a:ext cx="403536" cy="373338"/>
          </a:xfrm>
          <a:custGeom>
            <a:avLst/>
            <a:gdLst/>
            <a:ahLst/>
            <a:cxnLst>
              <a:cxn ang="0">
                <a:pos x="39" y="36"/>
              </a:cxn>
              <a:cxn ang="0">
                <a:pos x="41" y="44"/>
              </a:cxn>
              <a:cxn ang="0">
                <a:pos x="35" y="50"/>
              </a:cxn>
              <a:cxn ang="0">
                <a:pos x="27" y="53"/>
              </a:cxn>
              <a:cxn ang="0">
                <a:pos x="18" y="53"/>
              </a:cxn>
              <a:cxn ang="0">
                <a:pos x="11" y="50"/>
              </a:cxn>
              <a:cxn ang="0">
                <a:pos x="4" y="44"/>
              </a:cxn>
              <a:cxn ang="0">
                <a:pos x="6" y="36"/>
              </a:cxn>
              <a:cxn ang="0">
                <a:pos x="0" y="28"/>
              </a:cxn>
              <a:cxn ang="0">
                <a:pos x="7" y="23"/>
              </a:cxn>
              <a:cxn ang="0">
                <a:pos x="4" y="18"/>
              </a:cxn>
              <a:cxn ang="0">
                <a:pos x="15" y="16"/>
              </a:cxn>
              <a:cxn ang="0">
                <a:pos x="19" y="8"/>
              </a:cxn>
              <a:cxn ang="0">
                <a:pos x="28" y="15"/>
              </a:cxn>
              <a:cxn ang="0">
                <a:pos x="35" y="12"/>
              </a:cxn>
              <a:cxn ang="0">
                <a:pos x="41" y="19"/>
              </a:cxn>
              <a:cxn ang="0">
                <a:pos x="45" y="27"/>
              </a:cxn>
              <a:cxn ang="0">
                <a:pos x="23" y="22"/>
              </a:cxn>
              <a:cxn ang="0">
                <a:pos x="32" y="31"/>
              </a:cxn>
              <a:cxn ang="0">
                <a:pos x="63" y="16"/>
              </a:cxn>
              <a:cxn ang="0">
                <a:pos x="64" y="24"/>
              </a:cxn>
              <a:cxn ang="0">
                <a:pos x="55" y="22"/>
              </a:cxn>
              <a:cxn ang="0">
                <a:pos x="46" y="24"/>
              </a:cxn>
              <a:cxn ang="0">
                <a:pos x="46" y="16"/>
              </a:cxn>
              <a:cxn ang="0">
                <a:pos x="46" y="9"/>
              </a:cxn>
              <a:cxn ang="0">
                <a:pos x="46" y="2"/>
              </a:cxn>
              <a:cxn ang="0">
                <a:pos x="55" y="4"/>
              </a:cxn>
              <a:cxn ang="0">
                <a:pos x="59" y="0"/>
              </a:cxn>
              <a:cxn ang="0">
                <a:pos x="62" y="7"/>
              </a:cxn>
              <a:cxn ang="0">
                <a:pos x="68" y="15"/>
              </a:cxn>
              <a:cxn ang="0">
                <a:pos x="62" y="55"/>
              </a:cxn>
              <a:cxn ang="0">
                <a:pos x="59" y="63"/>
              </a:cxn>
              <a:cxn ang="0">
                <a:pos x="54" y="59"/>
              </a:cxn>
              <a:cxn ang="0">
                <a:pos x="45" y="60"/>
              </a:cxn>
              <a:cxn ang="0">
                <a:pos x="41" y="52"/>
              </a:cxn>
              <a:cxn ang="0">
                <a:pos x="47" y="44"/>
              </a:cxn>
              <a:cxn ang="0">
                <a:pos x="50" y="36"/>
              </a:cxn>
              <a:cxn ang="0">
                <a:pos x="56" y="40"/>
              </a:cxn>
              <a:cxn ang="0">
                <a:pos x="64" y="39"/>
              </a:cxn>
              <a:cxn ang="0">
                <a:pos x="63" y="46"/>
              </a:cxn>
              <a:cxn ang="0">
                <a:pos x="55" y="8"/>
              </a:cxn>
              <a:cxn ang="0">
                <a:pos x="59" y="13"/>
              </a:cxn>
              <a:cxn ang="0">
                <a:pos x="50" y="49"/>
              </a:cxn>
              <a:cxn ang="0">
                <a:pos x="55" y="45"/>
              </a:cxn>
            </a:cxnLst>
            <a:rect l="0" t="0" r="r" b="b"/>
            <a:pathLst>
              <a:path w="68" h="63">
                <a:moveTo>
                  <a:pt x="45" y="35"/>
                </a:moveTo>
                <a:cubicBezTo>
                  <a:pt x="45" y="35"/>
                  <a:pt x="45" y="36"/>
                  <a:pt x="45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7"/>
                  <a:pt x="38" y="38"/>
                  <a:pt x="38" y="39"/>
                </a:cubicBezTo>
                <a:cubicBezTo>
                  <a:pt x="39" y="41"/>
                  <a:pt x="40" y="42"/>
                  <a:pt x="41" y="43"/>
                </a:cubicBezTo>
                <a:cubicBezTo>
                  <a:pt x="41" y="43"/>
                  <a:pt x="41" y="44"/>
                  <a:pt x="41" y="44"/>
                </a:cubicBezTo>
                <a:cubicBezTo>
                  <a:pt x="41" y="44"/>
                  <a:pt x="41" y="44"/>
                  <a:pt x="41" y="45"/>
                </a:cubicBezTo>
                <a:cubicBezTo>
                  <a:pt x="40" y="46"/>
                  <a:pt x="36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1" y="47"/>
                  <a:pt x="31" y="47"/>
                  <a:pt x="31" y="47"/>
                </a:cubicBezTo>
                <a:cubicBezTo>
                  <a:pt x="30" y="47"/>
                  <a:pt x="29" y="47"/>
                  <a:pt x="28" y="48"/>
                </a:cubicBezTo>
                <a:cubicBezTo>
                  <a:pt x="28" y="49"/>
                  <a:pt x="27" y="51"/>
                  <a:pt x="27" y="53"/>
                </a:cubicBezTo>
                <a:cubicBezTo>
                  <a:pt x="27" y="54"/>
                  <a:pt x="26" y="54"/>
                  <a:pt x="26" y="54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4"/>
                  <a:pt x="18" y="54"/>
                  <a:pt x="18" y="53"/>
                </a:cubicBezTo>
                <a:cubicBezTo>
                  <a:pt x="17" y="48"/>
                  <a:pt x="17" y="48"/>
                  <a:pt x="17" y="48"/>
                </a:cubicBezTo>
                <a:cubicBezTo>
                  <a:pt x="16" y="47"/>
                  <a:pt x="16" y="47"/>
                  <a:pt x="15" y="47"/>
                </a:cubicBezTo>
                <a:cubicBezTo>
                  <a:pt x="11" y="50"/>
                  <a:pt x="11" y="50"/>
                  <a:pt x="11" y="50"/>
                </a:cubicBezTo>
                <a:cubicBezTo>
                  <a:pt x="10" y="50"/>
                  <a:pt x="10" y="50"/>
                  <a:pt x="10" y="50"/>
                </a:cubicBezTo>
                <a:cubicBezTo>
                  <a:pt x="10" y="50"/>
                  <a:pt x="9" y="50"/>
                  <a:pt x="9" y="50"/>
                </a:cubicBezTo>
                <a:cubicBezTo>
                  <a:pt x="8" y="49"/>
                  <a:pt x="4" y="45"/>
                  <a:pt x="4" y="44"/>
                </a:cubicBezTo>
                <a:cubicBezTo>
                  <a:pt x="4" y="44"/>
                  <a:pt x="4" y="44"/>
                  <a:pt x="4" y="43"/>
                </a:cubicBezTo>
                <a:cubicBezTo>
                  <a:pt x="5" y="42"/>
                  <a:pt x="6" y="41"/>
                  <a:pt x="7" y="39"/>
                </a:cubicBezTo>
                <a:cubicBezTo>
                  <a:pt x="7" y="38"/>
                  <a:pt x="6" y="37"/>
                  <a:pt x="6" y="36"/>
                </a:cubicBezTo>
                <a:cubicBezTo>
                  <a:pt x="1" y="35"/>
                  <a:pt x="1" y="35"/>
                  <a:pt x="1" y="35"/>
                </a:cubicBezTo>
                <a:cubicBezTo>
                  <a:pt x="0" y="35"/>
                  <a:pt x="0" y="35"/>
                  <a:pt x="0" y="3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7"/>
                  <a:pt x="0" y="27"/>
                  <a:pt x="1" y="27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5"/>
                  <a:pt x="7" y="24"/>
                  <a:pt x="7" y="23"/>
                </a:cubicBezTo>
                <a:cubicBezTo>
                  <a:pt x="6" y="22"/>
                  <a:pt x="5" y="20"/>
                  <a:pt x="4" y="19"/>
                </a:cubicBezTo>
                <a:cubicBezTo>
                  <a:pt x="4" y="19"/>
                  <a:pt x="4" y="19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5" y="17"/>
                  <a:pt x="9" y="12"/>
                  <a:pt x="10" y="12"/>
                </a:cubicBezTo>
                <a:cubicBezTo>
                  <a:pt x="10" y="12"/>
                  <a:pt x="10" y="12"/>
                  <a:pt x="11" y="13"/>
                </a:cubicBezTo>
                <a:cubicBezTo>
                  <a:pt x="15" y="16"/>
                  <a:pt x="15" y="16"/>
                  <a:pt x="15" y="16"/>
                </a:cubicBezTo>
                <a:cubicBezTo>
                  <a:pt x="16" y="15"/>
                  <a:pt x="16" y="15"/>
                  <a:pt x="17" y="15"/>
                </a:cubicBezTo>
                <a:cubicBezTo>
                  <a:pt x="18" y="13"/>
                  <a:pt x="18" y="11"/>
                  <a:pt x="18" y="9"/>
                </a:cubicBezTo>
                <a:cubicBezTo>
                  <a:pt x="18" y="9"/>
                  <a:pt x="19" y="8"/>
                  <a:pt x="19" y="8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8"/>
                  <a:pt x="27" y="9"/>
                  <a:pt x="27" y="9"/>
                </a:cubicBezTo>
                <a:cubicBezTo>
                  <a:pt x="28" y="15"/>
                  <a:pt x="28" y="15"/>
                  <a:pt x="28" y="15"/>
                </a:cubicBezTo>
                <a:cubicBezTo>
                  <a:pt x="29" y="15"/>
                  <a:pt x="30" y="15"/>
                  <a:pt x="31" y="16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12"/>
                  <a:pt x="35" y="12"/>
                  <a:pt x="35" y="12"/>
                </a:cubicBezTo>
                <a:cubicBezTo>
                  <a:pt x="36" y="12"/>
                  <a:pt x="36" y="12"/>
                  <a:pt x="36" y="13"/>
                </a:cubicBezTo>
                <a:cubicBezTo>
                  <a:pt x="37" y="13"/>
                  <a:pt x="41" y="17"/>
                  <a:pt x="41" y="18"/>
                </a:cubicBezTo>
                <a:cubicBezTo>
                  <a:pt x="41" y="19"/>
                  <a:pt x="41" y="19"/>
                  <a:pt x="41" y="19"/>
                </a:cubicBezTo>
                <a:cubicBezTo>
                  <a:pt x="40" y="20"/>
                  <a:pt x="39" y="22"/>
                  <a:pt x="38" y="23"/>
                </a:cubicBezTo>
                <a:cubicBezTo>
                  <a:pt x="38" y="24"/>
                  <a:pt x="39" y="25"/>
                  <a:pt x="39" y="26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8"/>
                </a:cubicBezTo>
                <a:lnTo>
                  <a:pt x="45" y="35"/>
                </a:lnTo>
                <a:close/>
                <a:moveTo>
                  <a:pt x="23" y="22"/>
                </a:moveTo>
                <a:cubicBezTo>
                  <a:pt x="18" y="22"/>
                  <a:pt x="13" y="26"/>
                  <a:pt x="13" y="31"/>
                </a:cubicBezTo>
                <a:cubicBezTo>
                  <a:pt x="13" y="36"/>
                  <a:pt x="18" y="40"/>
                  <a:pt x="23" y="40"/>
                </a:cubicBezTo>
                <a:cubicBezTo>
                  <a:pt x="28" y="40"/>
                  <a:pt x="32" y="36"/>
                  <a:pt x="32" y="31"/>
                </a:cubicBezTo>
                <a:cubicBezTo>
                  <a:pt x="32" y="26"/>
                  <a:pt x="28" y="22"/>
                  <a:pt x="23" y="22"/>
                </a:cubicBezTo>
                <a:close/>
                <a:moveTo>
                  <a:pt x="68" y="15"/>
                </a:moveTo>
                <a:cubicBezTo>
                  <a:pt x="68" y="16"/>
                  <a:pt x="64" y="16"/>
                  <a:pt x="63" y="16"/>
                </a:cubicBezTo>
                <a:cubicBezTo>
                  <a:pt x="63" y="17"/>
                  <a:pt x="62" y="18"/>
                  <a:pt x="62" y="18"/>
                </a:cubicBezTo>
                <a:cubicBezTo>
                  <a:pt x="62" y="19"/>
                  <a:pt x="64" y="23"/>
                  <a:pt x="64" y="23"/>
                </a:cubicBezTo>
                <a:cubicBezTo>
                  <a:pt x="64" y="23"/>
                  <a:pt x="64" y="23"/>
                  <a:pt x="64" y="24"/>
                </a:cubicBezTo>
                <a:cubicBezTo>
                  <a:pt x="63" y="24"/>
                  <a:pt x="59" y="26"/>
                  <a:pt x="59" y="26"/>
                </a:cubicBezTo>
                <a:cubicBezTo>
                  <a:pt x="59" y="26"/>
                  <a:pt x="56" y="22"/>
                  <a:pt x="56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4" y="22"/>
                  <a:pt x="54" y="22"/>
                  <a:pt x="54" y="22"/>
                </a:cubicBezTo>
                <a:cubicBezTo>
                  <a:pt x="53" y="22"/>
                  <a:pt x="50" y="26"/>
                  <a:pt x="50" y="26"/>
                </a:cubicBezTo>
                <a:cubicBezTo>
                  <a:pt x="50" y="26"/>
                  <a:pt x="46" y="24"/>
                  <a:pt x="46" y="24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7" y="19"/>
                  <a:pt x="47" y="18"/>
                </a:cubicBezTo>
                <a:cubicBezTo>
                  <a:pt x="47" y="18"/>
                  <a:pt x="46" y="17"/>
                  <a:pt x="46" y="16"/>
                </a:cubicBezTo>
                <a:cubicBezTo>
                  <a:pt x="45" y="16"/>
                  <a:pt x="41" y="16"/>
                  <a:pt x="41" y="15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5" y="9"/>
                  <a:pt x="46" y="9"/>
                </a:cubicBezTo>
                <a:cubicBezTo>
                  <a:pt x="46" y="9"/>
                  <a:pt x="47" y="8"/>
                  <a:pt x="47" y="7"/>
                </a:cubicBezTo>
                <a:cubicBezTo>
                  <a:pt x="47" y="7"/>
                  <a:pt x="45" y="3"/>
                  <a:pt x="45" y="2"/>
                </a:cubicBezTo>
                <a:cubicBezTo>
                  <a:pt x="45" y="2"/>
                  <a:pt x="45" y="2"/>
                  <a:pt x="46" y="2"/>
                </a:cubicBezTo>
                <a:cubicBezTo>
                  <a:pt x="46" y="2"/>
                  <a:pt x="50" y="0"/>
                  <a:pt x="50" y="0"/>
                </a:cubicBezTo>
                <a:cubicBezTo>
                  <a:pt x="50" y="0"/>
                  <a:pt x="53" y="3"/>
                  <a:pt x="54" y="4"/>
                </a:cubicBezTo>
                <a:cubicBezTo>
                  <a:pt x="54" y="4"/>
                  <a:pt x="54" y="4"/>
                  <a:pt x="55" y="4"/>
                </a:cubicBezTo>
                <a:cubicBezTo>
                  <a:pt x="55" y="4"/>
                  <a:pt x="55" y="4"/>
                  <a:pt x="56" y="4"/>
                </a:cubicBezTo>
                <a:cubicBezTo>
                  <a:pt x="57" y="2"/>
                  <a:pt x="58" y="1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63" y="2"/>
                  <a:pt x="64" y="2"/>
                </a:cubicBezTo>
                <a:cubicBezTo>
                  <a:pt x="64" y="2"/>
                  <a:pt x="64" y="2"/>
                  <a:pt x="64" y="2"/>
                </a:cubicBezTo>
                <a:cubicBezTo>
                  <a:pt x="64" y="3"/>
                  <a:pt x="62" y="7"/>
                  <a:pt x="62" y="7"/>
                </a:cubicBezTo>
                <a:cubicBezTo>
                  <a:pt x="62" y="8"/>
                  <a:pt x="63" y="9"/>
                  <a:pt x="63" y="9"/>
                </a:cubicBezTo>
                <a:cubicBezTo>
                  <a:pt x="64" y="9"/>
                  <a:pt x="68" y="10"/>
                  <a:pt x="68" y="10"/>
                </a:cubicBezTo>
                <a:lnTo>
                  <a:pt x="68" y="15"/>
                </a:lnTo>
                <a:close/>
                <a:moveTo>
                  <a:pt x="68" y="52"/>
                </a:moveTo>
                <a:cubicBezTo>
                  <a:pt x="68" y="52"/>
                  <a:pt x="64" y="53"/>
                  <a:pt x="63" y="53"/>
                </a:cubicBezTo>
                <a:cubicBezTo>
                  <a:pt x="63" y="54"/>
                  <a:pt x="62" y="54"/>
                  <a:pt x="62" y="55"/>
                </a:cubicBezTo>
                <a:cubicBezTo>
                  <a:pt x="62" y="56"/>
                  <a:pt x="64" y="59"/>
                  <a:pt x="64" y="60"/>
                </a:cubicBezTo>
                <a:cubicBezTo>
                  <a:pt x="64" y="60"/>
                  <a:pt x="64" y="60"/>
                  <a:pt x="64" y="60"/>
                </a:cubicBezTo>
                <a:cubicBezTo>
                  <a:pt x="63" y="60"/>
                  <a:pt x="59" y="63"/>
                  <a:pt x="59" y="63"/>
                </a:cubicBezTo>
                <a:cubicBezTo>
                  <a:pt x="59" y="63"/>
                  <a:pt x="56" y="59"/>
                  <a:pt x="56" y="59"/>
                </a:cubicBezTo>
                <a:cubicBezTo>
                  <a:pt x="55" y="59"/>
                  <a:pt x="55" y="59"/>
                  <a:pt x="55" y="59"/>
                </a:cubicBezTo>
                <a:cubicBezTo>
                  <a:pt x="54" y="59"/>
                  <a:pt x="54" y="59"/>
                  <a:pt x="54" y="59"/>
                </a:cubicBezTo>
                <a:cubicBezTo>
                  <a:pt x="53" y="59"/>
                  <a:pt x="50" y="63"/>
                  <a:pt x="50" y="63"/>
                </a:cubicBezTo>
                <a:cubicBezTo>
                  <a:pt x="50" y="63"/>
                  <a:pt x="46" y="60"/>
                  <a:pt x="46" y="60"/>
                </a:cubicBezTo>
                <a:cubicBezTo>
                  <a:pt x="45" y="60"/>
                  <a:pt x="45" y="60"/>
                  <a:pt x="45" y="60"/>
                </a:cubicBezTo>
                <a:cubicBezTo>
                  <a:pt x="45" y="59"/>
                  <a:pt x="47" y="56"/>
                  <a:pt x="47" y="55"/>
                </a:cubicBezTo>
                <a:cubicBezTo>
                  <a:pt x="47" y="54"/>
                  <a:pt x="46" y="54"/>
                  <a:pt x="46" y="53"/>
                </a:cubicBezTo>
                <a:cubicBezTo>
                  <a:pt x="45" y="53"/>
                  <a:pt x="41" y="52"/>
                  <a:pt x="41" y="52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46"/>
                  <a:pt x="45" y="46"/>
                  <a:pt x="46" y="46"/>
                </a:cubicBezTo>
                <a:cubicBezTo>
                  <a:pt x="46" y="45"/>
                  <a:pt x="47" y="45"/>
                  <a:pt x="47" y="44"/>
                </a:cubicBezTo>
                <a:cubicBezTo>
                  <a:pt x="47" y="43"/>
                  <a:pt x="45" y="40"/>
                  <a:pt x="45" y="39"/>
                </a:cubicBezTo>
                <a:cubicBezTo>
                  <a:pt x="45" y="39"/>
                  <a:pt x="45" y="39"/>
                  <a:pt x="46" y="39"/>
                </a:cubicBezTo>
                <a:cubicBezTo>
                  <a:pt x="46" y="39"/>
                  <a:pt x="50" y="36"/>
                  <a:pt x="50" y="36"/>
                </a:cubicBezTo>
                <a:cubicBezTo>
                  <a:pt x="50" y="36"/>
                  <a:pt x="53" y="40"/>
                  <a:pt x="54" y="40"/>
                </a:cubicBezTo>
                <a:cubicBezTo>
                  <a:pt x="54" y="40"/>
                  <a:pt x="54" y="40"/>
                  <a:pt x="55" y="40"/>
                </a:cubicBezTo>
                <a:cubicBezTo>
                  <a:pt x="55" y="40"/>
                  <a:pt x="55" y="40"/>
                  <a:pt x="56" y="40"/>
                </a:cubicBezTo>
                <a:cubicBezTo>
                  <a:pt x="57" y="39"/>
                  <a:pt x="58" y="38"/>
                  <a:pt x="59" y="36"/>
                </a:cubicBezTo>
                <a:cubicBezTo>
                  <a:pt x="59" y="36"/>
                  <a:pt x="59" y="36"/>
                  <a:pt x="59" y="36"/>
                </a:cubicBezTo>
                <a:cubicBezTo>
                  <a:pt x="59" y="36"/>
                  <a:pt x="63" y="39"/>
                  <a:pt x="64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40"/>
                  <a:pt x="62" y="43"/>
                  <a:pt x="62" y="44"/>
                </a:cubicBezTo>
                <a:cubicBezTo>
                  <a:pt x="62" y="45"/>
                  <a:pt x="63" y="45"/>
                  <a:pt x="63" y="46"/>
                </a:cubicBezTo>
                <a:cubicBezTo>
                  <a:pt x="64" y="46"/>
                  <a:pt x="68" y="46"/>
                  <a:pt x="68" y="47"/>
                </a:cubicBezTo>
                <a:lnTo>
                  <a:pt x="68" y="52"/>
                </a:lnTo>
                <a:close/>
                <a:moveTo>
                  <a:pt x="55" y="8"/>
                </a:moveTo>
                <a:cubicBezTo>
                  <a:pt x="52" y="8"/>
                  <a:pt x="50" y="10"/>
                  <a:pt x="50" y="13"/>
                </a:cubicBezTo>
                <a:cubicBezTo>
                  <a:pt x="50" y="15"/>
                  <a:pt x="52" y="17"/>
                  <a:pt x="55" y="17"/>
                </a:cubicBezTo>
                <a:cubicBezTo>
                  <a:pt x="57" y="17"/>
                  <a:pt x="59" y="15"/>
                  <a:pt x="59" y="13"/>
                </a:cubicBezTo>
                <a:cubicBezTo>
                  <a:pt x="59" y="10"/>
                  <a:pt x="57" y="8"/>
                  <a:pt x="55" y="8"/>
                </a:cubicBezTo>
                <a:close/>
                <a:moveTo>
                  <a:pt x="55" y="45"/>
                </a:moveTo>
                <a:cubicBezTo>
                  <a:pt x="52" y="45"/>
                  <a:pt x="50" y="47"/>
                  <a:pt x="50" y="49"/>
                </a:cubicBezTo>
                <a:cubicBezTo>
                  <a:pt x="50" y="52"/>
                  <a:pt x="52" y="54"/>
                  <a:pt x="55" y="54"/>
                </a:cubicBezTo>
                <a:cubicBezTo>
                  <a:pt x="57" y="54"/>
                  <a:pt x="59" y="52"/>
                  <a:pt x="59" y="49"/>
                </a:cubicBezTo>
                <a:cubicBezTo>
                  <a:pt x="59" y="47"/>
                  <a:pt x="57" y="45"/>
                  <a:pt x="55" y="45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96422" tIns="48211" rIns="96422" bIns="48211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Freeform 24"/>
          <p:cNvSpPr>
            <a:spLocks noEditPoints="1"/>
          </p:cNvSpPr>
          <p:nvPr/>
        </p:nvSpPr>
        <p:spPr bwMode="auto">
          <a:xfrm>
            <a:off x="6683642" y="4348362"/>
            <a:ext cx="296183" cy="321636"/>
          </a:xfrm>
          <a:custGeom>
            <a:avLst/>
            <a:gdLst/>
            <a:ahLst/>
            <a:cxnLst>
              <a:cxn ang="0">
                <a:pos x="55" y="55"/>
              </a:cxn>
              <a:cxn ang="0">
                <a:pos x="39" y="55"/>
              </a:cxn>
              <a:cxn ang="0">
                <a:pos x="30" y="64"/>
              </a:cxn>
              <a:cxn ang="0">
                <a:pos x="21" y="55"/>
              </a:cxn>
              <a:cxn ang="0">
                <a:pos x="5" y="55"/>
              </a:cxn>
              <a:cxn ang="0">
                <a:pos x="0" y="50"/>
              </a:cxn>
              <a:cxn ang="0">
                <a:pos x="11" y="20"/>
              </a:cxn>
              <a:cxn ang="0">
                <a:pos x="27" y="5"/>
              </a:cxn>
              <a:cxn ang="0">
                <a:pos x="26" y="3"/>
              </a:cxn>
              <a:cxn ang="0">
                <a:pos x="30" y="0"/>
              </a:cxn>
              <a:cxn ang="0">
                <a:pos x="33" y="3"/>
              </a:cxn>
              <a:cxn ang="0">
                <a:pos x="33" y="5"/>
              </a:cxn>
              <a:cxn ang="0">
                <a:pos x="48" y="20"/>
              </a:cxn>
              <a:cxn ang="0">
                <a:pos x="59" y="50"/>
              </a:cxn>
              <a:cxn ang="0">
                <a:pos x="55" y="55"/>
              </a:cxn>
              <a:cxn ang="0">
                <a:pos x="30" y="60"/>
              </a:cxn>
              <a:cxn ang="0">
                <a:pos x="25" y="55"/>
              </a:cxn>
              <a:cxn ang="0">
                <a:pos x="24" y="54"/>
              </a:cxn>
              <a:cxn ang="0">
                <a:pos x="23" y="55"/>
              </a:cxn>
              <a:cxn ang="0">
                <a:pos x="30" y="61"/>
              </a:cxn>
              <a:cxn ang="0">
                <a:pos x="30" y="60"/>
              </a:cxn>
              <a:cxn ang="0">
                <a:pos x="30" y="60"/>
              </a:cxn>
            </a:cxnLst>
            <a:rect l="0" t="0" r="r" b="b"/>
            <a:pathLst>
              <a:path w="59" h="64">
                <a:moveTo>
                  <a:pt x="55" y="55"/>
                </a:moveTo>
                <a:cubicBezTo>
                  <a:pt x="39" y="55"/>
                  <a:pt x="39" y="55"/>
                  <a:pt x="39" y="55"/>
                </a:cubicBezTo>
                <a:cubicBezTo>
                  <a:pt x="39" y="60"/>
                  <a:pt x="35" y="64"/>
                  <a:pt x="30" y="64"/>
                </a:cubicBezTo>
                <a:cubicBezTo>
                  <a:pt x="25" y="64"/>
                  <a:pt x="21" y="60"/>
                  <a:pt x="21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2" y="55"/>
                  <a:pt x="0" y="53"/>
                  <a:pt x="0" y="50"/>
                </a:cubicBezTo>
                <a:cubicBezTo>
                  <a:pt x="5" y="46"/>
                  <a:pt x="11" y="38"/>
                  <a:pt x="11" y="20"/>
                </a:cubicBezTo>
                <a:cubicBezTo>
                  <a:pt x="11" y="13"/>
                  <a:pt x="17" y="6"/>
                  <a:pt x="27" y="5"/>
                </a:cubicBezTo>
                <a:cubicBezTo>
                  <a:pt x="26" y="4"/>
                  <a:pt x="26" y="4"/>
                  <a:pt x="26" y="3"/>
                </a:cubicBezTo>
                <a:cubicBezTo>
                  <a:pt x="26" y="1"/>
                  <a:pt x="28" y="0"/>
                  <a:pt x="30" y="0"/>
                </a:cubicBezTo>
                <a:cubicBezTo>
                  <a:pt x="32" y="0"/>
                  <a:pt x="33" y="1"/>
                  <a:pt x="33" y="3"/>
                </a:cubicBezTo>
                <a:cubicBezTo>
                  <a:pt x="33" y="4"/>
                  <a:pt x="33" y="4"/>
                  <a:pt x="33" y="5"/>
                </a:cubicBezTo>
                <a:cubicBezTo>
                  <a:pt x="42" y="6"/>
                  <a:pt x="48" y="13"/>
                  <a:pt x="48" y="20"/>
                </a:cubicBezTo>
                <a:cubicBezTo>
                  <a:pt x="48" y="38"/>
                  <a:pt x="54" y="46"/>
                  <a:pt x="59" y="50"/>
                </a:cubicBezTo>
                <a:cubicBezTo>
                  <a:pt x="59" y="53"/>
                  <a:pt x="57" y="55"/>
                  <a:pt x="55" y="55"/>
                </a:cubicBezTo>
                <a:close/>
                <a:moveTo>
                  <a:pt x="30" y="60"/>
                </a:moveTo>
                <a:cubicBezTo>
                  <a:pt x="27" y="60"/>
                  <a:pt x="25" y="57"/>
                  <a:pt x="25" y="55"/>
                </a:cubicBezTo>
                <a:cubicBezTo>
                  <a:pt x="25" y="54"/>
                  <a:pt x="24" y="54"/>
                  <a:pt x="24" y="54"/>
                </a:cubicBezTo>
                <a:cubicBezTo>
                  <a:pt x="24" y="54"/>
                  <a:pt x="23" y="54"/>
                  <a:pt x="23" y="55"/>
                </a:cubicBezTo>
                <a:cubicBezTo>
                  <a:pt x="23" y="58"/>
                  <a:pt x="26" y="61"/>
                  <a:pt x="30" y="61"/>
                </a:cubicBezTo>
                <a:cubicBezTo>
                  <a:pt x="30" y="61"/>
                  <a:pt x="30" y="61"/>
                  <a:pt x="30" y="60"/>
                </a:cubicBezTo>
                <a:cubicBezTo>
                  <a:pt x="30" y="60"/>
                  <a:pt x="30" y="60"/>
                  <a:pt x="30" y="6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96422" tIns="48211" rIns="96422" bIns="48211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Freeform 138"/>
          <p:cNvSpPr>
            <a:spLocks noEditPoints="1"/>
          </p:cNvSpPr>
          <p:nvPr/>
        </p:nvSpPr>
        <p:spPr bwMode="auto">
          <a:xfrm>
            <a:off x="6913740" y="2637580"/>
            <a:ext cx="340363" cy="264453"/>
          </a:xfrm>
          <a:custGeom>
            <a:avLst/>
            <a:gdLst/>
            <a:ahLst/>
            <a:cxnLst>
              <a:cxn ang="0">
                <a:pos x="50" y="40"/>
              </a:cxn>
              <a:cxn ang="0">
                <a:pos x="40" y="50"/>
              </a:cxn>
              <a:cxn ang="0">
                <a:pos x="10" y="50"/>
              </a:cxn>
              <a:cxn ang="0">
                <a:pos x="0" y="40"/>
              </a:cxn>
              <a:cxn ang="0">
                <a:pos x="0" y="10"/>
              </a:cxn>
              <a:cxn ang="0">
                <a:pos x="10" y="0"/>
              </a:cxn>
              <a:cxn ang="0">
                <a:pos x="40" y="0"/>
              </a:cxn>
              <a:cxn ang="0">
                <a:pos x="44" y="1"/>
              </a:cxn>
              <a:cxn ang="0">
                <a:pos x="45" y="2"/>
              </a:cxn>
              <a:cxn ang="0">
                <a:pos x="44" y="3"/>
              </a:cxn>
              <a:cxn ang="0">
                <a:pos x="42" y="4"/>
              </a:cxn>
              <a:cxn ang="0">
                <a:pos x="41" y="5"/>
              </a:cxn>
              <a:cxn ang="0">
                <a:pos x="40" y="4"/>
              </a:cxn>
              <a:cxn ang="0">
                <a:pos x="10" y="4"/>
              </a:cxn>
              <a:cxn ang="0">
                <a:pos x="4" y="10"/>
              </a:cxn>
              <a:cxn ang="0">
                <a:pos x="4" y="40"/>
              </a:cxn>
              <a:cxn ang="0">
                <a:pos x="10" y="46"/>
              </a:cxn>
              <a:cxn ang="0">
                <a:pos x="40" y="46"/>
              </a:cxn>
              <a:cxn ang="0">
                <a:pos x="45" y="40"/>
              </a:cxn>
              <a:cxn ang="0">
                <a:pos x="45" y="35"/>
              </a:cxn>
              <a:cxn ang="0">
                <a:pos x="46" y="35"/>
              </a:cxn>
              <a:cxn ang="0">
                <a:pos x="48" y="32"/>
              </a:cxn>
              <a:cxn ang="0">
                <a:pos x="49" y="32"/>
              </a:cxn>
              <a:cxn ang="0">
                <a:pos x="50" y="33"/>
              </a:cxn>
              <a:cxn ang="0">
                <a:pos x="50" y="40"/>
              </a:cxn>
              <a:cxn ang="0">
                <a:pos x="57" y="17"/>
              </a:cxn>
              <a:cxn ang="0">
                <a:pos x="33" y="41"/>
              </a:cxn>
              <a:cxn ang="0">
                <a:pos x="23" y="41"/>
              </a:cxn>
              <a:cxn ang="0">
                <a:pos x="23" y="31"/>
              </a:cxn>
              <a:cxn ang="0">
                <a:pos x="47" y="7"/>
              </a:cxn>
              <a:cxn ang="0">
                <a:pos x="57" y="17"/>
              </a:cxn>
              <a:cxn ang="0">
                <a:pos x="36" y="33"/>
              </a:cxn>
              <a:cxn ang="0">
                <a:pos x="30" y="28"/>
              </a:cxn>
              <a:cxn ang="0">
                <a:pos x="26" y="32"/>
              </a:cxn>
              <a:cxn ang="0">
                <a:pos x="26" y="34"/>
              </a:cxn>
              <a:cxn ang="0">
                <a:pos x="29" y="34"/>
              </a:cxn>
              <a:cxn ang="0">
                <a:pos x="29" y="38"/>
              </a:cxn>
              <a:cxn ang="0">
                <a:pos x="31" y="38"/>
              </a:cxn>
              <a:cxn ang="0">
                <a:pos x="36" y="33"/>
              </a:cxn>
              <a:cxn ang="0">
                <a:pos x="46" y="12"/>
              </a:cxn>
              <a:cxn ang="0">
                <a:pos x="34" y="24"/>
              </a:cxn>
              <a:cxn ang="0">
                <a:pos x="33" y="26"/>
              </a:cxn>
              <a:cxn ang="0">
                <a:pos x="35" y="26"/>
              </a:cxn>
              <a:cxn ang="0">
                <a:pos x="47" y="13"/>
              </a:cxn>
              <a:cxn ang="0">
                <a:pos x="47" y="12"/>
              </a:cxn>
              <a:cxn ang="0">
                <a:pos x="46" y="12"/>
              </a:cxn>
              <a:cxn ang="0">
                <a:pos x="59" y="15"/>
              </a:cxn>
              <a:cxn ang="0">
                <a:pos x="49" y="4"/>
              </a:cxn>
              <a:cxn ang="0">
                <a:pos x="52" y="1"/>
              </a:cxn>
              <a:cxn ang="0">
                <a:pos x="57" y="1"/>
              </a:cxn>
              <a:cxn ang="0">
                <a:pos x="62" y="7"/>
              </a:cxn>
              <a:cxn ang="0">
                <a:pos x="62" y="11"/>
              </a:cxn>
              <a:cxn ang="0">
                <a:pos x="59" y="15"/>
              </a:cxn>
            </a:cxnLst>
            <a:rect l="0" t="0" r="r" b="b"/>
            <a:pathLst>
              <a:path w="64" h="50">
                <a:moveTo>
                  <a:pt x="50" y="40"/>
                </a:moveTo>
                <a:cubicBezTo>
                  <a:pt x="50" y="46"/>
                  <a:pt x="45" y="50"/>
                  <a:pt x="40" y="50"/>
                </a:cubicBezTo>
                <a:cubicBezTo>
                  <a:pt x="10" y="50"/>
                  <a:pt x="10" y="50"/>
                  <a:pt x="10" y="50"/>
                </a:cubicBezTo>
                <a:cubicBezTo>
                  <a:pt x="4" y="50"/>
                  <a:pt x="0" y="46"/>
                  <a:pt x="0" y="4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1" y="0"/>
                  <a:pt x="43" y="0"/>
                  <a:pt x="44" y="1"/>
                </a:cubicBezTo>
                <a:cubicBezTo>
                  <a:pt x="44" y="1"/>
                  <a:pt x="44" y="1"/>
                  <a:pt x="45" y="2"/>
                </a:cubicBezTo>
                <a:cubicBezTo>
                  <a:pt x="45" y="2"/>
                  <a:pt x="45" y="2"/>
                  <a:pt x="44" y="3"/>
                </a:cubicBezTo>
                <a:cubicBezTo>
                  <a:pt x="42" y="4"/>
                  <a:pt x="42" y="4"/>
                  <a:pt x="42" y="4"/>
                </a:cubicBezTo>
                <a:cubicBezTo>
                  <a:pt x="42" y="5"/>
                  <a:pt x="42" y="5"/>
                  <a:pt x="41" y="5"/>
                </a:cubicBezTo>
                <a:cubicBezTo>
                  <a:pt x="41" y="5"/>
                  <a:pt x="40" y="4"/>
                  <a:pt x="40" y="4"/>
                </a:cubicBezTo>
                <a:cubicBezTo>
                  <a:pt x="10" y="4"/>
                  <a:pt x="10" y="4"/>
                  <a:pt x="10" y="4"/>
                </a:cubicBezTo>
                <a:cubicBezTo>
                  <a:pt x="7" y="4"/>
                  <a:pt x="4" y="7"/>
                  <a:pt x="4" y="10"/>
                </a:cubicBezTo>
                <a:cubicBezTo>
                  <a:pt x="4" y="40"/>
                  <a:pt x="4" y="40"/>
                  <a:pt x="4" y="40"/>
                </a:cubicBezTo>
                <a:cubicBezTo>
                  <a:pt x="4" y="43"/>
                  <a:pt x="7" y="46"/>
                  <a:pt x="10" y="46"/>
                </a:cubicBezTo>
                <a:cubicBezTo>
                  <a:pt x="40" y="46"/>
                  <a:pt x="40" y="46"/>
                  <a:pt x="40" y="46"/>
                </a:cubicBezTo>
                <a:cubicBezTo>
                  <a:pt x="43" y="46"/>
                  <a:pt x="45" y="43"/>
                  <a:pt x="45" y="40"/>
                </a:cubicBezTo>
                <a:cubicBezTo>
                  <a:pt x="45" y="35"/>
                  <a:pt x="45" y="35"/>
                  <a:pt x="45" y="35"/>
                </a:cubicBezTo>
                <a:cubicBezTo>
                  <a:pt x="45" y="35"/>
                  <a:pt x="46" y="35"/>
                  <a:pt x="46" y="35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9" y="32"/>
                  <a:pt x="49" y="32"/>
                </a:cubicBezTo>
                <a:cubicBezTo>
                  <a:pt x="50" y="32"/>
                  <a:pt x="50" y="33"/>
                  <a:pt x="50" y="33"/>
                </a:cubicBezTo>
                <a:lnTo>
                  <a:pt x="50" y="40"/>
                </a:lnTo>
                <a:close/>
                <a:moveTo>
                  <a:pt x="57" y="17"/>
                </a:moveTo>
                <a:cubicBezTo>
                  <a:pt x="33" y="41"/>
                  <a:pt x="33" y="41"/>
                  <a:pt x="33" y="41"/>
                </a:cubicBezTo>
                <a:cubicBezTo>
                  <a:pt x="23" y="41"/>
                  <a:pt x="23" y="41"/>
                  <a:pt x="23" y="41"/>
                </a:cubicBezTo>
                <a:cubicBezTo>
                  <a:pt x="23" y="31"/>
                  <a:pt x="23" y="31"/>
                  <a:pt x="23" y="31"/>
                </a:cubicBezTo>
                <a:cubicBezTo>
                  <a:pt x="47" y="7"/>
                  <a:pt x="47" y="7"/>
                  <a:pt x="47" y="7"/>
                </a:cubicBezTo>
                <a:lnTo>
                  <a:pt x="57" y="17"/>
                </a:lnTo>
                <a:close/>
                <a:moveTo>
                  <a:pt x="36" y="33"/>
                </a:moveTo>
                <a:cubicBezTo>
                  <a:pt x="30" y="28"/>
                  <a:pt x="30" y="28"/>
                  <a:pt x="30" y="28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4"/>
                  <a:pt x="26" y="34"/>
                  <a:pt x="26" y="34"/>
                </a:cubicBezTo>
                <a:cubicBezTo>
                  <a:pt x="29" y="34"/>
                  <a:pt x="29" y="34"/>
                  <a:pt x="29" y="34"/>
                </a:cubicBezTo>
                <a:cubicBezTo>
                  <a:pt x="29" y="38"/>
                  <a:pt x="29" y="38"/>
                  <a:pt x="29" y="38"/>
                </a:cubicBezTo>
                <a:cubicBezTo>
                  <a:pt x="31" y="38"/>
                  <a:pt x="31" y="38"/>
                  <a:pt x="31" y="38"/>
                </a:cubicBezTo>
                <a:lnTo>
                  <a:pt x="36" y="33"/>
                </a:lnTo>
                <a:close/>
                <a:moveTo>
                  <a:pt x="46" y="12"/>
                </a:moveTo>
                <a:cubicBezTo>
                  <a:pt x="34" y="24"/>
                  <a:pt x="34" y="24"/>
                  <a:pt x="34" y="24"/>
                </a:cubicBezTo>
                <a:cubicBezTo>
                  <a:pt x="33" y="25"/>
                  <a:pt x="33" y="25"/>
                  <a:pt x="33" y="26"/>
                </a:cubicBezTo>
                <a:cubicBezTo>
                  <a:pt x="34" y="26"/>
                  <a:pt x="34" y="26"/>
                  <a:pt x="35" y="26"/>
                </a:cubicBezTo>
                <a:cubicBezTo>
                  <a:pt x="47" y="13"/>
                  <a:pt x="47" y="13"/>
                  <a:pt x="47" y="13"/>
                </a:cubicBezTo>
                <a:cubicBezTo>
                  <a:pt x="47" y="13"/>
                  <a:pt x="47" y="12"/>
                  <a:pt x="47" y="12"/>
                </a:cubicBezTo>
                <a:cubicBezTo>
                  <a:pt x="47" y="12"/>
                  <a:pt x="46" y="12"/>
                  <a:pt x="46" y="12"/>
                </a:cubicBezTo>
                <a:close/>
                <a:moveTo>
                  <a:pt x="59" y="15"/>
                </a:moveTo>
                <a:cubicBezTo>
                  <a:pt x="49" y="4"/>
                  <a:pt x="49" y="4"/>
                  <a:pt x="49" y="4"/>
                </a:cubicBezTo>
                <a:cubicBezTo>
                  <a:pt x="52" y="1"/>
                  <a:pt x="52" y="1"/>
                  <a:pt x="52" y="1"/>
                </a:cubicBezTo>
                <a:cubicBezTo>
                  <a:pt x="53" y="0"/>
                  <a:pt x="56" y="0"/>
                  <a:pt x="57" y="1"/>
                </a:cubicBezTo>
                <a:cubicBezTo>
                  <a:pt x="62" y="7"/>
                  <a:pt x="62" y="7"/>
                  <a:pt x="62" y="7"/>
                </a:cubicBezTo>
                <a:cubicBezTo>
                  <a:pt x="64" y="8"/>
                  <a:pt x="64" y="10"/>
                  <a:pt x="62" y="11"/>
                </a:cubicBezTo>
                <a:lnTo>
                  <a:pt x="59" y="1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96422" tIns="48211" rIns="96422" bIns="48211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Freeform 248"/>
          <p:cNvSpPr>
            <a:spLocks noEditPoints="1"/>
          </p:cNvSpPr>
          <p:nvPr/>
        </p:nvSpPr>
        <p:spPr bwMode="auto">
          <a:xfrm>
            <a:off x="4925385" y="4089267"/>
            <a:ext cx="314672" cy="256579"/>
          </a:xfrm>
          <a:custGeom>
            <a:avLst/>
            <a:gdLst/>
            <a:ahLst/>
            <a:cxnLst>
              <a:cxn ang="0">
                <a:pos x="24" y="49"/>
              </a:cxn>
              <a:cxn ang="0">
                <a:pos x="11" y="49"/>
              </a:cxn>
              <a:cxn ang="0">
                <a:pos x="0" y="38"/>
              </a:cxn>
              <a:cxn ang="0">
                <a:pos x="0" y="11"/>
              </a:cxn>
              <a:cxn ang="0">
                <a:pos x="11" y="0"/>
              </a:cxn>
              <a:cxn ang="0">
                <a:pos x="24" y="0"/>
              </a:cxn>
              <a:cxn ang="0">
                <a:pos x="25" y="2"/>
              </a:cxn>
              <a:cxn ang="0">
                <a:pos x="24" y="5"/>
              </a:cxn>
              <a:cxn ang="0">
                <a:pos x="11" y="5"/>
              </a:cxn>
              <a:cxn ang="0">
                <a:pos x="5" y="11"/>
              </a:cxn>
              <a:cxn ang="0">
                <a:pos x="5" y="38"/>
              </a:cxn>
              <a:cxn ang="0">
                <a:pos x="11" y="44"/>
              </a:cxn>
              <a:cxn ang="0">
                <a:pos x="22" y="44"/>
              </a:cxn>
              <a:cxn ang="0">
                <a:pos x="25" y="45"/>
              </a:cxn>
              <a:cxn ang="0">
                <a:pos x="24" y="49"/>
              </a:cxn>
              <a:cxn ang="0">
                <a:pos x="59" y="26"/>
              </a:cxn>
              <a:cxn ang="0">
                <a:pos x="39" y="47"/>
              </a:cxn>
              <a:cxn ang="0">
                <a:pos x="37" y="48"/>
              </a:cxn>
              <a:cxn ang="0">
                <a:pos x="34" y="45"/>
              </a:cxn>
              <a:cxn ang="0">
                <a:pos x="34" y="34"/>
              </a:cxn>
              <a:cxn ang="0">
                <a:pos x="17" y="34"/>
              </a:cxn>
              <a:cxn ang="0">
                <a:pos x="15" y="32"/>
              </a:cxn>
              <a:cxn ang="0">
                <a:pos x="15" y="17"/>
              </a:cxn>
              <a:cxn ang="0">
                <a:pos x="17" y="15"/>
              </a:cxn>
              <a:cxn ang="0">
                <a:pos x="34" y="15"/>
              </a:cxn>
              <a:cxn ang="0">
                <a:pos x="34" y="4"/>
              </a:cxn>
              <a:cxn ang="0">
                <a:pos x="37" y="2"/>
              </a:cxn>
              <a:cxn ang="0">
                <a:pos x="39" y="2"/>
              </a:cxn>
              <a:cxn ang="0">
                <a:pos x="59" y="23"/>
              </a:cxn>
              <a:cxn ang="0">
                <a:pos x="60" y="25"/>
              </a:cxn>
              <a:cxn ang="0">
                <a:pos x="59" y="26"/>
              </a:cxn>
            </a:cxnLst>
            <a:rect l="0" t="0" r="r" b="b"/>
            <a:pathLst>
              <a:path w="60" h="49">
                <a:moveTo>
                  <a:pt x="24" y="49"/>
                </a:moveTo>
                <a:cubicBezTo>
                  <a:pt x="11" y="49"/>
                  <a:pt x="11" y="49"/>
                  <a:pt x="11" y="49"/>
                </a:cubicBezTo>
                <a:cubicBezTo>
                  <a:pt x="5" y="49"/>
                  <a:pt x="0" y="44"/>
                  <a:pt x="0" y="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4" y="0"/>
                  <a:pt x="25" y="1"/>
                  <a:pt x="25" y="2"/>
                </a:cubicBezTo>
                <a:cubicBezTo>
                  <a:pt x="25" y="3"/>
                  <a:pt x="25" y="5"/>
                  <a:pt x="24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8" y="5"/>
                  <a:pt x="5" y="8"/>
                  <a:pt x="5" y="11"/>
                </a:cubicBezTo>
                <a:cubicBezTo>
                  <a:pt x="5" y="38"/>
                  <a:pt x="5" y="38"/>
                  <a:pt x="5" y="38"/>
                </a:cubicBezTo>
                <a:cubicBezTo>
                  <a:pt x="5" y="41"/>
                  <a:pt x="8" y="44"/>
                  <a:pt x="11" y="44"/>
                </a:cubicBezTo>
                <a:cubicBezTo>
                  <a:pt x="22" y="44"/>
                  <a:pt x="22" y="44"/>
                  <a:pt x="22" y="44"/>
                </a:cubicBezTo>
                <a:cubicBezTo>
                  <a:pt x="23" y="44"/>
                  <a:pt x="25" y="44"/>
                  <a:pt x="25" y="45"/>
                </a:cubicBezTo>
                <a:cubicBezTo>
                  <a:pt x="25" y="46"/>
                  <a:pt x="25" y="49"/>
                  <a:pt x="24" y="49"/>
                </a:cubicBezTo>
                <a:close/>
                <a:moveTo>
                  <a:pt x="59" y="26"/>
                </a:moveTo>
                <a:cubicBezTo>
                  <a:pt x="39" y="47"/>
                  <a:pt x="39" y="47"/>
                  <a:pt x="39" y="47"/>
                </a:cubicBezTo>
                <a:cubicBezTo>
                  <a:pt x="38" y="48"/>
                  <a:pt x="38" y="48"/>
                  <a:pt x="37" y="48"/>
                </a:cubicBezTo>
                <a:cubicBezTo>
                  <a:pt x="36" y="48"/>
                  <a:pt x="34" y="47"/>
                  <a:pt x="34" y="45"/>
                </a:cubicBezTo>
                <a:cubicBezTo>
                  <a:pt x="34" y="34"/>
                  <a:pt x="34" y="34"/>
                  <a:pt x="34" y="34"/>
                </a:cubicBezTo>
                <a:cubicBezTo>
                  <a:pt x="17" y="34"/>
                  <a:pt x="17" y="34"/>
                  <a:pt x="17" y="34"/>
                </a:cubicBezTo>
                <a:cubicBezTo>
                  <a:pt x="16" y="34"/>
                  <a:pt x="15" y="33"/>
                  <a:pt x="15" y="32"/>
                </a:cubicBezTo>
                <a:cubicBezTo>
                  <a:pt x="15" y="17"/>
                  <a:pt x="15" y="17"/>
                  <a:pt x="15" y="17"/>
                </a:cubicBezTo>
                <a:cubicBezTo>
                  <a:pt x="15" y="16"/>
                  <a:pt x="16" y="15"/>
                  <a:pt x="17" y="15"/>
                </a:cubicBezTo>
                <a:cubicBezTo>
                  <a:pt x="34" y="15"/>
                  <a:pt x="34" y="15"/>
                  <a:pt x="34" y="15"/>
                </a:cubicBezTo>
                <a:cubicBezTo>
                  <a:pt x="34" y="4"/>
                  <a:pt x="34" y="4"/>
                  <a:pt x="34" y="4"/>
                </a:cubicBezTo>
                <a:cubicBezTo>
                  <a:pt x="34" y="3"/>
                  <a:pt x="36" y="2"/>
                  <a:pt x="37" y="2"/>
                </a:cubicBezTo>
                <a:cubicBezTo>
                  <a:pt x="38" y="2"/>
                  <a:pt x="38" y="2"/>
                  <a:pt x="39" y="2"/>
                </a:cubicBezTo>
                <a:cubicBezTo>
                  <a:pt x="59" y="23"/>
                  <a:pt x="59" y="23"/>
                  <a:pt x="59" y="23"/>
                </a:cubicBezTo>
                <a:cubicBezTo>
                  <a:pt x="60" y="23"/>
                  <a:pt x="60" y="24"/>
                  <a:pt x="60" y="25"/>
                </a:cubicBezTo>
                <a:cubicBezTo>
                  <a:pt x="60" y="25"/>
                  <a:pt x="60" y="26"/>
                  <a:pt x="59" y="26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96422" tIns="48211" rIns="96422" bIns="48211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Freeform 9"/>
          <p:cNvSpPr/>
          <p:nvPr/>
        </p:nvSpPr>
        <p:spPr bwMode="auto">
          <a:xfrm>
            <a:off x="4287880" y="2933754"/>
            <a:ext cx="1127673" cy="690908"/>
          </a:xfrm>
          <a:custGeom>
            <a:avLst/>
            <a:gdLst/>
            <a:ahLst/>
            <a:cxnLst>
              <a:cxn ang="0">
                <a:pos x="250" y="192"/>
              </a:cxn>
              <a:cxn ang="0">
                <a:pos x="62" y="192"/>
              </a:cxn>
              <a:cxn ang="0">
                <a:pos x="61" y="160"/>
              </a:cxn>
              <a:cxn ang="0">
                <a:pos x="61" y="158"/>
              </a:cxn>
              <a:cxn ang="0">
                <a:pos x="0" y="158"/>
              </a:cxn>
              <a:cxn ang="0">
                <a:pos x="157" y="0"/>
              </a:cxn>
              <a:cxn ang="0">
                <a:pos x="313" y="158"/>
              </a:cxn>
              <a:cxn ang="0">
                <a:pos x="248" y="158"/>
              </a:cxn>
              <a:cxn ang="0">
                <a:pos x="248" y="160"/>
              </a:cxn>
              <a:cxn ang="0">
                <a:pos x="250" y="192"/>
              </a:cxn>
            </a:cxnLst>
            <a:rect l="0" t="0" r="r" b="b"/>
            <a:pathLst>
              <a:path w="313" h="192">
                <a:moveTo>
                  <a:pt x="250" y="192"/>
                </a:moveTo>
                <a:cubicBezTo>
                  <a:pt x="62" y="192"/>
                  <a:pt x="62" y="192"/>
                  <a:pt x="62" y="192"/>
                </a:cubicBezTo>
                <a:cubicBezTo>
                  <a:pt x="61" y="182"/>
                  <a:pt x="61" y="171"/>
                  <a:pt x="61" y="160"/>
                </a:cubicBezTo>
                <a:cubicBezTo>
                  <a:pt x="61" y="159"/>
                  <a:pt x="61" y="158"/>
                  <a:pt x="61" y="158"/>
                </a:cubicBezTo>
                <a:cubicBezTo>
                  <a:pt x="0" y="158"/>
                  <a:pt x="0" y="158"/>
                  <a:pt x="0" y="158"/>
                </a:cubicBezTo>
                <a:cubicBezTo>
                  <a:pt x="157" y="0"/>
                  <a:pt x="157" y="0"/>
                  <a:pt x="157" y="0"/>
                </a:cubicBezTo>
                <a:cubicBezTo>
                  <a:pt x="313" y="158"/>
                  <a:pt x="313" y="158"/>
                  <a:pt x="313" y="158"/>
                </a:cubicBezTo>
                <a:cubicBezTo>
                  <a:pt x="248" y="158"/>
                  <a:pt x="248" y="158"/>
                  <a:pt x="248" y="158"/>
                </a:cubicBezTo>
                <a:cubicBezTo>
                  <a:pt x="248" y="158"/>
                  <a:pt x="248" y="159"/>
                  <a:pt x="248" y="160"/>
                </a:cubicBezTo>
                <a:cubicBezTo>
                  <a:pt x="248" y="171"/>
                  <a:pt x="249" y="182"/>
                  <a:pt x="250" y="192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9525">
            <a:noFill/>
            <a:round/>
          </a:ln>
        </p:spPr>
        <p:txBody>
          <a:bodyPr vert="horz" wrap="square" lIns="96422" tIns="48211" rIns="96422" bIns="48211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Text Placeholder 3"/>
          <p:cNvSpPr txBox="1"/>
          <p:nvPr/>
        </p:nvSpPr>
        <p:spPr>
          <a:xfrm>
            <a:off x="4767632" y="3271775"/>
            <a:ext cx="198772" cy="258532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ctr" defTabSz="964565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57" name="文本框 1"/>
          <p:cNvSpPr txBox="1"/>
          <p:nvPr/>
        </p:nvSpPr>
        <p:spPr>
          <a:xfrm>
            <a:off x="1453131" y="2084856"/>
            <a:ext cx="21499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的内容打在这里，或者通过复制您的文本后，在此框中选择粘贴，并选择只保留文字。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明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，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8" name="išļîďè"/>
          <p:cNvSpPr txBox="1"/>
          <p:nvPr/>
        </p:nvSpPr>
        <p:spPr bwMode="auto">
          <a:xfrm>
            <a:off x="1405616" y="1771489"/>
            <a:ext cx="2239562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tx1"/>
                </a:solidFill>
                <a:latin typeface="+mn-ea"/>
              </a:rPr>
              <a:t>Text here</a:t>
            </a:r>
          </a:p>
        </p:txBody>
      </p:sp>
      <p:sp>
        <p:nvSpPr>
          <p:cNvPr id="59" name="文本框 1"/>
          <p:cNvSpPr txBox="1"/>
          <p:nvPr/>
        </p:nvSpPr>
        <p:spPr>
          <a:xfrm>
            <a:off x="1453131" y="3982401"/>
            <a:ext cx="21499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的内容打在这里，或者通过复制您的文本后，在此框中选择粘贴，并选择只保留文字。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明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，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0" name="išļîďè"/>
          <p:cNvSpPr txBox="1"/>
          <p:nvPr/>
        </p:nvSpPr>
        <p:spPr bwMode="auto">
          <a:xfrm>
            <a:off x="1405616" y="3669034"/>
            <a:ext cx="2239562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tx1"/>
                </a:solidFill>
                <a:latin typeface="+mn-ea"/>
              </a:rPr>
              <a:t>Text here</a:t>
            </a:r>
          </a:p>
        </p:txBody>
      </p:sp>
      <p:sp>
        <p:nvSpPr>
          <p:cNvPr id="61" name="文本框 1"/>
          <p:cNvSpPr txBox="1"/>
          <p:nvPr/>
        </p:nvSpPr>
        <p:spPr>
          <a:xfrm>
            <a:off x="8306243" y="2084856"/>
            <a:ext cx="21499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的内容打在这里，或者通过复制您的文本后，在此框中选择粘贴，并选择只保留文字。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明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，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2" name="išļîďè"/>
          <p:cNvSpPr txBox="1"/>
          <p:nvPr/>
        </p:nvSpPr>
        <p:spPr bwMode="auto">
          <a:xfrm>
            <a:off x="8258728" y="1771489"/>
            <a:ext cx="2239562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tx1"/>
                </a:solidFill>
                <a:latin typeface="+mn-ea"/>
              </a:rPr>
              <a:t>Text here</a:t>
            </a:r>
          </a:p>
        </p:txBody>
      </p:sp>
      <p:sp>
        <p:nvSpPr>
          <p:cNvPr id="63" name="文本框 1"/>
          <p:cNvSpPr txBox="1"/>
          <p:nvPr/>
        </p:nvSpPr>
        <p:spPr>
          <a:xfrm>
            <a:off x="8306243" y="3982401"/>
            <a:ext cx="21499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的内容打在这里，或者通过复制您的文本后，在此框中选择粘贴，并选择只保留文字。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明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，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4" name="išļîďè"/>
          <p:cNvSpPr txBox="1"/>
          <p:nvPr/>
        </p:nvSpPr>
        <p:spPr bwMode="auto">
          <a:xfrm>
            <a:off x="8258728" y="3669034"/>
            <a:ext cx="2239562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tx1"/>
                </a:solidFill>
                <a:latin typeface="+mn-ea"/>
              </a:rPr>
              <a:t>Text here</a:t>
            </a:r>
          </a:p>
        </p:txBody>
      </p:sp>
    </p:spTree>
    <p:extLst>
      <p:ext uri="{BB962C8B-B14F-4D97-AF65-F5344CB8AC3E}">
        <p14:creationId xmlns:p14="http://schemas.microsoft.com/office/powerpoint/2010/main" val="2590421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506283" y="171919"/>
            <a:ext cx="670385" cy="604428"/>
            <a:chOff x="5424755" y="1340768"/>
            <a:chExt cx="670560" cy="604586"/>
          </a:xfrm>
        </p:grpSpPr>
        <p:grpSp>
          <p:nvGrpSpPr>
            <p:cNvPr id="32" name="组合 31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34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5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33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6" name="文本框 9"/>
          <p:cNvSpPr txBox="1"/>
          <p:nvPr/>
        </p:nvSpPr>
        <p:spPr>
          <a:xfrm>
            <a:off x="1223286" y="290670"/>
            <a:ext cx="2798379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dirty="0">
                <a:solidFill>
                  <a:srgbClr val="414455"/>
                </a:solidFill>
                <a:latin typeface="微软雅黑" panose="020B0503020204020204" pitchFamily="34" charset="-122"/>
              </a:rPr>
              <a:t>关键技术与实践难点</a:t>
            </a:r>
          </a:p>
        </p:txBody>
      </p:sp>
      <p:sp>
        <p:nvSpPr>
          <p:cNvPr id="29" name="Freeform 126"/>
          <p:cNvSpPr>
            <a:spLocks noChangeAspect="1" noEditPoints="1"/>
          </p:cNvSpPr>
          <p:nvPr/>
        </p:nvSpPr>
        <p:spPr bwMode="auto">
          <a:xfrm>
            <a:off x="710380" y="332909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535009" y="294701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spcBef>
                <a:spcPct val="0"/>
              </a:spcBef>
              <a:defRPr/>
            </a:pPr>
            <a:r>
              <a:rPr lang="zh-CN" altLang="en-US" dirty="0">
                <a:solidFill>
                  <a:srgbClr val="1C50A2"/>
                </a:solidFill>
                <a:latin typeface="Arial" panose="020B0604020202020204"/>
                <a:sym typeface="微软雅黑" panose="020B0503020204020204" pitchFamily="34" charset="-122"/>
              </a:rPr>
              <a:t>关键技术</a:t>
            </a:r>
            <a:endParaRPr lang="zh-CN" altLang="en-US" sz="1100" dirty="0">
              <a:solidFill>
                <a:srgbClr val="1C50A2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7744182" y="308217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lang="zh-CN" altLang="en-US" dirty="0">
                <a:solidFill>
                  <a:srgbClr val="1C50A2"/>
                </a:solidFill>
                <a:latin typeface="Arial" panose="020B0604020202020204"/>
              </a:rPr>
              <a:t>实践难点</a:t>
            </a:r>
          </a:p>
        </p:txBody>
      </p:sp>
      <p:sp>
        <p:nvSpPr>
          <p:cNvPr id="43" name="矩形 42"/>
          <p:cNvSpPr/>
          <p:nvPr/>
        </p:nvSpPr>
        <p:spPr>
          <a:xfrm>
            <a:off x="9154720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kumimoji="1" lang="zh-CN" altLang="en-US" dirty="0">
                <a:solidFill>
                  <a:srgbClr val="1C50A2"/>
                </a:solidFill>
                <a:latin typeface="Arial" panose="020B0604020202020204"/>
              </a:rPr>
              <a:t>市场调研</a:t>
            </a:r>
            <a:endParaRPr lang="zh-CN" altLang="en-US" dirty="0">
              <a:solidFill>
                <a:srgbClr val="1C50A2"/>
              </a:solidFill>
              <a:latin typeface="Arial" panose="020B0604020202020204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0441652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kumimoji="1" lang="zh-CN" altLang="en-US" b="1" dirty="0">
                <a:solidFill>
                  <a:srgbClr val="1C50A2"/>
                </a:solidFill>
                <a:latin typeface="Arial" panose="020B0604020202020204"/>
              </a:rPr>
              <a:t>案例分析</a:t>
            </a:r>
            <a:endParaRPr lang="zh-CN" altLang="en-US" b="1" dirty="0">
              <a:solidFill>
                <a:srgbClr val="1C50A2"/>
              </a:solidFill>
              <a:latin typeface="Arial" panose="020B0604020202020204"/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7586134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8873067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10160000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11446933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1085445" y="3632201"/>
            <a:ext cx="9446240" cy="2532842"/>
            <a:chOff x="1220912" y="3443851"/>
            <a:chExt cx="8664596" cy="2323258"/>
          </a:xfrm>
        </p:grpSpPr>
        <p:sp>
          <p:nvSpPr>
            <p:cNvPr id="17" name="Pentagon 14"/>
            <p:cNvSpPr/>
            <p:nvPr/>
          </p:nvSpPr>
          <p:spPr>
            <a:xfrm>
              <a:off x="7176357" y="3443991"/>
              <a:ext cx="2709151" cy="769032"/>
            </a:xfrm>
            <a:prstGeom prst="homePlate">
              <a:avLst/>
            </a:prstGeom>
            <a:solidFill>
              <a:srgbClr val="1D50A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Parallelogram 15"/>
            <p:cNvSpPr/>
            <p:nvPr/>
          </p:nvSpPr>
          <p:spPr>
            <a:xfrm rot="5400000">
              <a:off x="7320697" y="3299511"/>
              <a:ext cx="1153549" cy="1442230"/>
            </a:xfrm>
            <a:prstGeom prst="parallelogram">
              <a:avLst>
                <a:gd name="adj" fmla="val 33167"/>
              </a:avLst>
            </a:prstGeom>
            <a:solidFill>
              <a:srgbClr val="003366">
                <a:lumMod val="7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Rectangle 16"/>
            <p:cNvSpPr/>
            <p:nvPr/>
          </p:nvSpPr>
          <p:spPr>
            <a:xfrm>
              <a:off x="6245888" y="3828507"/>
              <a:ext cx="2372700" cy="769032"/>
            </a:xfrm>
            <a:prstGeom prst="rect">
              <a:avLst/>
            </a:prstGeom>
            <a:solidFill>
              <a:srgbClr val="1D50A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Parallelogram 10"/>
            <p:cNvSpPr/>
            <p:nvPr/>
          </p:nvSpPr>
          <p:spPr>
            <a:xfrm rot="5400000">
              <a:off x="6390226" y="3684027"/>
              <a:ext cx="1153549" cy="1442230"/>
            </a:xfrm>
            <a:prstGeom prst="parallelogram">
              <a:avLst>
                <a:gd name="adj" fmla="val 33167"/>
              </a:avLst>
            </a:prstGeom>
            <a:solidFill>
              <a:srgbClr val="003366">
                <a:lumMod val="7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Rectangle 7"/>
            <p:cNvSpPr/>
            <p:nvPr/>
          </p:nvSpPr>
          <p:spPr>
            <a:xfrm>
              <a:off x="5315417" y="4213187"/>
              <a:ext cx="2372700" cy="769032"/>
            </a:xfrm>
            <a:prstGeom prst="rect">
              <a:avLst/>
            </a:prstGeom>
            <a:solidFill>
              <a:srgbClr val="1D50A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Parallelogram 8"/>
            <p:cNvSpPr/>
            <p:nvPr/>
          </p:nvSpPr>
          <p:spPr>
            <a:xfrm rot="5400000">
              <a:off x="5459756" y="4068543"/>
              <a:ext cx="1153549" cy="1442230"/>
            </a:xfrm>
            <a:prstGeom prst="parallelogram">
              <a:avLst>
                <a:gd name="adj" fmla="val 33167"/>
              </a:avLst>
            </a:prstGeom>
            <a:solidFill>
              <a:srgbClr val="003366">
                <a:lumMod val="7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Rectangle 6"/>
            <p:cNvSpPr/>
            <p:nvPr/>
          </p:nvSpPr>
          <p:spPr>
            <a:xfrm>
              <a:off x="4384946" y="4596740"/>
              <a:ext cx="2372700" cy="769032"/>
            </a:xfrm>
            <a:prstGeom prst="rect">
              <a:avLst/>
            </a:prstGeom>
            <a:solidFill>
              <a:srgbClr val="1D50A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Parallelogram 5"/>
            <p:cNvSpPr/>
            <p:nvPr/>
          </p:nvSpPr>
          <p:spPr>
            <a:xfrm rot="5400000">
              <a:off x="4529285" y="4453059"/>
              <a:ext cx="1153549" cy="1442230"/>
            </a:xfrm>
            <a:prstGeom prst="parallelogram">
              <a:avLst>
                <a:gd name="adj" fmla="val 33167"/>
              </a:avLst>
            </a:prstGeom>
            <a:solidFill>
              <a:srgbClr val="003366">
                <a:lumMod val="7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Rectangle 4"/>
            <p:cNvSpPr/>
            <p:nvPr/>
          </p:nvSpPr>
          <p:spPr>
            <a:xfrm>
              <a:off x="1220912" y="4998077"/>
              <a:ext cx="4606264" cy="769032"/>
            </a:xfrm>
            <a:prstGeom prst="rect">
              <a:avLst/>
            </a:prstGeom>
            <a:solidFill>
              <a:srgbClr val="1D50A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8" name="Group 21"/>
            <p:cNvGrpSpPr/>
            <p:nvPr/>
          </p:nvGrpSpPr>
          <p:grpSpPr>
            <a:xfrm>
              <a:off x="6057527" y="4775958"/>
              <a:ext cx="444239" cy="444239"/>
              <a:chOff x="8780463" y="1906588"/>
              <a:chExt cx="360363" cy="360363"/>
            </a:xfrm>
            <a:solidFill>
              <a:srgbClr val="FFFFFF"/>
            </a:solidFill>
          </p:grpSpPr>
          <p:sp>
            <p:nvSpPr>
              <p:cNvPr id="55" name="Freeform 93"/>
              <p:cNvSpPr>
                <a:spLocks noEditPoints="1"/>
              </p:cNvSpPr>
              <p:nvPr/>
            </p:nvSpPr>
            <p:spPr bwMode="auto">
              <a:xfrm>
                <a:off x="8780463" y="1938338"/>
                <a:ext cx="328613" cy="328613"/>
              </a:xfrm>
              <a:custGeom>
                <a:avLst/>
                <a:gdLst/>
                <a:ahLst/>
                <a:cxnLst>
                  <a:cxn ang="0">
                    <a:pos x="80" y="3"/>
                  </a:cxn>
                  <a:cxn ang="0">
                    <a:pos x="73" y="0"/>
                  </a:cxn>
                  <a:cxn ang="0">
                    <a:pos x="66" y="3"/>
                  </a:cxn>
                  <a:cxn ang="0">
                    <a:pos x="61" y="9"/>
                  </a:cxn>
                  <a:cxn ang="0">
                    <a:pos x="58" y="15"/>
                  </a:cxn>
                  <a:cxn ang="0">
                    <a:pos x="60" y="20"/>
                  </a:cxn>
                  <a:cxn ang="0">
                    <a:pos x="8" y="41"/>
                  </a:cxn>
                  <a:cxn ang="0">
                    <a:pos x="1" y="50"/>
                  </a:cxn>
                  <a:cxn ang="0">
                    <a:pos x="4" y="60"/>
                  </a:cxn>
                  <a:cxn ang="0">
                    <a:pos x="53" y="108"/>
                  </a:cxn>
                  <a:cxn ang="0">
                    <a:pos x="61" y="112"/>
                  </a:cxn>
                  <a:cxn ang="0">
                    <a:pos x="61" y="112"/>
                  </a:cxn>
                  <a:cxn ang="0">
                    <a:pos x="63" y="111"/>
                  </a:cxn>
                  <a:cxn ang="0">
                    <a:pos x="72" y="104"/>
                  </a:cxn>
                  <a:cxn ang="0">
                    <a:pos x="92" y="53"/>
                  </a:cxn>
                  <a:cxn ang="0">
                    <a:pos x="97" y="55"/>
                  </a:cxn>
                  <a:cxn ang="0">
                    <a:pos x="104" y="52"/>
                  </a:cxn>
                  <a:cxn ang="0">
                    <a:pos x="110" y="46"/>
                  </a:cxn>
                  <a:cxn ang="0">
                    <a:pos x="112" y="40"/>
                  </a:cxn>
                  <a:cxn ang="0">
                    <a:pos x="110" y="33"/>
                  </a:cxn>
                  <a:cxn ang="0">
                    <a:pos x="80" y="3"/>
                  </a:cxn>
                  <a:cxn ang="0">
                    <a:pos x="65" y="102"/>
                  </a:cxn>
                  <a:cxn ang="0">
                    <a:pos x="62" y="104"/>
                  </a:cxn>
                  <a:cxn ang="0">
                    <a:pos x="61" y="104"/>
                  </a:cxn>
                  <a:cxn ang="0">
                    <a:pos x="58" y="103"/>
                  </a:cxn>
                  <a:cxn ang="0">
                    <a:pos x="9" y="55"/>
                  </a:cxn>
                  <a:cxn ang="0">
                    <a:pos x="8" y="51"/>
                  </a:cxn>
                  <a:cxn ang="0">
                    <a:pos x="11" y="48"/>
                  </a:cxn>
                  <a:cxn ang="0">
                    <a:pos x="34" y="39"/>
                  </a:cxn>
                  <a:cxn ang="0">
                    <a:pos x="83" y="56"/>
                  </a:cxn>
                  <a:cxn ang="0">
                    <a:pos x="65" y="102"/>
                  </a:cxn>
                  <a:cxn ang="0">
                    <a:pos x="104" y="41"/>
                  </a:cxn>
                  <a:cxn ang="0">
                    <a:pos x="99" y="46"/>
                  </a:cxn>
                  <a:cxn ang="0">
                    <a:pos x="96" y="46"/>
                  </a:cxn>
                  <a:cxn ang="0">
                    <a:pos x="89" y="40"/>
                  </a:cxn>
                  <a:cxn ang="0">
                    <a:pos x="84" y="53"/>
                  </a:cxn>
                  <a:cxn ang="0">
                    <a:pos x="84" y="52"/>
                  </a:cxn>
                  <a:cxn ang="0">
                    <a:pos x="50" y="38"/>
                  </a:cxn>
                  <a:cxn ang="0">
                    <a:pos x="40" y="36"/>
                  </a:cxn>
                  <a:cxn ang="0">
                    <a:pos x="73" y="23"/>
                  </a:cxn>
                  <a:cxn ang="0">
                    <a:pos x="66" y="17"/>
                  </a:cxn>
                  <a:cxn ang="0">
                    <a:pos x="66" y="14"/>
                  </a:cxn>
                  <a:cxn ang="0">
                    <a:pos x="72" y="9"/>
                  </a:cxn>
                  <a:cxn ang="0">
                    <a:pos x="75" y="9"/>
                  </a:cxn>
                  <a:cxn ang="0">
                    <a:pos x="104" y="38"/>
                  </a:cxn>
                  <a:cxn ang="0">
                    <a:pos x="104" y="41"/>
                  </a:cxn>
                  <a:cxn ang="0">
                    <a:pos x="104" y="41"/>
                  </a:cxn>
                  <a:cxn ang="0">
                    <a:pos x="104" y="41"/>
                  </a:cxn>
                </a:cxnLst>
                <a:rect l="0" t="0" r="r" b="b"/>
                <a:pathLst>
                  <a:path w="112" h="112">
                    <a:moveTo>
                      <a:pt x="80" y="3"/>
                    </a:moveTo>
                    <a:cubicBezTo>
                      <a:pt x="78" y="1"/>
                      <a:pt x="76" y="0"/>
                      <a:pt x="73" y="0"/>
                    </a:cubicBezTo>
                    <a:cubicBezTo>
                      <a:pt x="71" y="0"/>
                      <a:pt x="68" y="1"/>
                      <a:pt x="66" y="3"/>
                    </a:cubicBezTo>
                    <a:cubicBezTo>
                      <a:pt x="61" y="9"/>
                      <a:pt x="61" y="9"/>
                      <a:pt x="61" y="9"/>
                    </a:cubicBezTo>
                    <a:cubicBezTo>
                      <a:pt x="59" y="10"/>
                      <a:pt x="58" y="13"/>
                      <a:pt x="58" y="15"/>
                    </a:cubicBezTo>
                    <a:cubicBezTo>
                      <a:pt x="58" y="17"/>
                      <a:pt x="59" y="19"/>
                      <a:pt x="60" y="20"/>
                    </a:cubicBezTo>
                    <a:cubicBezTo>
                      <a:pt x="8" y="41"/>
                      <a:pt x="8" y="41"/>
                      <a:pt x="8" y="41"/>
                    </a:cubicBezTo>
                    <a:cubicBezTo>
                      <a:pt x="4" y="43"/>
                      <a:pt x="2" y="46"/>
                      <a:pt x="1" y="50"/>
                    </a:cubicBezTo>
                    <a:cubicBezTo>
                      <a:pt x="0" y="53"/>
                      <a:pt x="1" y="57"/>
                      <a:pt x="4" y="60"/>
                    </a:cubicBezTo>
                    <a:cubicBezTo>
                      <a:pt x="53" y="108"/>
                      <a:pt x="53" y="108"/>
                      <a:pt x="53" y="108"/>
                    </a:cubicBezTo>
                    <a:cubicBezTo>
                      <a:pt x="55" y="110"/>
                      <a:pt x="58" y="112"/>
                      <a:pt x="61" y="112"/>
                    </a:cubicBezTo>
                    <a:cubicBezTo>
                      <a:pt x="61" y="112"/>
                      <a:pt x="61" y="112"/>
                      <a:pt x="61" y="112"/>
                    </a:cubicBezTo>
                    <a:cubicBezTo>
                      <a:pt x="62" y="112"/>
                      <a:pt x="63" y="112"/>
                      <a:pt x="63" y="111"/>
                    </a:cubicBezTo>
                    <a:cubicBezTo>
                      <a:pt x="67" y="111"/>
                      <a:pt x="70" y="108"/>
                      <a:pt x="72" y="104"/>
                    </a:cubicBezTo>
                    <a:cubicBezTo>
                      <a:pt x="92" y="53"/>
                      <a:pt x="92" y="53"/>
                      <a:pt x="92" y="53"/>
                    </a:cubicBezTo>
                    <a:cubicBezTo>
                      <a:pt x="94" y="54"/>
                      <a:pt x="95" y="55"/>
                      <a:pt x="97" y="55"/>
                    </a:cubicBezTo>
                    <a:cubicBezTo>
                      <a:pt x="100" y="55"/>
                      <a:pt x="102" y="54"/>
                      <a:pt x="104" y="52"/>
                    </a:cubicBezTo>
                    <a:cubicBezTo>
                      <a:pt x="110" y="46"/>
                      <a:pt x="110" y="46"/>
                      <a:pt x="110" y="46"/>
                    </a:cubicBezTo>
                    <a:cubicBezTo>
                      <a:pt x="111" y="45"/>
                      <a:pt x="112" y="42"/>
                      <a:pt x="112" y="40"/>
                    </a:cubicBezTo>
                    <a:cubicBezTo>
                      <a:pt x="112" y="37"/>
                      <a:pt x="111" y="35"/>
                      <a:pt x="110" y="33"/>
                    </a:cubicBezTo>
                    <a:lnTo>
                      <a:pt x="80" y="3"/>
                    </a:lnTo>
                    <a:close/>
                    <a:moveTo>
                      <a:pt x="65" y="102"/>
                    </a:moveTo>
                    <a:cubicBezTo>
                      <a:pt x="64" y="103"/>
                      <a:pt x="63" y="104"/>
                      <a:pt x="62" y="104"/>
                    </a:cubicBezTo>
                    <a:cubicBezTo>
                      <a:pt x="61" y="104"/>
                      <a:pt x="61" y="104"/>
                      <a:pt x="61" y="104"/>
                    </a:cubicBezTo>
                    <a:cubicBezTo>
                      <a:pt x="60" y="104"/>
                      <a:pt x="59" y="104"/>
                      <a:pt x="58" y="103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9" y="54"/>
                      <a:pt x="8" y="52"/>
                      <a:pt x="8" y="51"/>
                    </a:cubicBezTo>
                    <a:cubicBezTo>
                      <a:pt x="9" y="50"/>
                      <a:pt x="9" y="49"/>
                      <a:pt x="11" y="48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51" y="44"/>
                      <a:pt x="67" y="39"/>
                      <a:pt x="83" y="56"/>
                    </a:cubicBezTo>
                    <a:lnTo>
                      <a:pt x="65" y="102"/>
                    </a:lnTo>
                    <a:close/>
                    <a:moveTo>
                      <a:pt x="104" y="41"/>
                    </a:moveTo>
                    <a:cubicBezTo>
                      <a:pt x="99" y="46"/>
                      <a:pt x="99" y="46"/>
                      <a:pt x="99" y="46"/>
                    </a:cubicBezTo>
                    <a:cubicBezTo>
                      <a:pt x="98" y="47"/>
                      <a:pt x="97" y="47"/>
                      <a:pt x="96" y="46"/>
                    </a:cubicBezTo>
                    <a:cubicBezTo>
                      <a:pt x="89" y="40"/>
                      <a:pt x="89" y="40"/>
                      <a:pt x="89" y="40"/>
                    </a:cubicBezTo>
                    <a:cubicBezTo>
                      <a:pt x="84" y="53"/>
                      <a:pt x="84" y="53"/>
                      <a:pt x="84" y="53"/>
                    </a:cubicBezTo>
                    <a:cubicBezTo>
                      <a:pt x="84" y="52"/>
                      <a:pt x="84" y="52"/>
                      <a:pt x="84" y="52"/>
                    </a:cubicBezTo>
                    <a:cubicBezTo>
                      <a:pt x="73" y="41"/>
                      <a:pt x="61" y="39"/>
                      <a:pt x="50" y="38"/>
                    </a:cubicBezTo>
                    <a:cubicBezTo>
                      <a:pt x="47" y="38"/>
                      <a:pt x="44" y="37"/>
                      <a:pt x="40" y="36"/>
                    </a:cubicBezTo>
                    <a:cubicBezTo>
                      <a:pt x="73" y="23"/>
                      <a:pt x="73" y="23"/>
                      <a:pt x="73" y="23"/>
                    </a:cubicBezTo>
                    <a:cubicBezTo>
                      <a:pt x="66" y="17"/>
                      <a:pt x="66" y="17"/>
                      <a:pt x="66" y="17"/>
                    </a:cubicBezTo>
                    <a:cubicBezTo>
                      <a:pt x="66" y="16"/>
                      <a:pt x="66" y="15"/>
                      <a:pt x="66" y="14"/>
                    </a:cubicBezTo>
                    <a:cubicBezTo>
                      <a:pt x="72" y="9"/>
                      <a:pt x="72" y="9"/>
                      <a:pt x="72" y="9"/>
                    </a:cubicBezTo>
                    <a:cubicBezTo>
                      <a:pt x="73" y="8"/>
                      <a:pt x="74" y="8"/>
                      <a:pt x="75" y="9"/>
                    </a:cubicBezTo>
                    <a:cubicBezTo>
                      <a:pt x="104" y="38"/>
                      <a:pt x="104" y="38"/>
                      <a:pt x="104" y="38"/>
                    </a:cubicBezTo>
                    <a:cubicBezTo>
                      <a:pt x="105" y="39"/>
                      <a:pt x="105" y="40"/>
                      <a:pt x="104" y="41"/>
                    </a:cubicBezTo>
                    <a:close/>
                    <a:moveTo>
                      <a:pt x="104" y="41"/>
                    </a:moveTo>
                    <a:cubicBezTo>
                      <a:pt x="104" y="41"/>
                      <a:pt x="104" y="41"/>
                      <a:pt x="104" y="41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just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7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6" name="Freeform 94"/>
              <p:cNvSpPr>
                <a:spLocks noEditPoints="1"/>
              </p:cNvSpPr>
              <p:nvPr/>
            </p:nvSpPr>
            <p:spPr bwMode="auto">
              <a:xfrm>
                <a:off x="8939213" y="2084388"/>
                <a:ext cx="55563" cy="57150"/>
              </a:xfrm>
              <a:custGeom>
                <a:avLst/>
                <a:gdLst/>
                <a:ahLst/>
                <a:cxnLst>
                  <a:cxn ang="0">
                    <a:pos x="10" y="19"/>
                  </a:cxn>
                  <a:cxn ang="0">
                    <a:pos x="19" y="10"/>
                  </a:cxn>
                  <a:cxn ang="0">
                    <a:pos x="10" y="0"/>
                  </a:cxn>
                  <a:cxn ang="0">
                    <a:pos x="0" y="10"/>
                  </a:cxn>
                  <a:cxn ang="0">
                    <a:pos x="10" y="19"/>
                  </a:cxn>
                  <a:cxn ang="0">
                    <a:pos x="10" y="4"/>
                  </a:cxn>
                  <a:cxn ang="0">
                    <a:pos x="16" y="10"/>
                  </a:cxn>
                  <a:cxn ang="0">
                    <a:pos x="10" y="16"/>
                  </a:cxn>
                  <a:cxn ang="0">
                    <a:pos x="4" y="10"/>
                  </a:cxn>
                  <a:cxn ang="0">
                    <a:pos x="10" y="4"/>
                  </a:cxn>
                  <a:cxn ang="0">
                    <a:pos x="10" y="4"/>
                  </a:cxn>
                  <a:cxn ang="0">
                    <a:pos x="10" y="4"/>
                  </a:cxn>
                </a:cxnLst>
                <a:rect l="0" t="0" r="r" b="b"/>
                <a:pathLst>
                  <a:path w="19" h="19">
                    <a:moveTo>
                      <a:pt x="10" y="19"/>
                    </a:moveTo>
                    <a:cubicBezTo>
                      <a:pt x="15" y="19"/>
                      <a:pt x="19" y="15"/>
                      <a:pt x="19" y="10"/>
                    </a:cubicBezTo>
                    <a:cubicBezTo>
                      <a:pt x="19" y="5"/>
                      <a:pt x="15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15"/>
                      <a:pt x="5" y="19"/>
                      <a:pt x="10" y="19"/>
                    </a:cubicBezTo>
                    <a:close/>
                    <a:moveTo>
                      <a:pt x="10" y="4"/>
                    </a:moveTo>
                    <a:cubicBezTo>
                      <a:pt x="13" y="4"/>
                      <a:pt x="16" y="7"/>
                      <a:pt x="16" y="10"/>
                    </a:cubicBezTo>
                    <a:cubicBezTo>
                      <a:pt x="16" y="13"/>
                      <a:pt x="13" y="16"/>
                      <a:pt x="10" y="16"/>
                    </a:cubicBezTo>
                    <a:cubicBezTo>
                      <a:pt x="7" y="16"/>
                      <a:pt x="4" y="13"/>
                      <a:pt x="4" y="10"/>
                    </a:cubicBezTo>
                    <a:cubicBezTo>
                      <a:pt x="4" y="7"/>
                      <a:pt x="7" y="4"/>
                      <a:pt x="10" y="4"/>
                    </a:cubicBezTo>
                    <a:close/>
                    <a:moveTo>
                      <a:pt x="10" y="4"/>
                    </a:moveTo>
                    <a:cubicBezTo>
                      <a:pt x="10" y="4"/>
                      <a:pt x="10" y="4"/>
                      <a:pt x="10" y="4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just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7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7" name="Freeform 95"/>
              <p:cNvSpPr>
                <a:spLocks noEditPoints="1"/>
              </p:cNvSpPr>
              <p:nvPr/>
            </p:nvSpPr>
            <p:spPr bwMode="auto">
              <a:xfrm>
                <a:off x="9085263" y="1906588"/>
                <a:ext cx="55563" cy="55563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0" y="9"/>
                  </a:cxn>
                  <a:cxn ang="0">
                    <a:pos x="10" y="19"/>
                  </a:cxn>
                  <a:cxn ang="0">
                    <a:pos x="19" y="9"/>
                  </a:cxn>
                  <a:cxn ang="0">
                    <a:pos x="10" y="0"/>
                  </a:cxn>
                  <a:cxn ang="0">
                    <a:pos x="10" y="15"/>
                  </a:cxn>
                  <a:cxn ang="0">
                    <a:pos x="4" y="9"/>
                  </a:cxn>
                  <a:cxn ang="0">
                    <a:pos x="10" y="4"/>
                  </a:cxn>
                  <a:cxn ang="0">
                    <a:pos x="16" y="9"/>
                  </a:cxn>
                  <a:cxn ang="0">
                    <a:pos x="10" y="15"/>
                  </a:cxn>
                  <a:cxn ang="0">
                    <a:pos x="10" y="15"/>
                  </a:cxn>
                  <a:cxn ang="0">
                    <a:pos x="10" y="15"/>
                  </a:cxn>
                </a:cxnLst>
                <a:rect l="0" t="0" r="r" b="b"/>
                <a:pathLst>
                  <a:path w="19" h="19">
                    <a:moveTo>
                      <a:pt x="10" y="0"/>
                    </a:moveTo>
                    <a:cubicBezTo>
                      <a:pt x="4" y="0"/>
                      <a:pt x="0" y="4"/>
                      <a:pt x="0" y="9"/>
                    </a:cubicBezTo>
                    <a:cubicBezTo>
                      <a:pt x="0" y="15"/>
                      <a:pt x="4" y="19"/>
                      <a:pt x="10" y="19"/>
                    </a:cubicBezTo>
                    <a:cubicBezTo>
                      <a:pt x="15" y="19"/>
                      <a:pt x="19" y="15"/>
                      <a:pt x="19" y="9"/>
                    </a:cubicBezTo>
                    <a:cubicBezTo>
                      <a:pt x="19" y="4"/>
                      <a:pt x="15" y="0"/>
                      <a:pt x="10" y="0"/>
                    </a:cubicBezTo>
                    <a:close/>
                    <a:moveTo>
                      <a:pt x="10" y="15"/>
                    </a:moveTo>
                    <a:cubicBezTo>
                      <a:pt x="7" y="15"/>
                      <a:pt x="4" y="13"/>
                      <a:pt x="4" y="9"/>
                    </a:cubicBezTo>
                    <a:cubicBezTo>
                      <a:pt x="4" y="6"/>
                      <a:pt x="7" y="4"/>
                      <a:pt x="10" y="4"/>
                    </a:cubicBezTo>
                    <a:cubicBezTo>
                      <a:pt x="13" y="4"/>
                      <a:pt x="16" y="6"/>
                      <a:pt x="16" y="9"/>
                    </a:cubicBezTo>
                    <a:cubicBezTo>
                      <a:pt x="16" y="13"/>
                      <a:pt x="13" y="15"/>
                      <a:pt x="10" y="15"/>
                    </a:cubicBezTo>
                    <a:close/>
                    <a:moveTo>
                      <a:pt x="10" y="15"/>
                    </a:moveTo>
                    <a:cubicBezTo>
                      <a:pt x="10" y="15"/>
                      <a:pt x="10" y="15"/>
                      <a:pt x="10" y="15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just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7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8" name="Freeform 96"/>
              <p:cNvSpPr>
                <a:spLocks noEditPoints="1"/>
              </p:cNvSpPr>
              <p:nvPr/>
            </p:nvSpPr>
            <p:spPr bwMode="auto">
              <a:xfrm>
                <a:off x="8872538" y="2073276"/>
                <a:ext cx="46038" cy="47625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8" y="16"/>
                  </a:cxn>
                  <a:cxn ang="0">
                    <a:pos x="16" y="8"/>
                  </a:cxn>
                  <a:cxn ang="0">
                    <a:pos x="8" y="0"/>
                  </a:cxn>
                  <a:cxn ang="0">
                    <a:pos x="0" y="8"/>
                  </a:cxn>
                  <a:cxn ang="0">
                    <a:pos x="8" y="4"/>
                  </a:cxn>
                  <a:cxn ang="0">
                    <a:pos x="12" y="8"/>
                  </a:cxn>
                  <a:cxn ang="0">
                    <a:pos x="8" y="12"/>
                  </a:cxn>
                  <a:cxn ang="0">
                    <a:pos x="4" y="8"/>
                  </a:cxn>
                  <a:cxn ang="0">
                    <a:pos x="8" y="4"/>
                  </a:cxn>
                  <a:cxn ang="0">
                    <a:pos x="8" y="4"/>
                  </a:cxn>
                  <a:cxn ang="0">
                    <a:pos x="8" y="4"/>
                  </a:cxn>
                </a:cxnLst>
                <a:rect l="0" t="0" r="r" b="b"/>
                <a:pathLst>
                  <a:path w="16" h="16">
                    <a:moveTo>
                      <a:pt x="0" y="8"/>
                    </a:moveTo>
                    <a:cubicBezTo>
                      <a:pt x="0" y="12"/>
                      <a:pt x="4" y="16"/>
                      <a:pt x="8" y="16"/>
                    </a:cubicBezTo>
                    <a:cubicBezTo>
                      <a:pt x="12" y="16"/>
                      <a:pt x="16" y="12"/>
                      <a:pt x="16" y="8"/>
                    </a:cubicBezTo>
                    <a:cubicBezTo>
                      <a:pt x="16" y="4"/>
                      <a:pt x="12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lose/>
                    <a:moveTo>
                      <a:pt x="8" y="4"/>
                    </a:moveTo>
                    <a:cubicBezTo>
                      <a:pt x="10" y="4"/>
                      <a:pt x="12" y="6"/>
                      <a:pt x="12" y="8"/>
                    </a:cubicBezTo>
                    <a:cubicBezTo>
                      <a:pt x="12" y="10"/>
                      <a:pt x="10" y="12"/>
                      <a:pt x="8" y="12"/>
                    </a:cubicBezTo>
                    <a:cubicBezTo>
                      <a:pt x="6" y="12"/>
                      <a:pt x="4" y="10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lose/>
                    <a:moveTo>
                      <a:pt x="8" y="4"/>
                    </a:moveTo>
                    <a:cubicBezTo>
                      <a:pt x="8" y="4"/>
                      <a:pt x="8" y="4"/>
                      <a:pt x="8" y="4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just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7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9" name="Freeform 97"/>
              <p:cNvSpPr>
                <a:spLocks noEditPoints="1"/>
              </p:cNvSpPr>
              <p:nvPr/>
            </p:nvSpPr>
            <p:spPr bwMode="auto">
              <a:xfrm>
                <a:off x="8918575" y="2152651"/>
                <a:ext cx="20638" cy="23813"/>
              </a:xfrm>
              <a:custGeom>
                <a:avLst/>
                <a:gdLst/>
                <a:ahLst/>
                <a:cxnLst>
                  <a:cxn ang="0">
                    <a:pos x="7" y="4"/>
                  </a:cxn>
                  <a:cxn ang="0">
                    <a:pos x="3" y="8"/>
                  </a:cxn>
                  <a:cxn ang="0">
                    <a:pos x="0" y="4"/>
                  </a:cxn>
                  <a:cxn ang="0">
                    <a:pos x="3" y="0"/>
                  </a:cxn>
                  <a:cxn ang="0">
                    <a:pos x="7" y="4"/>
                  </a:cxn>
                  <a:cxn ang="0">
                    <a:pos x="7" y="4"/>
                  </a:cxn>
                  <a:cxn ang="0">
                    <a:pos x="7" y="4"/>
                  </a:cxn>
                </a:cxnLst>
                <a:rect l="0" t="0" r="r" b="b"/>
                <a:pathLst>
                  <a:path w="7" h="8">
                    <a:moveTo>
                      <a:pt x="7" y="4"/>
                    </a:moveTo>
                    <a:cubicBezTo>
                      <a:pt x="7" y="6"/>
                      <a:pt x="6" y="8"/>
                      <a:pt x="3" y="8"/>
                    </a:cubicBezTo>
                    <a:cubicBezTo>
                      <a:pt x="1" y="8"/>
                      <a:pt x="0" y="6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6" y="0"/>
                      <a:pt x="7" y="2"/>
                      <a:pt x="7" y="4"/>
                    </a:cubicBezTo>
                    <a:close/>
                    <a:moveTo>
                      <a:pt x="7" y="4"/>
                    </a:moveTo>
                    <a:cubicBezTo>
                      <a:pt x="7" y="4"/>
                      <a:pt x="7" y="4"/>
                      <a:pt x="7" y="4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just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7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0" name="Freeform 98"/>
              <p:cNvSpPr>
                <a:spLocks noEditPoints="1"/>
              </p:cNvSpPr>
              <p:nvPr/>
            </p:nvSpPr>
            <p:spPr bwMode="auto">
              <a:xfrm>
                <a:off x="9096375" y="1985963"/>
                <a:ext cx="23813" cy="20638"/>
              </a:xfrm>
              <a:custGeom>
                <a:avLst/>
                <a:gdLst/>
                <a:ahLst/>
                <a:cxnLst>
                  <a:cxn ang="0">
                    <a:pos x="8" y="4"/>
                  </a:cxn>
                  <a:cxn ang="0">
                    <a:pos x="4" y="7"/>
                  </a:cxn>
                  <a:cxn ang="0">
                    <a:pos x="0" y="4"/>
                  </a:cxn>
                  <a:cxn ang="0">
                    <a:pos x="4" y="0"/>
                  </a:cxn>
                  <a:cxn ang="0">
                    <a:pos x="8" y="4"/>
                  </a:cxn>
                  <a:cxn ang="0">
                    <a:pos x="8" y="4"/>
                  </a:cxn>
                  <a:cxn ang="0">
                    <a:pos x="8" y="4"/>
                  </a:cxn>
                </a:cxnLst>
                <a:rect l="0" t="0" r="r" b="b"/>
                <a:pathLst>
                  <a:path w="8" h="7">
                    <a:moveTo>
                      <a:pt x="8" y="4"/>
                    </a:moveTo>
                    <a:cubicBezTo>
                      <a:pt x="8" y="6"/>
                      <a:pt x="6" y="7"/>
                      <a:pt x="4" y="7"/>
                    </a:cubicBezTo>
                    <a:cubicBezTo>
                      <a:pt x="2" y="7"/>
                      <a:pt x="0" y="6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6" y="0"/>
                      <a:pt x="8" y="1"/>
                      <a:pt x="8" y="4"/>
                    </a:cubicBezTo>
                    <a:close/>
                    <a:moveTo>
                      <a:pt x="8" y="4"/>
                    </a:moveTo>
                    <a:cubicBezTo>
                      <a:pt x="8" y="4"/>
                      <a:pt x="8" y="4"/>
                      <a:pt x="8" y="4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just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7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0" name="Freeform 131"/>
            <p:cNvSpPr>
              <a:spLocks noEditPoints="1"/>
            </p:cNvSpPr>
            <p:nvPr/>
          </p:nvSpPr>
          <p:spPr bwMode="auto">
            <a:xfrm>
              <a:off x="7086993" y="4405141"/>
              <a:ext cx="444239" cy="416840"/>
            </a:xfrm>
            <a:custGeom>
              <a:avLst/>
              <a:gdLst/>
              <a:ahLst/>
              <a:cxnLst>
                <a:cxn ang="0">
                  <a:pos x="111" y="0"/>
                </a:cxn>
                <a:cxn ang="0">
                  <a:pos x="12" y="0"/>
                </a:cxn>
                <a:cxn ang="0">
                  <a:pos x="0" y="12"/>
                </a:cxn>
                <a:cxn ang="0">
                  <a:pos x="0" y="88"/>
                </a:cxn>
                <a:cxn ang="0">
                  <a:pos x="12" y="100"/>
                </a:cxn>
                <a:cxn ang="0">
                  <a:pos x="50" y="100"/>
                </a:cxn>
                <a:cxn ang="0">
                  <a:pos x="50" y="104"/>
                </a:cxn>
                <a:cxn ang="0">
                  <a:pos x="26" y="108"/>
                </a:cxn>
                <a:cxn ang="0">
                  <a:pos x="23" y="111"/>
                </a:cxn>
                <a:cxn ang="0">
                  <a:pos x="27" y="115"/>
                </a:cxn>
                <a:cxn ang="0">
                  <a:pos x="96" y="115"/>
                </a:cxn>
                <a:cxn ang="0">
                  <a:pos x="100" y="111"/>
                </a:cxn>
                <a:cxn ang="0">
                  <a:pos x="97" y="108"/>
                </a:cxn>
                <a:cxn ang="0">
                  <a:pos x="73" y="104"/>
                </a:cxn>
                <a:cxn ang="0">
                  <a:pos x="73" y="100"/>
                </a:cxn>
                <a:cxn ang="0">
                  <a:pos x="111" y="100"/>
                </a:cxn>
                <a:cxn ang="0">
                  <a:pos x="123" y="88"/>
                </a:cxn>
                <a:cxn ang="0">
                  <a:pos x="123" y="12"/>
                </a:cxn>
                <a:cxn ang="0">
                  <a:pos x="111" y="0"/>
                </a:cxn>
                <a:cxn ang="0">
                  <a:pos x="115" y="88"/>
                </a:cxn>
                <a:cxn ang="0">
                  <a:pos x="111" y="92"/>
                </a:cxn>
                <a:cxn ang="0">
                  <a:pos x="12" y="92"/>
                </a:cxn>
                <a:cxn ang="0">
                  <a:pos x="8" y="88"/>
                </a:cxn>
                <a:cxn ang="0">
                  <a:pos x="8" y="12"/>
                </a:cxn>
                <a:cxn ang="0">
                  <a:pos x="12" y="8"/>
                </a:cxn>
                <a:cxn ang="0">
                  <a:pos x="111" y="8"/>
                </a:cxn>
                <a:cxn ang="0">
                  <a:pos x="115" y="12"/>
                </a:cxn>
                <a:cxn ang="0">
                  <a:pos x="115" y="88"/>
                </a:cxn>
                <a:cxn ang="0">
                  <a:pos x="104" y="15"/>
                </a:cxn>
                <a:cxn ang="0">
                  <a:pos x="19" y="15"/>
                </a:cxn>
                <a:cxn ang="0">
                  <a:pos x="16" y="19"/>
                </a:cxn>
                <a:cxn ang="0">
                  <a:pos x="16" y="73"/>
                </a:cxn>
                <a:cxn ang="0">
                  <a:pos x="19" y="77"/>
                </a:cxn>
                <a:cxn ang="0">
                  <a:pos x="104" y="77"/>
                </a:cxn>
                <a:cxn ang="0">
                  <a:pos x="108" y="73"/>
                </a:cxn>
                <a:cxn ang="0">
                  <a:pos x="108" y="19"/>
                </a:cxn>
                <a:cxn ang="0">
                  <a:pos x="104" y="15"/>
                </a:cxn>
                <a:cxn ang="0">
                  <a:pos x="104" y="73"/>
                </a:cxn>
                <a:cxn ang="0">
                  <a:pos x="19" y="73"/>
                </a:cxn>
                <a:cxn ang="0">
                  <a:pos x="19" y="19"/>
                </a:cxn>
                <a:cxn ang="0">
                  <a:pos x="104" y="19"/>
                </a:cxn>
                <a:cxn ang="0">
                  <a:pos x="104" y="73"/>
                </a:cxn>
                <a:cxn ang="0">
                  <a:pos x="104" y="73"/>
                </a:cxn>
                <a:cxn ang="0">
                  <a:pos x="104" y="73"/>
                </a:cxn>
              </a:cxnLst>
              <a:rect l="0" t="0" r="r" b="b"/>
              <a:pathLst>
                <a:path w="123" h="115">
                  <a:moveTo>
                    <a:pt x="111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95"/>
                    <a:pt x="5" y="100"/>
                    <a:pt x="12" y="100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104"/>
                    <a:pt x="50" y="104"/>
                    <a:pt x="50" y="104"/>
                  </a:cubicBezTo>
                  <a:cubicBezTo>
                    <a:pt x="26" y="108"/>
                    <a:pt x="26" y="108"/>
                    <a:pt x="26" y="108"/>
                  </a:cubicBezTo>
                  <a:cubicBezTo>
                    <a:pt x="24" y="108"/>
                    <a:pt x="23" y="109"/>
                    <a:pt x="23" y="111"/>
                  </a:cubicBezTo>
                  <a:cubicBezTo>
                    <a:pt x="23" y="113"/>
                    <a:pt x="25" y="115"/>
                    <a:pt x="27" y="115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8" y="115"/>
                    <a:pt x="100" y="113"/>
                    <a:pt x="100" y="111"/>
                  </a:cubicBezTo>
                  <a:cubicBezTo>
                    <a:pt x="100" y="109"/>
                    <a:pt x="99" y="108"/>
                    <a:pt x="97" y="108"/>
                  </a:cubicBezTo>
                  <a:cubicBezTo>
                    <a:pt x="73" y="104"/>
                    <a:pt x="73" y="104"/>
                    <a:pt x="73" y="104"/>
                  </a:cubicBezTo>
                  <a:cubicBezTo>
                    <a:pt x="73" y="100"/>
                    <a:pt x="73" y="100"/>
                    <a:pt x="73" y="100"/>
                  </a:cubicBezTo>
                  <a:cubicBezTo>
                    <a:pt x="111" y="100"/>
                    <a:pt x="111" y="100"/>
                    <a:pt x="111" y="100"/>
                  </a:cubicBezTo>
                  <a:cubicBezTo>
                    <a:pt x="118" y="100"/>
                    <a:pt x="123" y="95"/>
                    <a:pt x="123" y="88"/>
                  </a:cubicBezTo>
                  <a:cubicBezTo>
                    <a:pt x="123" y="12"/>
                    <a:pt x="123" y="12"/>
                    <a:pt x="123" y="12"/>
                  </a:cubicBezTo>
                  <a:cubicBezTo>
                    <a:pt x="123" y="5"/>
                    <a:pt x="118" y="0"/>
                    <a:pt x="111" y="0"/>
                  </a:cubicBezTo>
                  <a:close/>
                  <a:moveTo>
                    <a:pt x="115" y="88"/>
                  </a:moveTo>
                  <a:cubicBezTo>
                    <a:pt x="115" y="90"/>
                    <a:pt x="114" y="92"/>
                    <a:pt x="111" y="92"/>
                  </a:cubicBezTo>
                  <a:cubicBezTo>
                    <a:pt x="12" y="92"/>
                    <a:pt x="12" y="92"/>
                    <a:pt x="12" y="92"/>
                  </a:cubicBezTo>
                  <a:cubicBezTo>
                    <a:pt x="10" y="92"/>
                    <a:pt x="8" y="90"/>
                    <a:pt x="8" y="88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9"/>
                    <a:pt x="10" y="8"/>
                    <a:pt x="12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4" y="8"/>
                    <a:pt x="115" y="9"/>
                    <a:pt x="115" y="12"/>
                  </a:cubicBezTo>
                  <a:lnTo>
                    <a:pt x="115" y="88"/>
                  </a:lnTo>
                  <a:close/>
                  <a:moveTo>
                    <a:pt x="104" y="15"/>
                  </a:moveTo>
                  <a:cubicBezTo>
                    <a:pt x="19" y="15"/>
                    <a:pt x="19" y="15"/>
                    <a:pt x="19" y="15"/>
                  </a:cubicBezTo>
                  <a:cubicBezTo>
                    <a:pt x="17" y="15"/>
                    <a:pt x="16" y="17"/>
                    <a:pt x="16" y="19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75"/>
                    <a:pt x="17" y="77"/>
                    <a:pt x="19" y="77"/>
                  </a:cubicBezTo>
                  <a:cubicBezTo>
                    <a:pt x="104" y="77"/>
                    <a:pt x="104" y="77"/>
                    <a:pt x="104" y="77"/>
                  </a:cubicBezTo>
                  <a:cubicBezTo>
                    <a:pt x="106" y="77"/>
                    <a:pt x="108" y="75"/>
                    <a:pt x="108" y="73"/>
                  </a:cubicBezTo>
                  <a:cubicBezTo>
                    <a:pt x="108" y="19"/>
                    <a:pt x="108" y="19"/>
                    <a:pt x="108" y="19"/>
                  </a:cubicBezTo>
                  <a:cubicBezTo>
                    <a:pt x="108" y="17"/>
                    <a:pt x="106" y="15"/>
                    <a:pt x="104" y="15"/>
                  </a:cubicBezTo>
                  <a:close/>
                  <a:moveTo>
                    <a:pt x="104" y="73"/>
                  </a:moveTo>
                  <a:cubicBezTo>
                    <a:pt x="19" y="73"/>
                    <a:pt x="19" y="73"/>
                    <a:pt x="19" y="73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04" y="19"/>
                    <a:pt x="104" y="19"/>
                    <a:pt x="104" y="19"/>
                  </a:cubicBezTo>
                  <a:lnTo>
                    <a:pt x="104" y="73"/>
                  </a:lnTo>
                  <a:close/>
                  <a:moveTo>
                    <a:pt x="104" y="73"/>
                  </a:moveTo>
                  <a:cubicBezTo>
                    <a:pt x="104" y="73"/>
                    <a:pt x="104" y="73"/>
                    <a:pt x="104" y="73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111664" tIns="55832" rIns="111664" bIns="55832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31" name="Group 32"/>
            <p:cNvGrpSpPr/>
            <p:nvPr/>
          </p:nvGrpSpPr>
          <p:grpSpPr>
            <a:xfrm>
              <a:off x="7980511" y="4020625"/>
              <a:ext cx="444239" cy="416840"/>
              <a:chOff x="6373813" y="2717801"/>
              <a:chExt cx="360363" cy="338138"/>
            </a:xfrm>
            <a:solidFill>
              <a:srgbClr val="FFFFFF"/>
            </a:solidFill>
          </p:grpSpPr>
          <p:sp>
            <p:nvSpPr>
              <p:cNvPr id="38" name="Freeform 132"/>
              <p:cNvSpPr>
                <a:spLocks noEditPoints="1"/>
              </p:cNvSpPr>
              <p:nvPr/>
            </p:nvSpPr>
            <p:spPr bwMode="auto">
              <a:xfrm>
                <a:off x="6373813" y="2717801"/>
                <a:ext cx="360363" cy="338138"/>
              </a:xfrm>
              <a:custGeom>
                <a:avLst/>
                <a:gdLst/>
                <a:ahLst/>
                <a:cxnLst>
                  <a:cxn ang="0">
                    <a:pos x="121" y="25"/>
                  </a:cxn>
                  <a:cxn ang="0">
                    <a:pos x="98" y="2"/>
                  </a:cxn>
                  <a:cxn ang="0">
                    <a:pos x="92" y="0"/>
                  </a:cxn>
                  <a:cxn ang="0">
                    <a:pos x="12" y="0"/>
                  </a:cxn>
                  <a:cxn ang="0">
                    <a:pos x="0" y="11"/>
                  </a:cxn>
                  <a:cxn ang="0">
                    <a:pos x="0" y="104"/>
                  </a:cxn>
                  <a:cxn ang="0">
                    <a:pos x="12" y="115"/>
                  </a:cxn>
                  <a:cxn ang="0">
                    <a:pos x="111" y="115"/>
                  </a:cxn>
                  <a:cxn ang="0">
                    <a:pos x="123" y="104"/>
                  </a:cxn>
                  <a:cxn ang="0">
                    <a:pos x="123" y="31"/>
                  </a:cxn>
                  <a:cxn ang="0">
                    <a:pos x="121" y="25"/>
                  </a:cxn>
                  <a:cxn ang="0">
                    <a:pos x="115" y="104"/>
                  </a:cxn>
                  <a:cxn ang="0">
                    <a:pos x="111" y="107"/>
                  </a:cxn>
                  <a:cxn ang="0">
                    <a:pos x="12" y="107"/>
                  </a:cxn>
                  <a:cxn ang="0">
                    <a:pos x="8" y="104"/>
                  </a:cxn>
                  <a:cxn ang="0">
                    <a:pos x="8" y="11"/>
                  </a:cxn>
                  <a:cxn ang="0">
                    <a:pos x="12" y="8"/>
                  </a:cxn>
                  <a:cxn ang="0">
                    <a:pos x="88" y="8"/>
                  </a:cxn>
                  <a:cxn ang="0">
                    <a:pos x="88" y="23"/>
                  </a:cxn>
                  <a:cxn ang="0">
                    <a:pos x="100" y="35"/>
                  </a:cxn>
                  <a:cxn ang="0">
                    <a:pos x="115" y="35"/>
                  </a:cxn>
                  <a:cxn ang="0">
                    <a:pos x="115" y="104"/>
                  </a:cxn>
                  <a:cxn ang="0">
                    <a:pos x="104" y="31"/>
                  </a:cxn>
                  <a:cxn ang="0">
                    <a:pos x="100" y="31"/>
                  </a:cxn>
                  <a:cxn ang="0">
                    <a:pos x="92" y="23"/>
                  </a:cxn>
                  <a:cxn ang="0">
                    <a:pos x="92" y="8"/>
                  </a:cxn>
                  <a:cxn ang="0">
                    <a:pos x="115" y="31"/>
                  </a:cxn>
                  <a:cxn ang="0">
                    <a:pos x="104" y="31"/>
                  </a:cxn>
                  <a:cxn ang="0">
                    <a:pos x="104" y="31"/>
                  </a:cxn>
                  <a:cxn ang="0">
                    <a:pos x="104" y="31"/>
                  </a:cxn>
                </a:cxnLst>
                <a:rect l="0" t="0" r="r" b="b"/>
                <a:pathLst>
                  <a:path w="123" h="115">
                    <a:moveTo>
                      <a:pt x="121" y="25"/>
                    </a:moveTo>
                    <a:cubicBezTo>
                      <a:pt x="98" y="2"/>
                      <a:pt x="98" y="2"/>
                      <a:pt x="98" y="2"/>
                    </a:cubicBezTo>
                    <a:cubicBezTo>
                      <a:pt x="96" y="1"/>
                      <a:pt x="94" y="0"/>
                      <a:pt x="9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10"/>
                      <a:pt x="5" y="115"/>
                      <a:pt x="12" y="115"/>
                    </a:cubicBezTo>
                    <a:cubicBezTo>
                      <a:pt x="111" y="115"/>
                      <a:pt x="111" y="115"/>
                      <a:pt x="111" y="115"/>
                    </a:cubicBezTo>
                    <a:cubicBezTo>
                      <a:pt x="118" y="115"/>
                      <a:pt x="123" y="110"/>
                      <a:pt x="123" y="104"/>
                    </a:cubicBezTo>
                    <a:cubicBezTo>
                      <a:pt x="123" y="31"/>
                      <a:pt x="123" y="31"/>
                      <a:pt x="123" y="31"/>
                    </a:cubicBezTo>
                    <a:cubicBezTo>
                      <a:pt x="123" y="29"/>
                      <a:pt x="122" y="27"/>
                      <a:pt x="121" y="25"/>
                    </a:cubicBezTo>
                    <a:close/>
                    <a:moveTo>
                      <a:pt x="115" y="104"/>
                    </a:moveTo>
                    <a:cubicBezTo>
                      <a:pt x="115" y="106"/>
                      <a:pt x="113" y="107"/>
                      <a:pt x="111" y="107"/>
                    </a:cubicBezTo>
                    <a:cubicBezTo>
                      <a:pt x="12" y="107"/>
                      <a:pt x="12" y="107"/>
                      <a:pt x="12" y="107"/>
                    </a:cubicBezTo>
                    <a:cubicBezTo>
                      <a:pt x="9" y="107"/>
                      <a:pt x="8" y="106"/>
                      <a:pt x="8" y="104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9"/>
                      <a:pt x="9" y="8"/>
                      <a:pt x="12" y="8"/>
                    </a:cubicBezTo>
                    <a:cubicBezTo>
                      <a:pt x="88" y="8"/>
                      <a:pt x="88" y="8"/>
                      <a:pt x="88" y="8"/>
                    </a:cubicBezTo>
                    <a:cubicBezTo>
                      <a:pt x="88" y="23"/>
                      <a:pt x="88" y="23"/>
                      <a:pt x="88" y="23"/>
                    </a:cubicBezTo>
                    <a:cubicBezTo>
                      <a:pt x="88" y="29"/>
                      <a:pt x="93" y="35"/>
                      <a:pt x="100" y="35"/>
                    </a:cubicBezTo>
                    <a:cubicBezTo>
                      <a:pt x="115" y="35"/>
                      <a:pt x="115" y="35"/>
                      <a:pt x="115" y="35"/>
                    </a:cubicBezTo>
                    <a:lnTo>
                      <a:pt x="115" y="104"/>
                    </a:lnTo>
                    <a:close/>
                    <a:moveTo>
                      <a:pt x="104" y="31"/>
                    </a:moveTo>
                    <a:cubicBezTo>
                      <a:pt x="100" y="31"/>
                      <a:pt x="100" y="31"/>
                      <a:pt x="100" y="31"/>
                    </a:cubicBezTo>
                    <a:cubicBezTo>
                      <a:pt x="96" y="31"/>
                      <a:pt x="92" y="27"/>
                      <a:pt x="92" y="23"/>
                    </a:cubicBezTo>
                    <a:cubicBezTo>
                      <a:pt x="92" y="8"/>
                      <a:pt x="92" y="8"/>
                      <a:pt x="92" y="8"/>
                    </a:cubicBezTo>
                    <a:cubicBezTo>
                      <a:pt x="115" y="31"/>
                      <a:pt x="115" y="31"/>
                      <a:pt x="115" y="31"/>
                    </a:cubicBezTo>
                    <a:lnTo>
                      <a:pt x="104" y="31"/>
                    </a:lnTo>
                    <a:close/>
                    <a:moveTo>
                      <a:pt x="104" y="31"/>
                    </a:moveTo>
                    <a:cubicBezTo>
                      <a:pt x="104" y="31"/>
                      <a:pt x="104" y="31"/>
                      <a:pt x="104" y="31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just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7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9" name="Freeform 133"/>
              <p:cNvSpPr>
                <a:spLocks noEditPoints="1"/>
              </p:cNvSpPr>
              <p:nvPr/>
            </p:nvSpPr>
            <p:spPr bwMode="auto">
              <a:xfrm>
                <a:off x="6543675" y="2786063"/>
                <a:ext cx="66675" cy="11113"/>
              </a:xfrm>
              <a:custGeom>
                <a:avLst/>
                <a:gdLst/>
                <a:ahLst/>
                <a:cxnLst>
                  <a:cxn ang="0">
                    <a:pos x="1" y="4"/>
                  </a:cxn>
                  <a:cxn ang="0">
                    <a:pos x="21" y="4"/>
                  </a:cxn>
                  <a:cxn ang="0">
                    <a:pos x="23" y="2"/>
                  </a:cxn>
                  <a:cxn ang="0">
                    <a:pos x="21" y="0"/>
                  </a:cxn>
                  <a:cxn ang="0">
                    <a:pos x="1" y="0"/>
                  </a:cxn>
                  <a:cxn ang="0">
                    <a:pos x="0" y="2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1" y="4"/>
                  </a:cxn>
                </a:cxnLst>
                <a:rect l="0" t="0" r="r" b="b"/>
                <a:pathLst>
                  <a:path w="23" h="4">
                    <a:moveTo>
                      <a:pt x="1" y="4"/>
                    </a:moveTo>
                    <a:cubicBezTo>
                      <a:pt x="21" y="4"/>
                      <a:pt x="21" y="4"/>
                      <a:pt x="21" y="4"/>
                    </a:cubicBezTo>
                    <a:cubicBezTo>
                      <a:pt x="22" y="4"/>
                      <a:pt x="23" y="3"/>
                      <a:pt x="23" y="2"/>
                    </a:cubicBezTo>
                    <a:cubicBezTo>
                      <a:pt x="23" y="1"/>
                      <a:pt x="22" y="0"/>
                      <a:pt x="2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1" y="4"/>
                    </a:cubicBezTo>
                    <a:close/>
                    <a:moveTo>
                      <a:pt x="1" y="4"/>
                    </a:moveTo>
                    <a:cubicBezTo>
                      <a:pt x="1" y="4"/>
                      <a:pt x="1" y="4"/>
                      <a:pt x="1" y="4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just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7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0" name="Freeform 134"/>
              <p:cNvSpPr>
                <a:spLocks noEditPoints="1"/>
              </p:cNvSpPr>
              <p:nvPr/>
            </p:nvSpPr>
            <p:spPr bwMode="auto">
              <a:xfrm>
                <a:off x="6543675" y="2820988"/>
                <a:ext cx="66675" cy="9525"/>
              </a:xfrm>
              <a:custGeom>
                <a:avLst/>
                <a:gdLst/>
                <a:ahLst/>
                <a:cxnLst>
                  <a:cxn ang="0">
                    <a:pos x="1" y="3"/>
                  </a:cxn>
                  <a:cxn ang="0">
                    <a:pos x="21" y="3"/>
                  </a:cxn>
                  <a:cxn ang="0">
                    <a:pos x="23" y="1"/>
                  </a:cxn>
                  <a:cxn ang="0">
                    <a:pos x="21" y="0"/>
                  </a:cxn>
                  <a:cxn ang="0">
                    <a:pos x="1" y="0"/>
                  </a:cxn>
                  <a:cxn ang="0">
                    <a:pos x="0" y="1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3"/>
                  </a:cxn>
                </a:cxnLst>
                <a:rect l="0" t="0" r="r" b="b"/>
                <a:pathLst>
                  <a:path w="23" h="3">
                    <a:moveTo>
                      <a:pt x="1" y="3"/>
                    </a:moveTo>
                    <a:cubicBezTo>
                      <a:pt x="21" y="3"/>
                      <a:pt x="21" y="3"/>
                      <a:pt x="21" y="3"/>
                    </a:cubicBezTo>
                    <a:cubicBezTo>
                      <a:pt x="22" y="3"/>
                      <a:pt x="23" y="2"/>
                      <a:pt x="23" y="1"/>
                    </a:cubicBezTo>
                    <a:cubicBezTo>
                      <a:pt x="23" y="0"/>
                      <a:pt x="22" y="0"/>
                      <a:pt x="2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just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7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9" name="Freeform 135"/>
              <p:cNvSpPr>
                <a:spLocks noEditPoints="1"/>
              </p:cNvSpPr>
              <p:nvPr/>
            </p:nvSpPr>
            <p:spPr bwMode="auto">
              <a:xfrm>
                <a:off x="6543675" y="2852738"/>
                <a:ext cx="142875" cy="12700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1" y="4"/>
                  </a:cxn>
                  <a:cxn ang="0">
                    <a:pos x="48" y="4"/>
                  </a:cxn>
                  <a:cxn ang="0">
                    <a:pos x="49" y="2"/>
                  </a:cxn>
                  <a:cxn ang="0">
                    <a:pos x="48" y="0"/>
                  </a:cxn>
                  <a:cxn ang="0">
                    <a:pos x="1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</a:cxnLst>
                <a:rect l="0" t="0" r="r" b="b"/>
                <a:pathLst>
                  <a:path w="49" h="4">
                    <a:moveTo>
                      <a:pt x="0" y="2"/>
                    </a:moveTo>
                    <a:cubicBezTo>
                      <a:pt x="0" y="3"/>
                      <a:pt x="0" y="4"/>
                      <a:pt x="1" y="4"/>
                    </a:cubicBezTo>
                    <a:cubicBezTo>
                      <a:pt x="48" y="4"/>
                      <a:pt x="48" y="4"/>
                      <a:pt x="48" y="4"/>
                    </a:cubicBezTo>
                    <a:cubicBezTo>
                      <a:pt x="49" y="4"/>
                      <a:pt x="49" y="3"/>
                      <a:pt x="49" y="2"/>
                    </a:cubicBezTo>
                    <a:cubicBezTo>
                      <a:pt x="49" y="1"/>
                      <a:pt x="49" y="0"/>
                      <a:pt x="48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lose/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just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7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0" name="Freeform 136"/>
              <p:cNvSpPr>
                <a:spLocks noEditPoints="1"/>
              </p:cNvSpPr>
              <p:nvPr/>
            </p:nvSpPr>
            <p:spPr bwMode="auto">
              <a:xfrm>
                <a:off x="6418263" y="2921001"/>
                <a:ext cx="268288" cy="11113"/>
              </a:xfrm>
              <a:custGeom>
                <a:avLst/>
                <a:gdLst/>
                <a:ahLst/>
                <a:cxnLst>
                  <a:cxn ang="0">
                    <a:pos x="91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2" y="4"/>
                  </a:cxn>
                  <a:cxn ang="0">
                    <a:pos x="91" y="4"/>
                  </a:cxn>
                  <a:cxn ang="0">
                    <a:pos x="92" y="2"/>
                  </a:cxn>
                  <a:cxn ang="0">
                    <a:pos x="91" y="0"/>
                  </a:cxn>
                  <a:cxn ang="0">
                    <a:pos x="91" y="0"/>
                  </a:cxn>
                  <a:cxn ang="0">
                    <a:pos x="91" y="0"/>
                  </a:cxn>
                </a:cxnLst>
                <a:rect l="0" t="0" r="r" b="b"/>
                <a:pathLst>
                  <a:path w="92" h="4">
                    <a:moveTo>
                      <a:pt x="91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91" y="4"/>
                      <a:pt x="91" y="4"/>
                      <a:pt x="91" y="4"/>
                    </a:cubicBezTo>
                    <a:cubicBezTo>
                      <a:pt x="92" y="4"/>
                      <a:pt x="92" y="3"/>
                      <a:pt x="92" y="2"/>
                    </a:cubicBezTo>
                    <a:cubicBezTo>
                      <a:pt x="92" y="1"/>
                      <a:pt x="92" y="0"/>
                      <a:pt x="91" y="0"/>
                    </a:cubicBezTo>
                    <a:close/>
                    <a:moveTo>
                      <a:pt x="91" y="0"/>
                    </a:moveTo>
                    <a:cubicBezTo>
                      <a:pt x="91" y="0"/>
                      <a:pt x="91" y="0"/>
                      <a:pt x="91" y="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just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7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1" name="Freeform 137"/>
              <p:cNvSpPr>
                <a:spLocks noEditPoints="1"/>
              </p:cNvSpPr>
              <p:nvPr/>
            </p:nvSpPr>
            <p:spPr bwMode="auto">
              <a:xfrm>
                <a:off x="6418263" y="2955926"/>
                <a:ext cx="268288" cy="9525"/>
              </a:xfrm>
              <a:custGeom>
                <a:avLst/>
                <a:gdLst/>
                <a:ahLst/>
                <a:cxnLst>
                  <a:cxn ang="0">
                    <a:pos x="91" y="0"/>
                  </a:cxn>
                  <a:cxn ang="0">
                    <a:pos x="2" y="0"/>
                  </a:cxn>
                  <a:cxn ang="0">
                    <a:pos x="0" y="1"/>
                  </a:cxn>
                  <a:cxn ang="0">
                    <a:pos x="2" y="3"/>
                  </a:cxn>
                  <a:cxn ang="0">
                    <a:pos x="91" y="3"/>
                  </a:cxn>
                  <a:cxn ang="0">
                    <a:pos x="92" y="1"/>
                  </a:cxn>
                  <a:cxn ang="0">
                    <a:pos x="91" y="0"/>
                  </a:cxn>
                  <a:cxn ang="0">
                    <a:pos x="91" y="0"/>
                  </a:cxn>
                  <a:cxn ang="0">
                    <a:pos x="91" y="0"/>
                  </a:cxn>
                </a:cxnLst>
                <a:rect l="0" t="0" r="r" b="b"/>
                <a:pathLst>
                  <a:path w="92" h="3">
                    <a:moveTo>
                      <a:pt x="91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3"/>
                      <a:pt x="1" y="3"/>
                      <a:pt x="2" y="3"/>
                    </a:cubicBezTo>
                    <a:cubicBezTo>
                      <a:pt x="91" y="3"/>
                      <a:pt x="91" y="3"/>
                      <a:pt x="91" y="3"/>
                    </a:cubicBezTo>
                    <a:cubicBezTo>
                      <a:pt x="92" y="3"/>
                      <a:pt x="92" y="3"/>
                      <a:pt x="92" y="1"/>
                    </a:cubicBezTo>
                    <a:cubicBezTo>
                      <a:pt x="92" y="0"/>
                      <a:pt x="92" y="0"/>
                      <a:pt x="91" y="0"/>
                    </a:cubicBezTo>
                    <a:close/>
                    <a:moveTo>
                      <a:pt x="91" y="0"/>
                    </a:moveTo>
                    <a:cubicBezTo>
                      <a:pt x="91" y="0"/>
                      <a:pt x="91" y="0"/>
                      <a:pt x="91" y="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just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7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2" name="Freeform 138"/>
              <p:cNvSpPr>
                <a:spLocks noEditPoints="1"/>
              </p:cNvSpPr>
              <p:nvPr/>
            </p:nvSpPr>
            <p:spPr bwMode="auto">
              <a:xfrm>
                <a:off x="6418263" y="2987676"/>
                <a:ext cx="268288" cy="12700"/>
              </a:xfrm>
              <a:custGeom>
                <a:avLst/>
                <a:gdLst/>
                <a:ahLst/>
                <a:cxnLst>
                  <a:cxn ang="0">
                    <a:pos x="91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2" y="4"/>
                  </a:cxn>
                  <a:cxn ang="0">
                    <a:pos x="91" y="4"/>
                  </a:cxn>
                  <a:cxn ang="0">
                    <a:pos x="92" y="2"/>
                  </a:cxn>
                  <a:cxn ang="0">
                    <a:pos x="91" y="0"/>
                  </a:cxn>
                  <a:cxn ang="0">
                    <a:pos x="91" y="0"/>
                  </a:cxn>
                  <a:cxn ang="0">
                    <a:pos x="91" y="0"/>
                  </a:cxn>
                </a:cxnLst>
                <a:rect l="0" t="0" r="r" b="b"/>
                <a:pathLst>
                  <a:path w="92" h="4">
                    <a:moveTo>
                      <a:pt x="91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91" y="4"/>
                      <a:pt x="91" y="4"/>
                      <a:pt x="91" y="4"/>
                    </a:cubicBezTo>
                    <a:cubicBezTo>
                      <a:pt x="92" y="4"/>
                      <a:pt x="92" y="3"/>
                      <a:pt x="92" y="2"/>
                    </a:cubicBezTo>
                    <a:cubicBezTo>
                      <a:pt x="92" y="1"/>
                      <a:pt x="92" y="0"/>
                      <a:pt x="91" y="0"/>
                    </a:cubicBezTo>
                    <a:close/>
                    <a:moveTo>
                      <a:pt x="91" y="0"/>
                    </a:moveTo>
                    <a:cubicBezTo>
                      <a:pt x="91" y="0"/>
                      <a:pt x="91" y="0"/>
                      <a:pt x="91" y="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just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7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3" name="Freeform 139"/>
              <p:cNvSpPr>
                <a:spLocks noEditPoints="1"/>
              </p:cNvSpPr>
              <p:nvPr/>
            </p:nvSpPr>
            <p:spPr bwMode="auto">
              <a:xfrm>
                <a:off x="6418263" y="2889251"/>
                <a:ext cx="268288" cy="7938"/>
              </a:xfrm>
              <a:custGeom>
                <a:avLst/>
                <a:gdLst/>
                <a:ahLst/>
                <a:cxnLst>
                  <a:cxn ang="0">
                    <a:pos x="91" y="0"/>
                  </a:cxn>
                  <a:cxn ang="0">
                    <a:pos x="2" y="0"/>
                  </a:cxn>
                  <a:cxn ang="0">
                    <a:pos x="0" y="1"/>
                  </a:cxn>
                  <a:cxn ang="0">
                    <a:pos x="2" y="3"/>
                  </a:cxn>
                  <a:cxn ang="0">
                    <a:pos x="91" y="3"/>
                  </a:cxn>
                  <a:cxn ang="0">
                    <a:pos x="92" y="1"/>
                  </a:cxn>
                  <a:cxn ang="0">
                    <a:pos x="91" y="0"/>
                  </a:cxn>
                  <a:cxn ang="0">
                    <a:pos x="91" y="0"/>
                  </a:cxn>
                  <a:cxn ang="0">
                    <a:pos x="91" y="0"/>
                  </a:cxn>
                </a:cxnLst>
                <a:rect l="0" t="0" r="r" b="b"/>
                <a:pathLst>
                  <a:path w="92" h="3">
                    <a:moveTo>
                      <a:pt x="91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3"/>
                      <a:pt x="1" y="3"/>
                      <a:pt x="2" y="3"/>
                    </a:cubicBezTo>
                    <a:cubicBezTo>
                      <a:pt x="91" y="3"/>
                      <a:pt x="91" y="3"/>
                      <a:pt x="91" y="3"/>
                    </a:cubicBezTo>
                    <a:cubicBezTo>
                      <a:pt x="92" y="3"/>
                      <a:pt x="92" y="3"/>
                      <a:pt x="92" y="1"/>
                    </a:cubicBezTo>
                    <a:cubicBezTo>
                      <a:pt x="92" y="0"/>
                      <a:pt x="92" y="0"/>
                      <a:pt x="91" y="0"/>
                    </a:cubicBezTo>
                    <a:close/>
                    <a:moveTo>
                      <a:pt x="91" y="0"/>
                    </a:moveTo>
                    <a:cubicBezTo>
                      <a:pt x="91" y="0"/>
                      <a:pt x="91" y="0"/>
                      <a:pt x="91" y="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just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7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4" name="Freeform 140"/>
              <p:cNvSpPr>
                <a:spLocks noEditPoints="1"/>
              </p:cNvSpPr>
              <p:nvPr/>
            </p:nvSpPr>
            <p:spPr bwMode="auto">
              <a:xfrm>
                <a:off x="6418263" y="2774951"/>
                <a:ext cx="101600" cy="90488"/>
              </a:xfrm>
              <a:custGeom>
                <a:avLst/>
                <a:gdLst/>
                <a:ahLst/>
                <a:cxnLst>
                  <a:cxn ang="0">
                    <a:pos x="4" y="31"/>
                  </a:cxn>
                  <a:cxn ang="0">
                    <a:pos x="31" y="31"/>
                  </a:cxn>
                  <a:cxn ang="0">
                    <a:pos x="35" y="27"/>
                  </a:cxn>
                  <a:cxn ang="0">
                    <a:pos x="35" y="4"/>
                  </a:cxn>
                  <a:cxn ang="0">
                    <a:pos x="31" y="0"/>
                  </a:cxn>
                  <a:cxn ang="0">
                    <a:pos x="4" y="0"/>
                  </a:cxn>
                  <a:cxn ang="0">
                    <a:pos x="0" y="4"/>
                  </a:cxn>
                  <a:cxn ang="0">
                    <a:pos x="0" y="27"/>
                  </a:cxn>
                  <a:cxn ang="0">
                    <a:pos x="4" y="31"/>
                  </a:cxn>
                  <a:cxn ang="0">
                    <a:pos x="8" y="8"/>
                  </a:cxn>
                  <a:cxn ang="0">
                    <a:pos x="27" y="8"/>
                  </a:cxn>
                  <a:cxn ang="0">
                    <a:pos x="27" y="23"/>
                  </a:cxn>
                  <a:cxn ang="0">
                    <a:pos x="8" y="23"/>
                  </a:cxn>
                  <a:cxn ang="0">
                    <a:pos x="8" y="8"/>
                  </a:cxn>
                  <a:cxn ang="0">
                    <a:pos x="8" y="8"/>
                  </a:cxn>
                  <a:cxn ang="0">
                    <a:pos x="8" y="8"/>
                  </a:cxn>
                </a:cxnLst>
                <a:rect l="0" t="0" r="r" b="b"/>
                <a:pathLst>
                  <a:path w="35" h="31">
                    <a:moveTo>
                      <a:pt x="4" y="31"/>
                    </a:moveTo>
                    <a:cubicBezTo>
                      <a:pt x="31" y="31"/>
                      <a:pt x="31" y="31"/>
                      <a:pt x="31" y="31"/>
                    </a:cubicBezTo>
                    <a:cubicBezTo>
                      <a:pt x="33" y="31"/>
                      <a:pt x="35" y="29"/>
                      <a:pt x="35" y="27"/>
                    </a:cubicBezTo>
                    <a:cubicBezTo>
                      <a:pt x="35" y="4"/>
                      <a:pt x="35" y="4"/>
                      <a:pt x="35" y="4"/>
                    </a:cubicBezTo>
                    <a:cubicBezTo>
                      <a:pt x="35" y="2"/>
                      <a:pt x="33" y="0"/>
                      <a:pt x="31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29"/>
                      <a:pt x="2" y="31"/>
                      <a:pt x="4" y="31"/>
                    </a:cubicBezTo>
                    <a:close/>
                    <a:moveTo>
                      <a:pt x="8" y="8"/>
                    </a:moveTo>
                    <a:cubicBezTo>
                      <a:pt x="27" y="8"/>
                      <a:pt x="27" y="8"/>
                      <a:pt x="27" y="8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8" y="23"/>
                      <a:pt x="8" y="23"/>
                      <a:pt x="8" y="23"/>
                    </a:cubicBezTo>
                    <a:lnTo>
                      <a:pt x="8" y="8"/>
                    </a:lnTo>
                    <a:close/>
                    <a:moveTo>
                      <a:pt x="8" y="8"/>
                    </a:moveTo>
                    <a:cubicBezTo>
                      <a:pt x="8" y="8"/>
                      <a:pt x="8" y="8"/>
                      <a:pt x="8" y="8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just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7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6" name="Freeform 144"/>
            <p:cNvSpPr>
              <a:spLocks noEditPoints="1"/>
            </p:cNvSpPr>
            <p:nvPr/>
          </p:nvSpPr>
          <p:spPr bwMode="auto">
            <a:xfrm>
              <a:off x="4413815" y="5160474"/>
              <a:ext cx="454022" cy="444239"/>
            </a:xfrm>
            <a:custGeom>
              <a:avLst/>
              <a:gdLst/>
              <a:ahLst/>
              <a:cxnLst>
                <a:cxn ang="0">
                  <a:pos x="90" y="0"/>
                </a:cxn>
                <a:cxn ang="0">
                  <a:pos x="53" y="26"/>
                </a:cxn>
                <a:cxn ang="0">
                  <a:pos x="53" y="26"/>
                </a:cxn>
                <a:cxn ang="0">
                  <a:pos x="13" y="66"/>
                </a:cxn>
                <a:cxn ang="0">
                  <a:pos x="0" y="106"/>
                </a:cxn>
                <a:cxn ang="0">
                  <a:pos x="13" y="123"/>
                </a:cxn>
                <a:cxn ang="0">
                  <a:pos x="50" y="114"/>
                </a:cxn>
                <a:cxn ang="0">
                  <a:pos x="115" y="51"/>
                </a:cxn>
                <a:cxn ang="0">
                  <a:pos x="61" y="91"/>
                </a:cxn>
                <a:cxn ang="0">
                  <a:pos x="95" y="45"/>
                </a:cxn>
                <a:cxn ang="0">
                  <a:pos x="91" y="64"/>
                </a:cxn>
                <a:cxn ang="0">
                  <a:pos x="61" y="94"/>
                </a:cxn>
                <a:cxn ang="0">
                  <a:pos x="56" y="78"/>
                </a:cxn>
                <a:cxn ang="0">
                  <a:pos x="43" y="66"/>
                </a:cxn>
                <a:cxn ang="0">
                  <a:pos x="88" y="34"/>
                </a:cxn>
                <a:cxn ang="0">
                  <a:pos x="56" y="78"/>
                </a:cxn>
                <a:cxn ang="0">
                  <a:pos x="29" y="61"/>
                </a:cxn>
                <a:cxn ang="0">
                  <a:pos x="76" y="28"/>
                </a:cxn>
                <a:cxn ang="0">
                  <a:pos x="16" y="115"/>
                </a:cxn>
                <a:cxn ang="0">
                  <a:pos x="7" y="110"/>
                </a:cxn>
                <a:cxn ang="0">
                  <a:pos x="12" y="93"/>
                </a:cxn>
                <a:cxn ang="0">
                  <a:pos x="30" y="111"/>
                </a:cxn>
                <a:cxn ang="0">
                  <a:pos x="34" y="110"/>
                </a:cxn>
                <a:cxn ang="0">
                  <a:pos x="13" y="89"/>
                </a:cxn>
                <a:cxn ang="0">
                  <a:pos x="18" y="72"/>
                </a:cxn>
                <a:cxn ang="0">
                  <a:pos x="49" y="106"/>
                </a:cxn>
                <a:cxn ang="0">
                  <a:pos x="34" y="110"/>
                </a:cxn>
                <a:cxn ang="0">
                  <a:pos x="103" y="52"/>
                </a:cxn>
                <a:cxn ang="0">
                  <a:pos x="93" y="29"/>
                </a:cxn>
                <a:cxn ang="0">
                  <a:pos x="77" y="13"/>
                </a:cxn>
                <a:cxn ang="0">
                  <a:pos x="107" y="16"/>
                </a:cxn>
                <a:cxn ang="0">
                  <a:pos x="110" y="45"/>
                </a:cxn>
                <a:cxn ang="0">
                  <a:pos x="110" y="45"/>
                </a:cxn>
              </a:cxnLst>
              <a:rect l="0" t="0" r="r" b="b"/>
              <a:pathLst>
                <a:path w="126" h="123">
                  <a:moveTo>
                    <a:pt x="112" y="10"/>
                  </a:moveTo>
                  <a:cubicBezTo>
                    <a:pt x="106" y="4"/>
                    <a:pt x="98" y="0"/>
                    <a:pt x="90" y="0"/>
                  </a:cubicBezTo>
                  <a:cubicBezTo>
                    <a:pt x="83" y="0"/>
                    <a:pt x="76" y="3"/>
                    <a:pt x="72" y="7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13" y="66"/>
                    <a:pt x="13" y="66"/>
                    <a:pt x="13" y="66"/>
                  </a:cubicBezTo>
                  <a:cubicBezTo>
                    <a:pt x="11" y="68"/>
                    <a:pt x="10" y="70"/>
                    <a:pt x="9" y="73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6"/>
                    <a:pt x="0" y="108"/>
                    <a:pt x="0" y="110"/>
                  </a:cubicBezTo>
                  <a:cubicBezTo>
                    <a:pt x="0" y="117"/>
                    <a:pt x="6" y="123"/>
                    <a:pt x="13" y="123"/>
                  </a:cubicBezTo>
                  <a:cubicBezTo>
                    <a:pt x="15" y="123"/>
                    <a:pt x="17" y="122"/>
                    <a:pt x="18" y="122"/>
                  </a:cubicBezTo>
                  <a:cubicBezTo>
                    <a:pt x="50" y="114"/>
                    <a:pt x="50" y="114"/>
                    <a:pt x="50" y="114"/>
                  </a:cubicBezTo>
                  <a:cubicBezTo>
                    <a:pt x="52" y="113"/>
                    <a:pt x="55" y="112"/>
                    <a:pt x="57" y="110"/>
                  </a:cubicBezTo>
                  <a:cubicBezTo>
                    <a:pt x="115" y="51"/>
                    <a:pt x="115" y="51"/>
                    <a:pt x="115" y="51"/>
                  </a:cubicBezTo>
                  <a:cubicBezTo>
                    <a:pt x="126" y="40"/>
                    <a:pt x="125" y="22"/>
                    <a:pt x="112" y="10"/>
                  </a:cubicBezTo>
                  <a:close/>
                  <a:moveTo>
                    <a:pt x="61" y="91"/>
                  </a:moveTo>
                  <a:cubicBezTo>
                    <a:pt x="61" y="88"/>
                    <a:pt x="60" y="85"/>
                    <a:pt x="58" y="81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7" y="52"/>
                    <a:pt x="96" y="59"/>
                    <a:pt x="91" y="64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61" y="94"/>
                    <a:pt x="61" y="94"/>
                    <a:pt x="61" y="94"/>
                  </a:cubicBezTo>
                  <a:cubicBezTo>
                    <a:pt x="61" y="93"/>
                    <a:pt x="61" y="92"/>
                    <a:pt x="61" y="91"/>
                  </a:cubicBezTo>
                  <a:close/>
                  <a:moveTo>
                    <a:pt x="56" y="78"/>
                  </a:moveTo>
                  <a:cubicBezTo>
                    <a:pt x="55" y="76"/>
                    <a:pt x="53" y="73"/>
                    <a:pt x="51" y="71"/>
                  </a:cubicBezTo>
                  <a:cubicBezTo>
                    <a:pt x="49" y="69"/>
                    <a:pt x="46" y="67"/>
                    <a:pt x="43" y="66"/>
                  </a:cubicBezTo>
                  <a:cubicBezTo>
                    <a:pt x="80" y="29"/>
                    <a:pt x="80" y="29"/>
                    <a:pt x="80" y="29"/>
                  </a:cubicBezTo>
                  <a:cubicBezTo>
                    <a:pt x="83" y="30"/>
                    <a:pt x="86" y="32"/>
                    <a:pt x="88" y="34"/>
                  </a:cubicBezTo>
                  <a:cubicBezTo>
                    <a:pt x="90" y="37"/>
                    <a:pt x="92" y="39"/>
                    <a:pt x="93" y="41"/>
                  </a:cubicBezTo>
                  <a:lnTo>
                    <a:pt x="56" y="78"/>
                  </a:lnTo>
                  <a:close/>
                  <a:moveTo>
                    <a:pt x="40" y="64"/>
                  </a:moveTo>
                  <a:cubicBezTo>
                    <a:pt x="36" y="62"/>
                    <a:pt x="33" y="61"/>
                    <a:pt x="29" y="61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63" y="27"/>
                    <a:pt x="69" y="26"/>
                    <a:pt x="76" y="28"/>
                  </a:cubicBezTo>
                  <a:lnTo>
                    <a:pt x="40" y="64"/>
                  </a:lnTo>
                  <a:close/>
                  <a:moveTo>
                    <a:pt x="16" y="115"/>
                  </a:moveTo>
                  <a:cubicBezTo>
                    <a:pt x="15" y="115"/>
                    <a:pt x="14" y="115"/>
                    <a:pt x="13" y="115"/>
                  </a:cubicBezTo>
                  <a:cubicBezTo>
                    <a:pt x="10" y="115"/>
                    <a:pt x="7" y="113"/>
                    <a:pt x="7" y="110"/>
                  </a:cubicBezTo>
                  <a:cubicBezTo>
                    <a:pt x="7" y="109"/>
                    <a:pt x="8" y="108"/>
                    <a:pt x="8" y="107"/>
                  </a:cubicBezTo>
                  <a:cubicBezTo>
                    <a:pt x="12" y="93"/>
                    <a:pt x="12" y="93"/>
                    <a:pt x="12" y="93"/>
                  </a:cubicBezTo>
                  <a:cubicBezTo>
                    <a:pt x="16" y="93"/>
                    <a:pt x="21" y="94"/>
                    <a:pt x="25" y="98"/>
                  </a:cubicBezTo>
                  <a:cubicBezTo>
                    <a:pt x="28" y="102"/>
                    <a:pt x="30" y="107"/>
                    <a:pt x="30" y="111"/>
                  </a:cubicBezTo>
                  <a:lnTo>
                    <a:pt x="16" y="115"/>
                  </a:lnTo>
                  <a:close/>
                  <a:moveTo>
                    <a:pt x="34" y="110"/>
                  </a:moveTo>
                  <a:cubicBezTo>
                    <a:pt x="34" y="105"/>
                    <a:pt x="31" y="100"/>
                    <a:pt x="27" y="95"/>
                  </a:cubicBezTo>
                  <a:cubicBezTo>
                    <a:pt x="23" y="91"/>
                    <a:pt x="18" y="89"/>
                    <a:pt x="13" y="89"/>
                  </a:cubicBezTo>
                  <a:cubicBezTo>
                    <a:pt x="17" y="75"/>
                    <a:pt x="17" y="75"/>
                    <a:pt x="17" y="75"/>
                  </a:cubicBezTo>
                  <a:cubicBezTo>
                    <a:pt x="17" y="74"/>
                    <a:pt x="17" y="73"/>
                    <a:pt x="18" y="72"/>
                  </a:cubicBezTo>
                  <a:cubicBezTo>
                    <a:pt x="26" y="67"/>
                    <a:pt x="38" y="68"/>
                    <a:pt x="46" y="77"/>
                  </a:cubicBezTo>
                  <a:cubicBezTo>
                    <a:pt x="55" y="85"/>
                    <a:pt x="56" y="98"/>
                    <a:pt x="49" y="106"/>
                  </a:cubicBezTo>
                  <a:cubicBezTo>
                    <a:pt x="49" y="106"/>
                    <a:pt x="48" y="106"/>
                    <a:pt x="48" y="106"/>
                  </a:cubicBezTo>
                  <a:lnTo>
                    <a:pt x="34" y="110"/>
                  </a:lnTo>
                  <a:close/>
                  <a:moveTo>
                    <a:pt x="110" y="45"/>
                  </a:moveTo>
                  <a:cubicBezTo>
                    <a:pt x="103" y="52"/>
                    <a:pt x="103" y="52"/>
                    <a:pt x="103" y="52"/>
                  </a:cubicBezTo>
                  <a:cubicBezTo>
                    <a:pt x="103" y="51"/>
                    <a:pt x="103" y="50"/>
                    <a:pt x="103" y="49"/>
                  </a:cubicBezTo>
                  <a:cubicBezTo>
                    <a:pt x="103" y="42"/>
                    <a:pt x="99" y="35"/>
                    <a:pt x="93" y="29"/>
                  </a:cubicBezTo>
                  <a:cubicBezTo>
                    <a:pt x="87" y="23"/>
                    <a:pt x="79" y="19"/>
                    <a:pt x="71" y="19"/>
                  </a:cubicBezTo>
                  <a:cubicBezTo>
                    <a:pt x="77" y="13"/>
                    <a:pt x="77" y="13"/>
                    <a:pt x="77" y="13"/>
                  </a:cubicBezTo>
                  <a:cubicBezTo>
                    <a:pt x="80" y="10"/>
                    <a:pt x="85" y="8"/>
                    <a:pt x="90" y="8"/>
                  </a:cubicBezTo>
                  <a:cubicBezTo>
                    <a:pt x="96" y="8"/>
                    <a:pt x="102" y="11"/>
                    <a:pt x="107" y="16"/>
                  </a:cubicBezTo>
                  <a:cubicBezTo>
                    <a:pt x="112" y="20"/>
                    <a:pt x="114" y="26"/>
                    <a:pt x="115" y="32"/>
                  </a:cubicBezTo>
                  <a:cubicBezTo>
                    <a:pt x="115" y="37"/>
                    <a:pt x="113" y="42"/>
                    <a:pt x="110" y="45"/>
                  </a:cubicBezTo>
                  <a:close/>
                  <a:moveTo>
                    <a:pt x="110" y="45"/>
                  </a:moveTo>
                  <a:cubicBezTo>
                    <a:pt x="110" y="45"/>
                    <a:pt x="110" y="45"/>
                    <a:pt x="110" y="45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111664" tIns="55832" rIns="111664" bIns="55832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Freeform 72"/>
            <p:cNvSpPr>
              <a:spLocks noEditPoints="1"/>
            </p:cNvSpPr>
            <p:nvPr/>
          </p:nvSpPr>
          <p:spPr bwMode="auto">
            <a:xfrm>
              <a:off x="8972675" y="3622408"/>
              <a:ext cx="444239" cy="444239"/>
            </a:xfrm>
            <a:custGeom>
              <a:avLst/>
              <a:gdLst/>
              <a:ahLst/>
              <a:cxnLst>
                <a:cxn ang="0">
                  <a:pos x="121" y="1"/>
                </a:cxn>
                <a:cxn ang="0">
                  <a:pos x="119" y="0"/>
                </a:cxn>
                <a:cxn ang="0">
                  <a:pos x="117" y="1"/>
                </a:cxn>
                <a:cxn ang="0">
                  <a:pos x="2" y="77"/>
                </a:cxn>
                <a:cxn ang="0">
                  <a:pos x="0" y="81"/>
                </a:cxn>
                <a:cxn ang="0">
                  <a:pos x="2" y="84"/>
                </a:cxn>
                <a:cxn ang="0">
                  <a:pos x="32" y="96"/>
                </a:cxn>
                <a:cxn ang="0">
                  <a:pos x="46" y="121"/>
                </a:cxn>
                <a:cxn ang="0">
                  <a:pos x="50" y="123"/>
                </a:cxn>
                <a:cxn ang="0">
                  <a:pos x="50" y="123"/>
                </a:cxn>
                <a:cxn ang="0">
                  <a:pos x="53" y="121"/>
                </a:cxn>
                <a:cxn ang="0">
                  <a:pos x="61" y="107"/>
                </a:cxn>
                <a:cxn ang="0">
                  <a:pos x="98" y="122"/>
                </a:cxn>
                <a:cxn ang="0">
                  <a:pos x="100" y="123"/>
                </a:cxn>
                <a:cxn ang="0">
                  <a:pos x="101" y="122"/>
                </a:cxn>
                <a:cxn ang="0">
                  <a:pos x="103" y="119"/>
                </a:cxn>
                <a:cxn ang="0">
                  <a:pos x="123" y="4"/>
                </a:cxn>
                <a:cxn ang="0">
                  <a:pos x="121" y="1"/>
                </a:cxn>
                <a:cxn ang="0">
                  <a:pos x="12" y="80"/>
                </a:cxn>
                <a:cxn ang="0">
                  <a:pos x="101" y="20"/>
                </a:cxn>
                <a:cxn ang="0">
                  <a:pos x="36" y="89"/>
                </a:cxn>
                <a:cxn ang="0">
                  <a:pos x="35" y="89"/>
                </a:cxn>
                <a:cxn ang="0">
                  <a:pos x="12" y="80"/>
                </a:cxn>
                <a:cxn ang="0">
                  <a:pos x="39" y="92"/>
                </a:cxn>
                <a:cxn ang="0">
                  <a:pos x="39" y="92"/>
                </a:cxn>
                <a:cxn ang="0">
                  <a:pos x="112" y="14"/>
                </a:cxn>
                <a:cxn ang="0">
                  <a:pos x="50" y="111"/>
                </a:cxn>
                <a:cxn ang="0">
                  <a:pos x="39" y="92"/>
                </a:cxn>
                <a:cxn ang="0">
                  <a:pos x="97" y="113"/>
                </a:cxn>
                <a:cxn ang="0">
                  <a:pos x="64" y="100"/>
                </a:cxn>
                <a:cxn ang="0">
                  <a:pos x="61" y="100"/>
                </a:cxn>
                <a:cxn ang="0">
                  <a:pos x="112" y="22"/>
                </a:cxn>
                <a:cxn ang="0">
                  <a:pos x="97" y="113"/>
                </a:cxn>
                <a:cxn ang="0">
                  <a:pos x="97" y="113"/>
                </a:cxn>
                <a:cxn ang="0">
                  <a:pos x="97" y="113"/>
                </a:cxn>
              </a:cxnLst>
              <a:rect l="0" t="0" r="r" b="b"/>
              <a:pathLst>
                <a:path w="123" h="123">
                  <a:moveTo>
                    <a:pt x="121" y="1"/>
                  </a:moveTo>
                  <a:cubicBezTo>
                    <a:pt x="120" y="0"/>
                    <a:pt x="119" y="0"/>
                    <a:pt x="119" y="0"/>
                  </a:cubicBezTo>
                  <a:cubicBezTo>
                    <a:pt x="118" y="0"/>
                    <a:pt x="117" y="0"/>
                    <a:pt x="117" y="1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0" y="78"/>
                    <a:pt x="0" y="79"/>
                    <a:pt x="0" y="81"/>
                  </a:cubicBezTo>
                  <a:cubicBezTo>
                    <a:pt x="0" y="82"/>
                    <a:pt x="1" y="83"/>
                    <a:pt x="2" y="84"/>
                  </a:cubicBezTo>
                  <a:cubicBezTo>
                    <a:pt x="32" y="96"/>
                    <a:pt x="32" y="96"/>
                    <a:pt x="32" y="96"/>
                  </a:cubicBezTo>
                  <a:cubicBezTo>
                    <a:pt x="46" y="121"/>
                    <a:pt x="46" y="121"/>
                    <a:pt x="46" y="121"/>
                  </a:cubicBezTo>
                  <a:cubicBezTo>
                    <a:pt x="47" y="122"/>
                    <a:pt x="48" y="123"/>
                    <a:pt x="50" y="123"/>
                  </a:cubicBezTo>
                  <a:cubicBezTo>
                    <a:pt x="50" y="123"/>
                    <a:pt x="50" y="123"/>
                    <a:pt x="50" y="123"/>
                  </a:cubicBezTo>
                  <a:cubicBezTo>
                    <a:pt x="51" y="123"/>
                    <a:pt x="52" y="122"/>
                    <a:pt x="53" y="121"/>
                  </a:cubicBezTo>
                  <a:cubicBezTo>
                    <a:pt x="61" y="107"/>
                    <a:pt x="61" y="107"/>
                    <a:pt x="61" y="107"/>
                  </a:cubicBezTo>
                  <a:cubicBezTo>
                    <a:pt x="98" y="122"/>
                    <a:pt x="98" y="122"/>
                    <a:pt x="98" y="122"/>
                  </a:cubicBezTo>
                  <a:cubicBezTo>
                    <a:pt x="99" y="123"/>
                    <a:pt x="99" y="123"/>
                    <a:pt x="100" y="123"/>
                  </a:cubicBezTo>
                  <a:cubicBezTo>
                    <a:pt x="100" y="123"/>
                    <a:pt x="101" y="122"/>
                    <a:pt x="101" y="122"/>
                  </a:cubicBezTo>
                  <a:cubicBezTo>
                    <a:pt x="102" y="122"/>
                    <a:pt x="103" y="121"/>
                    <a:pt x="103" y="119"/>
                  </a:cubicBezTo>
                  <a:cubicBezTo>
                    <a:pt x="123" y="4"/>
                    <a:pt x="123" y="4"/>
                    <a:pt x="123" y="4"/>
                  </a:cubicBezTo>
                  <a:cubicBezTo>
                    <a:pt x="123" y="3"/>
                    <a:pt x="122" y="1"/>
                    <a:pt x="121" y="1"/>
                  </a:cubicBezTo>
                  <a:close/>
                  <a:moveTo>
                    <a:pt x="12" y="80"/>
                  </a:moveTo>
                  <a:cubicBezTo>
                    <a:pt x="101" y="20"/>
                    <a:pt x="101" y="20"/>
                    <a:pt x="101" y="20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6" y="89"/>
                    <a:pt x="35" y="89"/>
                    <a:pt x="35" y="89"/>
                  </a:cubicBezTo>
                  <a:lnTo>
                    <a:pt x="12" y="80"/>
                  </a:lnTo>
                  <a:close/>
                  <a:moveTo>
                    <a:pt x="39" y="92"/>
                  </a:moveTo>
                  <a:cubicBezTo>
                    <a:pt x="39" y="92"/>
                    <a:pt x="39" y="92"/>
                    <a:pt x="39" y="92"/>
                  </a:cubicBezTo>
                  <a:cubicBezTo>
                    <a:pt x="112" y="14"/>
                    <a:pt x="112" y="14"/>
                    <a:pt x="112" y="14"/>
                  </a:cubicBezTo>
                  <a:cubicBezTo>
                    <a:pt x="50" y="111"/>
                    <a:pt x="50" y="111"/>
                    <a:pt x="50" y="111"/>
                  </a:cubicBezTo>
                  <a:lnTo>
                    <a:pt x="39" y="92"/>
                  </a:lnTo>
                  <a:close/>
                  <a:moveTo>
                    <a:pt x="97" y="113"/>
                  </a:moveTo>
                  <a:cubicBezTo>
                    <a:pt x="64" y="100"/>
                    <a:pt x="64" y="100"/>
                    <a:pt x="64" y="100"/>
                  </a:cubicBezTo>
                  <a:cubicBezTo>
                    <a:pt x="63" y="100"/>
                    <a:pt x="62" y="100"/>
                    <a:pt x="61" y="100"/>
                  </a:cubicBezTo>
                  <a:cubicBezTo>
                    <a:pt x="112" y="22"/>
                    <a:pt x="112" y="22"/>
                    <a:pt x="112" y="22"/>
                  </a:cubicBezTo>
                  <a:lnTo>
                    <a:pt x="97" y="113"/>
                  </a:lnTo>
                  <a:close/>
                  <a:moveTo>
                    <a:pt x="97" y="113"/>
                  </a:moveTo>
                  <a:cubicBezTo>
                    <a:pt x="97" y="113"/>
                    <a:pt x="97" y="113"/>
                    <a:pt x="97" y="113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111664" tIns="55832" rIns="111664" bIns="55832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1" name="文本框 1"/>
          <p:cNvSpPr txBox="1"/>
          <p:nvPr/>
        </p:nvSpPr>
        <p:spPr>
          <a:xfrm>
            <a:off x="1207079" y="4118991"/>
            <a:ext cx="21499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的内容打在这里，或者通过复制您的文本后，在此框中选择粘贴，并选择只保留文字。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明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，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2" name="išļîďè"/>
          <p:cNvSpPr txBox="1"/>
          <p:nvPr/>
        </p:nvSpPr>
        <p:spPr bwMode="auto">
          <a:xfrm>
            <a:off x="1159564" y="3805624"/>
            <a:ext cx="2239562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tx1"/>
                </a:solidFill>
                <a:latin typeface="+mn-ea"/>
              </a:rPr>
              <a:t>Text here</a:t>
            </a:r>
          </a:p>
        </p:txBody>
      </p:sp>
      <p:sp>
        <p:nvSpPr>
          <p:cNvPr id="63" name="文本框 1"/>
          <p:cNvSpPr txBox="1"/>
          <p:nvPr/>
        </p:nvSpPr>
        <p:spPr>
          <a:xfrm>
            <a:off x="3494156" y="3349047"/>
            <a:ext cx="21499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的内容打在这里，或者通过复制您的文本后，在此框中选择粘贴，并选择只保留文字。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明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，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4" name="išļîďè"/>
          <p:cNvSpPr txBox="1"/>
          <p:nvPr/>
        </p:nvSpPr>
        <p:spPr bwMode="auto">
          <a:xfrm>
            <a:off x="3446641" y="3035680"/>
            <a:ext cx="2239562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tx1"/>
                </a:solidFill>
                <a:latin typeface="+mn-ea"/>
              </a:rPr>
              <a:t>Text here</a:t>
            </a:r>
          </a:p>
        </p:txBody>
      </p:sp>
      <p:sp>
        <p:nvSpPr>
          <p:cNvPr id="65" name="文本框 1"/>
          <p:cNvSpPr txBox="1"/>
          <p:nvPr/>
        </p:nvSpPr>
        <p:spPr>
          <a:xfrm>
            <a:off x="5691611" y="2504633"/>
            <a:ext cx="21499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的内容打在这里，或者通过复制您的文本后，在此框中选择粘贴，并选择只保留文字。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明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，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6" name="išļîďè"/>
          <p:cNvSpPr txBox="1"/>
          <p:nvPr/>
        </p:nvSpPr>
        <p:spPr bwMode="auto">
          <a:xfrm>
            <a:off x="5644096" y="2191266"/>
            <a:ext cx="2239562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tx1"/>
                </a:solidFill>
                <a:latin typeface="+mn-ea"/>
              </a:rPr>
              <a:t>Text here</a:t>
            </a:r>
          </a:p>
        </p:txBody>
      </p:sp>
      <p:sp>
        <p:nvSpPr>
          <p:cNvPr id="67" name="文本框 1"/>
          <p:cNvSpPr txBox="1"/>
          <p:nvPr/>
        </p:nvSpPr>
        <p:spPr>
          <a:xfrm>
            <a:off x="8183578" y="1790217"/>
            <a:ext cx="21499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的内容打在这里，或者通过复制您的文本后，在此框中选择粘贴，并选择只保留文字。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明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，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8" name="išļîďè"/>
          <p:cNvSpPr txBox="1"/>
          <p:nvPr/>
        </p:nvSpPr>
        <p:spPr bwMode="auto">
          <a:xfrm>
            <a:off x="8136063" y="1476850"/>
            <a:ext cx="2239562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tx1"/>
                </a:solidFill>
                <a:latin typeface="+mn-ea"/>
              </a:rPr>
              <a:t>Text here</a:t>
            </a:r>
          </a:p>
        </p:txBody>
      </p:sp>
    </p:spTree>
    <p:extLst>
      <p:ext uri="{BB962C8B-B14F-4D97-AF65-F5344CB8AC3E}">
        <p14:creationId xmlns:p14="http://schemas.microsoft.com/office/powerpoint/2010/main" val="2387160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243"/>
          <p:cNvSpPr/>
          <p:nvPr userDrawn="1"/>
        </p:nvSpPr>
        <p:spPr bwMode="auto">
          <a:xfrm>
            <a:off x="1566368" y="4764"/>
            <a:ext cx="2762015" cy="1865444"/>
          </a:xfrm>
          <a:custGeom>
            <a:avLst/>
            <a:gdLst>
              <a:gd name="T0" fmla="*/ 1233 w 2101"/>
              <a:gd name="T1" fmla="*/ 1234 h 1421"/>
              <a:gd name="T2" fmla="*/ 1913 w 2101"/>
              <a:gd name="T3" fmla="*/ 1234 h 1421"/>
              <a:gd name="T4" fmla="*/ 1913 w 2101"/>
              <a:gd name="T5" fmla="*/ 1234 h 1421"/>
              <a:gd name="T6" fmla="*/ 1913 w 2101"/>
              <a:gd name="T7" fmla="*/ 554 h 1421"/>
              <a:gd name="T8" fmla="*/ 1360 w 2101"/>
              <a:gd name="T9" fmla="*/ 0 h 1421"/>
              <a:gd name="T10" fmla="*/ 0 w 2101"/>
              <a:gd name="T11" fmla="*/ 0 h 1421"/>
              <a:gd name="T12" fmla="*/ 1233 w 2101"/>
              <a:gd name="T13" fmla="*/ 1234 h 14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01" h="1421">
                <a:moveTo>
                  <a:pt x="1233" y="1234"/>
                </a:moveTo>
                <a:cubicBezTo>
                  <a:pt x="1421" y="1421"/>
                  <a:pt x="1726" y="1421"/>
                  <a:pt x="1913" y="1234"/>
                </a:cubicBezTo>
                <a:cubicBezTo>
                  <a:pt x="1913" y="1234"/>
                  <a:pt x="1913" y="1234"/>
                  <a:pt x="1913" y="1234"/>
                </a:cubicBezTo>
                <a:cubicBezTo>
                  <a:pt x="2101" y="1046"/>
                  <a:pt x="2101" y="741"/>
                  <a:pt x="1913" y="554"/>
                </a:cubicBezTo>
                <a:cubicBezTo>
                  <a:pt x="1360" y="0"/>
                  <a:pt x="1360" y="0"/>
                  <a:pt x="1360" y="0"/>
                </a:cubicBezTo>
                <a:cubicBezTo>
                  <a:pt x="0" y="0"/>
                  <a:pt x="0" y="0"/>
                  <a:pt x="0" y="0"/>
                </a:cubicBezTo>
                <a:lnTo>
                  <a:pt x="1233" y="1234"/>
                </a:lnTo>
                <a:close/>
              </a:path>
            </a:pathLst>
          </a:custGeom>
          <a:solidFill>
            <a:srgbClr val="1C50A2">
              <a:alpha val="1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27" name="Freeform 244"/>
          <p:cNvSpPr/>
          <p:nvPr userDrawn="1"/>
        </p:nvSpPr>
        <p:spPr bwMode="auto">
          <a:xfrm>
            <a:off x="1769477" y="4764"/>
            <a:ext cx="1599892" cy="1105595"/>
          </a:xfrm>
          <a:custGeom>
            <a:avLst/>
            <a:gdLst>
              <a:gd name="T0" fmla="*/ 738 w 1217"/>
              <a:gd name="T1" fmla="*/ 738 h 842"/>
              <a:gd name="T2" fmla="*/ 1114 w 1217"/>
              <a:gd name="T3" fmla="*/ 738 h 842"/>
              <a:gd name="T4" fmla="*/ 1114 w 1217"/>
              <a:gd name="T5" fmla="*/ 738 h 842"/>
              <a:gd name="T6" fmla="*/ 1114 w 1217"/>
              <a:gd name="T7" fmla="*/ 362 h 842"/>
              <a:gd name="T8" fmla="*/ 752 w 1217"/>
              <a:gd name="T9" fmla="*/ 0 h 842"/>
              <a:gd name="T10" fmla="*/ 0 w 1217"/>
              <a:gd name="T11" fmla="*/ 0 h 842"/>
              <a:gd name="T12" fmla="*/ 738 w 1217"/>
              <a:gd name="T13" fmla="*/ 738 h 8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17" h="842">
                <a:moveTo>
                  <a:pt x="738" y="738"/>
                </a:moveTo>
                <a:cubicBezTo>
                  <a:pt x="841" y="842"/>
                  <a:pt x="1011" y="842"/>
                  <a:pt x="1114" y="738"/>
                </a:cubicBezTo>
                <a:cubicBezTo>
                  <a:pt x="1114" y="738"/>
                  <a:pt x="1114" y="738"/>
                  <a:pt x="1114" y="738"/>
                </a:cubicBezTo>
                <a:cubicBezTo>
                  <a:pt x="1217" y="635"/>
                  <a:pt x="1217" y="465"/>
                  <a:pt x="1114" y="362"/>
                </a:cubicBezTo>
                <a:cubicBezTo>
                  <a:pt x="752" y="0"/>
                  <a:pt x="752" y="0"/>
                  <a:pt x="752" y="0"/>
                </a:cubicBezTo>
                <a:cubicBezTo>
                  <a:pt x="0" y="0"/>
                  <a:pt x="0" y="0"/>
                  <a:pt x="0" y="0"/>
                </a:cubicBezTo>
                <a:lnTo>
                  <a:pt x="738" y="738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28" name="Freeform 246"/>
          <p:cNvSpPr/>
          <p:nvPr userDrawn="1"/>
        </p:nvSpPr>
        <p:spPr bwMode="auto">
          <a:xfrm>
            <a:off x="0" y="4764"/>
            <a:ext cx="3566561" cy="3290491"/>
          </a:xfrm>
          <a:custGeom>
            <a:avLst/>
            <a:gdLst>
              <a:gd name="T0" fmla="*/ 0 w 2713"/>
              <a:gd name="T1" fmla="*/ 730 h 2506"/>
              <a:gd name="T2" fmla="*/ 1518 w 2713"/>
              <a:gd name="T3" fmla="*/ 2249 h 2506"/>
              <a:gd name="T4" fmla="*/ 2455 w 2713"/>
              <a:gd name="T5" fmla="*/ 2249 h 2506"/>
              <a:gd name="T6" fmla="*/ 2455 w 2713"/>
              <a:gd name="T7" fmla="*/ 2249 h 2506"/>
              <a:gd name="T8" fmla="*/ 2455 w 2713"/>
              <a:gd name="T9" fmla="*/ 1312 h 2506"/>
              <a:gd name="T10" fmla="*/ 1143 w 2713"/>
              <a:gd name="T11" fmla="*/ 0 h 2506"/>
              <a:gd name="T12" fmla="*/ 0 w 2713"/>
              <a:gd name="T13" fmla="*/ 0 h 2506"/>
              <a:gd name="T14" fmla="*/ 0 w 2713"/>
              <a:gd name="T15" fmla="*/ 730 h 2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713" h="2506">
                <a:moveTo>
                  <a:pt x="0" y="730"/>
                </a:moveTo>
                <a:cubicBezTo>
                  <a:pt x="1518" y="2249"/>
                  <a:pt x="1518" y="2249"/>
                  <a:pt x="1518" y="2249"/>
                </a:cubicBezTo>
                <a:cubicBezTo>
                  <a:pt x="1776" y="2506"/>
                  <a:pt x="2197" y="2506"/>
                  <a:pt x="2455" y="2249"/>
                </a:cubicBezTo>
                <a:cubicBezTo>
                  <a:pt x="2455" y="2249"/>
                  <a:pt x="2455" y="2249"/>
                  <a:pt x="2455" y="2249"/>
                </a:cubicBezTo>
                <a:cubicBezTo>
                  <a:pt x="2713" y="1991"/>
                  <a:pt x="2713" y="1570"/>
                  <a:pt x="2455" y="1312"/>
                </a:cubicBezTo>
                <a:cubicBezTo>
                  <a:pt x="1143" y="0"/>
                  <a:pt x="1143" y="0"/>
                  <a:pt x="1143" y="0"/>
                </a:cubicBezTo>
                <a:cubicBezTo>
                  <a:pt x="0" y="0"/>
                  <a:pt x="0" y="0"/>
                  <a:pt x="0" y="0"/>
                </a:cubicBezTo>
                <a:lnTo>
                  <a:pt x="0" y="730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29" name="Freeform 248"/>
          <p:cNvSpPr/>
          <p:nvPr userDrawn="1"/>
        </p:nvSpPr>
        <p:spPr bwMode="auto">
          <a:xfrm>
            <a:off x="0" y="4764"/>
            <a:ext cx="1845725" cy="3014421"/>
          </a:xfrm>
          <a:custGeom>
            <a:avLst/>
            <a:gdLst>
              <a:gd name="T0" fmla="*/ 0 w 1404"/>
              <a:gd name="T1" fmla="*/ 231 h 2296"/>
              <a:gd name="T2" fmla="*/ 200 w 1404"/>
              <a:gd name="T3" fmla="*/ 208 h 2296"/>
              <a:gd name="T4" fmla="*/ 825 w 1404"/>
              <a:gd name="T5" fmla="*/ 467 h 2296"/>
              <a:gd name="T6" fmla="*/ 1084 w 1404"/>
              <a:gd name="T7" fmla="*/ 1092 h 2296"/>
              <a:gd name="T8" fmla="*/ 825 w 1404"/>
              <a:gd name="T9" fmla="*/ 1717 h 2296"/>
              <a:gd name="T10" fmla="*/ 200 w 1404"/>
              <a:gd name="T11" fmla="*/ 1976 h 2296"/>
              <a:gd name="T12" fmla="*/ 0 w 1404"/>
              <a:gd name="T13" fmla="*/ 1953 h 2296"/>
              <a:gd name="T14" fmla="*/ 0 w 1404"/>
              <a:gd name="T15" fmla="*/ 2279 h 2296"/>
              <a:gd name="T16" fmla="*/ 200 w 1404"/>
              <a:gd name="T17" fmla="*/ 2296 h 2296"/>
              <a:gd name="T18" fmla="*/ 1051 w 1404"/>
              <a:gd name="T19" fmla="*/ 1943 h 2296"/>
              <a:gd name="T20" fmla="*/ 1404 w 1404"/>
              <a:gd name="T21" fmla="*/ 1092 h 2296"/>
              <a:gd name="T22" fmla="*/ 1051 w 1404"/>
              <a:gd name="T23" fmla="*/ 241 h 2296"/>
              <a:gd name="T24" fmla="*/ 708 w 1404"/>
              <a:gd name="T25" fmla="*/ 0 h 2296"/>
              <a:gd name="T26" fmla="*/ 0 w 1404"/>
              <a:gd name="T27" fmla="*/ 0 h 2296"/>
              <a:gd name="T28" fmla="*/ 0 w 1404"/>
              <a:gd name="T29" fmla="*/ 231 h 2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404" h="2296">
                <a:moveTo>
                  <a:pt x="0" y="231"/>
                </a:moveTo>
                <a:cubicBezTo>
                  <a:pt x="65" y="216"/>
                  <a:pt x="132" y="208"/>
                  <a:pt x="200" y="208"/>
                </a:cubicBezTo>
                <a:cubicBezTo>
                  <a:pt x="436" y="208"/>
                  <a:pt x="658" y="300"/>
                  <a:pt x="825" y="467"/>
                </a:cubicBezTo>
                <a:cubicBezTo>
                  <a:pt x="992" y="634"/>
                  <a:pt x="1084" y="856"/>
                  <a:pt x="1084" y="1092"/>
                </a:cubicBezTo>
                <a:cubicBezTo>
                  <a:pt x="1084" y="1328"/>
                  <a:pt x="992" y="1550"/>
                  <a:pt x="825" y="1717"/>
                </a:cubicBezTo>
                <a:cubicBezTo>
                  <a:pt x="658" y="1884"/>
                  <a:pt x="436" y="1976"/>
                  <a:pt x="200" y="1976"/>
                </a:cubicBezTo>
                <a:cubicBezTo>
                  <a:pt x="132" y="1976"/>
                  <a:pt x="65" y="1968"/>
                  <a:pt x="0" y="1953"/>
                </a:cubicBezTo>
                <a:cubicBezTo>
                  <a:pt x="0" y="2279"/>
                  <a:pt x="0" y="2279"/>
                  <a:pt x="0" y="2279"/>
                </a:cubicBezTo>
                <a:cubicBezTo>
                  <a:pt x="65" y="2290"/>
                  <a:pt x="132" y="2296"/>
                  <a:pt x="200" y="2296"/>
                </a:cubicBezTo>
                <a:cubicBezTo>
                  <a:pt x="521" y="2296"/>
                  <a:pt x="824" y="2171"/>
                  <a:pt x="1051" y="1943"/>
                </a:cubicBezTo>
                <a:cubicBezTo>
                  <a:pt x="1279" y="1716"/>
                  <a:pt x="1404" y="1414"/>
                  <a:pt x="1404" y="1092"/>
                </a:cubicBezTo>
                <a:cubicBezTo>
                  <a:pt x="1404" y="770"/>
                  <a:pt x="1279" y="468"/>
                  <a:pt x="1051" y="241"/>
                </a:cubicBezTo>
                <a:cubicBezTo>
                  <a:pt x="950" y="140"/>
                  <a:pt x="834" y="59"/>
                  <a:pt x="708" y="0"/>
                </a:cubicBezTo>
                <a:cubicBezTo>
                  <a:pt x="0" y="0"/>
                  <a:pt x="0" y="0"/>
                  <a:pt x="0" y="0"/>
                </a:cubicBezTo>
                <a:lnTo>
                  <a:pt x="0" y="23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30" name="Oval 251"/>
          <p:cNvSpPr>
            <a:spLocks noChangeArrowheads="1"/>
          </p:cNvSpPr>
          <p:nvPr userDrawn="1"/>
        </p:nvSpPr>
        <p:spPr bwMode="auto">
          <a:xfrm>
            <a:off x="3582336" y="595685"/>
            <a:ext cx="341801" cy="341801"/>
          </a:xfrm>
          <a:prstGeom prst="ellipse">
            <a:avLst/>
          </a:prstGeom>
          <a:solidFill>
            <a:srgbClr val="1C50A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31" name="Oval 252"/>
          <p:cNvSpPr>
            <a:spLocks noChangeArrowheads="1"/>
          </p:cNvSpPr>
          <p:nvPr userDrawn="1"/>
        </p:nvSpPr>
        <p:spPr bwMode="auto">
          <a:xfrm>
            <a:off x="419362" y="3230283"/>
            <a:ext cx="168271" cy="168271"/>
          </a:xfrm>
          <a:prstGeom prst="ellipse">
            <a:avLst/>
          </a:prstGeom>
          <a:solidFill>
            <a:srgbClr val="1C50A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32" name="Oval 253"/>
          <p:cNvSpPr>
            <a:spLocks noChangeArrowheads="1"/>
          </p:cNvSpPr>
          <p:nvPr userDrawn="1"/>
        </p:nvSpPr>
        <p:spPr bwMode="auto">
          <a:xfrm>
            <a:off x="2371572" y="2221211"/>
            <a:ext cx="168271" cy="16695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33" name="Freeform 261"/>
          <p:cNvSpPr/>
          <p:nvPr userDrawn="1"/>
        </p:nvSpPr>
        <p:spPr bwMode="auto">
          <a:xfrm>
            <a:off x="922862" y="2925517"/>
            <a:ext cx="503499" cy="435139"/>
          </a:xfrm>
          <a:custGeom>
            <a:avLst/>
            <a:gdLst>
              <a:gd name="T0" fmla="*/ 0 w 383"/>
              <a:gd name="T1" fmla="*/ 113 h 331"/>
              <a:gd name="T2" fmla="*/ 321 w 383"/>
              <a:gd name="T3" fmla="*/ 0 h 331"/>
              <a:gd name="T4" fmla="*/ 383 w 383"/>
              <a:gd name="T5" fmla="*/ 331 h 331"/>
              <a:gd name="T6" fmla="*/ 0 w 383"/>
              <a:gd name="T7" fmla="*/ 113 h 3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83" h="331">
                <a:moveTo>
                  <a:pt x="0" y="113"/>
                </a:moveTo>
                <a:lnTo>
                  <a:pt x="321" y="0"/>
                </a:lnTo>
                <a:lnTo>
                  <a:pt x="383" y="331"/>
                </a:lnTo>
                <a:lnTo>
                  <a:pt x="0" y="113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grpSp>
        <p:nvGrpSpPr>
          <p:cNvPr id="10" name="PA-淘宝网Chenying0907出品 1"/>
          <p:cNvGrpSpPr/>
          <p:nvPr/>
        </p:nvGrpSpPr>
        <p:grpSpPr>
          <a:xfrm>
            <a:off x="4659923" y="2782777"/>
            <a:ext cx="1551568" cy="1375145"/>
            <a:chOff x="3295850" y="2263222"/>
            <a:chExt cx="2643765" cy="2343151"/>
          </a:xfrm>
        </p:grpSpPr>
        <p:sp>
          <p:nvSpPr>
            <p:cNvPr id="13" name="PA-淘宝网Chenying0907出品 5"/>
            <p:cNvSpPr/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ysClr val="window" lastClr="FFFFFF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4" name="PA-淘宝网Chenying0907出品 5"/>
            <p:cNvSpPr/>
            <p:nvPr/>
          </p:nvSpPr>
          <p:spPr bwMode="auto">
            <a:xfrm>
              <a:off x="3589408" y="2523401"/>
              <a:ext cx="2056648" cy="1822793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1C50A2"/>
            </a:solidFill>
            <a:ln w="25400" cap="flat" cmpd="sng" algn="ctr">
              <a:noFill/>
              <a:prstDash val="solid"/>
            </a:ln>
            <a:effectLst/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1" name="PA-淘宝网Chenying0907出品 40"/>
          <p:cNvSpPr txBox="1"/>
          <p:nvPr/>
        </p:nvSpPr>
        <p:spPr>
          <a:xfrm>
            <a:off x="6521728" y="3168548"/>
            <a:ext cx="50066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000" b="1" dirty="0">
                <a:solidFill>
                  <a:srgbClr val="1C50A2"/>
                </a:solidFill>
                <a:latin typeface="微软雅黑" panose="020B0503020204020204" pitchFamily="34" charset="-122"/>
              </a:rPr>
              <a:t>研究成果与应用</a:t>
            </a:r>
          </a:p>
        </p:txBody>
      </p:sp>
      <p:sp>
        <p:nvSpPr>
          <p:cNvPr id="12" name="文本框 3"/>
          <p:cNvSpPr txBox="1"/>
          <p:nvPr/>
        </p:nvSpPr>
        <p:spPr>
          <a:xfrm>
            <a:off x="5145315" y="3019185"/>
            <a:ext cx="12223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5400" b="1" dirty="0" smtClean="0">
                <a:solidFill>
                  <a:schemeClr val="bg1"/>
                </a:solidFill>
                <a:latin typeface="+mn-ea"/>
              </a:rPr>
              <a:t>4</a:t>
            </a:r>
            <a:endParaRPr lang="zh-CN" altLang="en-US" sz="5400" b="1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384707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/>
          <p:nvPr/>
        </p:nvGrpSpPr>
        <p:grpSpPr>
          <a:xfrm>
            <a:off x="506283" y="171919"/>
            <a:ext cx="670385" cy="604428"/>
            <a:chOff x="5424755" y="1340768"/>
            <a:chExt cx="670560" cy="604586"/>
          </a:xfrm>
        </p:grpSpPr>
        <p:grpSp>
          <p:nvGrpSpPr>
            <p:cNvPr id="39" name="组合 38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41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2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40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43" name="文本框 9"/>
          <p:cNvSpPr txBox="1"/>
          <p:nvPr/>
        </p:nvSpPr>
        <p:spPr>
          <a:xfrm>
            <a:off x="1223286" y="290670"/>
            <a:ext cx="2798379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dirty="0">
                <a:solidFill>
                  <a:srgbClr val="414455"/>
                </a:solidFill>
                <a:latin typeface="微软雅黑" panose="020B0503020204020204" pitchFamily="34" charset="-122"/>
              </a:rPr>
              <a:t>研究成果与应用</a:t>
            </a:r>
          </a:p>
        </p:txBody>
      </p:sp>
      <p:sp>
        <p:nvSpPr>
          <p:cNvPr id="44" name="Freeform 126"/>
          <p:cNvSpPr>
            <a:spLocks noChangeAspect="1" noEditPoints="1"/>
          </p:cNvSpPr>
          <p:nvPr/>
        </p:nvSpPr>
        <p:spPr bwMode="auto">
          <a:xfrm>
            <a:off x="710380" y="332909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6535009" y="294701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spcBef>
                <a:spcPct val="0"/>
              </a:spcBef>
              <a:defRPr/>
            </a:pPr>
            <a:r>
              <a:rPr lang="zh-CN" altLang="en-US" b="1" dirty="0">
                <a:solidFill>
                  <a:srgbClr val="1C50A2"/>
                </a:solidFill>
                <a:latin typeface="Arial" panose="020B0604020202020204"/>
                <a:sym typeface="微软雅黑" panose="020B0503020204020204" pitchFamily="34" charset="-122"/>
              </a:rPr>
              <a:t>研究目标</a:t>
            </a:r>
            <a:endParaRPr lang="zh-CN" altLang="en-US" sz="1100" b="1" dirty="0">
              <a:solidFill>
                <a:srgbClr val="1C50A2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7744182" y="308217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lang="zh-CN" altLang="en-US" dirty="0">
                <a:solidFill>
                  <a:srgbClr val="1C50A2"/>
                </a:solidFill>
                <a:latin typeface="Arial" panose="020B0604020202020204"/>
              </a:rPr>
              <a:t>成果形式</a:t>
            </a:r>
          </a:p>
        </p:txBody>
      </p:sp>
      <p:sp>
        <p:nvSpPr>
          <p:cNvPr id="47" name="矩形 46"/>
          <p:cNvSpPr/>
          <p:nvPr/>
        </p:nvSpPr>
        <p:spPr>
          <a:xfrm>
            <a:off x="9154720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kumimoji="1" lang="zh-CN" altLang="en-US" dirty="0">
                <a:solidFill>
                  <a:srgbClr val="1C50A2"/>
                </a:solidFill>
                <a:latin typeface="Arial" panose="020B0604020202020204"/>
              </a:rPr>
              <a:t>应用前景</a:t>
            </a:r>
            <a:endParaRPr lang="zh-CN" altLang="en-US" dirty="0">
              <a:solidFill>
                <a:srgbClr val="1C50A2"/>
              </a:solidFill>
              <a:latin typeface="Arial" panose="020B0604020202020204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10441652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kumimoji="1" lang="zh-CN" altLang="en-US" dirty="0">
                <a:solidFill>
                  <a:srgbClr val="1C50A2"/>
                </a:solidFill>
                <a:latin typeface="Arial" panose="020B0604020202020204"/>
              </a:rPr>
              <a:t>案例分析</a:t>
            </a:r>
            <a:endParaRPr lang="zh-CN" altLang="en-US" dirty="0">
              <a:solidFill>
                <a:srgbClr val="1C50A2"/>
              </a:solidFill>
              <a:latin typeface="Arial" panose="020B0604020202020204"/>
            </a:endParaRPr>
          </a:p>
        </p:txBody>
      </p:sp>
      <p:cxnSp>
        <p:nvCxnSpPr>
          <p:cNvPr id="49" name="直接连接符 48"/>
          <p:cNvCxnSpPr/>
          <p:nvPr/>
        </p:nvCxnSpPr>
        <p:spPr>
          <a:xfrm>
            <a:off x="7586134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8873067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>
            <a:off x="10160000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>
            <a:off x="11446933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3490298" y="1469396"/>
            <a:ext cx="4426035" cy="3328575"/>
            <a:chOff x="3490298" y="1469396"/>
            <a:chExt cx="5211404" cy="3919207"/>
          </a:xfrm>
        </p:grpSpPr>
        <p:sp>
          <p:nvSpPr>
            <p:cNvPr id="17" name="AutoShape 10"/>
            <p:cNvSpPr/>
            <p:nvPr/>
          </p:nvSpPr>
          <p:spPr bwMode="auto">
            <a:xfrm>
              <a:off x="4784017" y="1643668"/>
              <a:ext cx="635444" cy="2219108"/>
            </a:xfrm>
            <a:custGeom>
              <a:avLst/>
              <a:gdLst>
                <a:gd name="T0" fmla="+- 0 12581 3563"/>
                <a:gd name="T1" fmla="*/ T0 w 18037"/>
                <a:gd name="T2" fmla="*/ 10800 h 21600"/>
                <a:gd name="T3" fmla="+- 0 12581 3563"/>
                <a:gd name="T4" fmla="*/ T3 w 18037"/>
                <a:gd name="T5" fmla="*/ 10800 h 21600"/>
                <a:gd name="T6" fmla="+- 0 12581 3563"/>
                <a:gd name="T7" fmla="*/ T6 w 18037"/>
                <a:gd name="T8" fmla="*/ 10800 h 21600"/>
                <a:gd name="T9" fmla="+- 0 12581 3563"/>
                <a:gd name="T10" fmla="*/ T9 w 18037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8037" h="21600">
                  <a:moveTo>
                    <a:pt x="18037" y="0"/>
                  </a:moveTo>
                  <a:cubicBezTo>
                    <a:pt x="15413" y="528"/>
                    <a:pt x="12938" y="1176"/>
                    <a:pt x="10687" y="1948"/>
                  </a:cubicBezTo>
                  <a:cubicBezTo>
                    <a:pt x="-3563" y="6836"/>
                    <a:pt x="-3563" y="14761"/>
                    <a:pt x="10687" y="19649"/>
                  </a:cubicBezTo>
                  <a:cubicBezTo>
                    <a:pt x="12938" y="20421"/>
                    <a:pt x="15413" y="21071"/>
                    <a:pt x="18037" y="21599"/>
                  </a:cubicBezTo>
                  <a:lnTo>
                    <a:pt x="18037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ffectLst/>
          </p:spPr>
          <p:txBody>
            <a:bodyPr lIns="0" tIns="0" rIns="0" bIns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2955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Gill Sans" charset="0"/>
                <a:sym typeface="Arial" panose="020B0604020202020204" pitchFamily="34" charset="0"/>
              </a:endParaRPr>
            </a:p>
          </p:txBody>
        </p:sp>
        <p:sp>
          <p:nvSpPr>
            <p:cNvPr id="18" name="AutoShape 11"/>
            <p:cNvSpPr/>
            <p:nvPr/>
          </p:nvSpPr>
          <p:spPr bwMode="auto">
            <a:xfrm>
              <a:off x="4889797" y="2889443"/>
              <a:ext cx="466500" cy="29222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>
              <a:lvl1pPr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1pPr>
              <a:lvl2pPr marL="742950" indent="-28575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2pPr>
              <a:lvl3pPr marL="1143000" indent="-2286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3pPr>
              <a:lvl4pPr marL="1600200" indent="-2286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4pPr>
              <a:lvl5pPr marL="2057400" indent="-2286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5pPr>
              <a:lvl6pPr marL="25146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6pPr>
              <a:lvl7pPr marL="29718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7pPr>
              <a:lvl8pPr marL="34290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8pPr>
              <a:lvl9pPr marL="38862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9pPr>
            </a:lstStyle>
            <a:p>
              <a:pPr algn="ctr" eaLnBrk="1">
                <a:lnSpc>
                  <a:spcPct val="120000"/>
                </a:lnSpc>
              </a:pPr>
              <a:r>
                <a:rPr lang="es-ES" altLang="zh-CN" sz="2110" b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01</a:t>
              </a:r>
              <a:endParaRPr lang="es-ES" altLang="zh-CN" sz="132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AutoShape 12"/>
            <p:cNvSpPr/>
            <p:nvPr/>
          </p:nvSpPr>
          <p:spPr bwMode="auto">
            <a:xfrm>
              <a:off x="5492518" y="1469396"/>
              <a:ext cx="540318" cy="256765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0"/>
                  </a:moveTo>
                  <a:cubicBezTo>
                    <a:pt x="14175" y="45"/>
                    <a:pt x="6789" y="419"/>
                    <a:pt x="0" y="1136"/>
                  </a:cubicBezTo>
                  <a:lnTo>
                    <a:pt x="0" y="20463"/>
                  </a:lnTo>
                  <a:cubicBezTo>
                    <a:pt x="6789" y="21180"/>
                    <a:pt x="14175" y="21554"/>
                    <a:pt x="21600" y="21599"/>
                  </a:cubicBezTo>
                  <a:lnTo>
                    <a:pt x="21600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ffectLst/>
          </p:spPr>
          <p:txBody>
            <a:bodyPr lIns="0" tIns="0" rIns="0" bIns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2955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Gill Sans" charset="0"/>
                <a:sym typeface="Arial" panose="020B0604020202020204" pitchFamily="34" charset="0"/>
              </a:endParaRPr>
            </a:p>
          </p:txBody>
        </p:sp>
        <p:sp>
          <p:nvSpPr>
            <p:cNvPr id="20" name="AutoShape 13"/>
            <p:cNvSpPr/>
            <p:nvPr/>
          </p:nvSpPr>
          <p:spPr bwMode="auto">
            <a:xfrm>
              <a:off x="5530568" y="3315609"/>
              <a:ext cx="465739" cy="29222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>
              <a:lvl1pPr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1pPr>
              <a:lvl2pPr marL="742950" indent="-28575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2pPr>
              <a:lvl3pPr marL="1143000" indent="-2286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3pPr>
              <a:lvl4pPr marL="1600200" indent="-2286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4pPr>
              <a:lvl5pPr marL="2057400" indent="-2286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5pPr>
              <a:lvl6pPr marL="25146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6pPr>
              <a:lvl7pPr marL="29718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7pPr>
              <a:lvl8pPr marL="34290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8pPr>
              <a:lvl9pPr marL="38862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9pPr>
            </a:lstStyle>
            <a:p>
              <a:pPr algn="ctr" eaLnBrk="1">
                <a:lnSpc>
                  <a:spcPct val="120000"/>
                </a:lnSpc>
              </a:pPr>
              <a:r>
                <a:rPr lang="es-ES" altLang="zh-CN" sz="2110" b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02</a:t>
              </a:r>
              <a:endParaRPr lang="es-ES" altLang="zh-CN" sz="132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AutoShape 14"/>
            <p:cNvSpPr/>
            <p:nvPr/>
          </p:nvSpPr>
          <p:spPr bwMode="auto">
            <a:xfrm>
              <a:off x="6105893" y="1469396"/>
              <a:ext cx="539557" cy="256765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0" y="21599"/>
                  </a:lnTo>
                  <a:cubicBezTo>
                    <a:pt x="7424" y="21556"/>
                    <a:pt x="14807" y="21185"/>
                    <a:pt x="21600" y="20470"/>
                  </a:cubicBezTo>
                  <a:lnTo>
                    <a:pt x="21600" y="1129"/>
                  </a:lnTo>
                  <a:cubicBezTo>
                    <a:pt x="14807" y="414"/>
                    <a:pt x="7424" y="43"/>
                    <a:pt x="0" y="0"/>
                  </a:cubicBez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ffectLst/>
          </p:spPr>
          <p:txBody>
            <a:bodyPr lIns="0" tIns="0" rIns="0" bIns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2955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Gill Sans" charset="0"/>
                <a:sym typeface="Arial" panose="020B0604020202020204" pitchFamily="34" charset="0"/>
              </a:endParaRPr>
            </a:p>
          </p:txBody>
        </p:sp>
        <p:sp>
          <p:nvSpPr>
            <p:cNvPr id="22" name="AutoShape 15"/>
            <p:cNvSpPr/>
            <p:nvPr/>
          </p:nvSpPr>
          <p:spPr bwMode="auto">
            <a:xfrm>
              <a:off x="6140138" y="3315609"/>
              <a:ext cx="465739" cy="29222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>
              <a:lvl1pPr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1pPr>
              <a:lvl2pPr marL="742950" indent="-28575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2pPr>
              <a:lvl3pPr marL="1143000" indent="-2286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3pPr>
              <a:lvl4pPr marL="1600200" indent="-2286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4pPr>
              <a:lvl5pPr marL="2057400" indent="-2286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5pPr>
              <a:lvl6pPr marL="25146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6pPr>
              <a:lvl7pPr marL="29718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7pPr>
              <a:lvl8pPr marL="34290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8pPr>
              <a:lvl9pPr marL="38862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9pPr>
            </a:lstStyle>
            <a:p>
              <a:pPr algn="ctr" eaLnBrk="1">
                <a:lnSpc>
                  <a:spcPct val="120000"/>
                </a:lnSpc>
              </a:pPr>
              <a:r>
                <a:rPr lang="es-ES" altLang="zh-CN" sz="2110" b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03</a:t>
              </a:r>
              <a:endParaRPr lang="es-ES" altLang="zh-CN" sz="132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AutoShape 16"/>
            <p:cNvSpPr/>
            <p:nvPr/>
          </p:nvSpPr>
          <p:spPr bwMode="auto">
            <a:xfrm>
              <a:off x="6720029" y="1641384"/>
              <a:ext cx="636966" cy="2220631"/>
            </a:xfrm>
            <a:custGeom>
              <a:avLst/>
              <a:gdLst>
                <a:gd name="T0" fmla="*/ 9022 w 18044"/>
                <a:gd name="T1" fmla="*/ 10800 h 21600"/>
                <a:gd name="T2" fmla="*/ 9022 w 18044"/>
                <a:gd name="T3" fmla="*/ 10800 h 21600"/>
                <a:gd name="T4" fmla="*/ 9022 w 18044"/>
                <a:gd name="T5" fmla="*/ 10800 h 21600"/>
                <a:gd name="T6" fmla="*/ 9022 w 18044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044" h="21600">
                  <a:moveTo>
                    <a:pt x="0" y="0"/>
                  </a:moveTo>
                  <a:lnTo>
                    <a:pt x="0" y="21599"/>
                  </a:lnTo>
                  <a:cubicBezTo>
                    <a:pt x="2632" y="21070"/>
                    <a:pt x="5116" y="20418"/>
                    <a:pt x="7374" y="19643"/>
                  </a:cubicBezTo>
                  <a:cubicBezTo>
                    <a:pt x="21599" y="14759"/>
                    <a:pt x="21599" y="6839"/>
                    <a:pt x="7374" y="1954"/>
                  </a:cubicBezTo>
                  <a:cubicBezTo>
                    <a:pt x="5116" y="1179"/>
                    <a:pt x="2632" y="529"/>
                    <a:pt x="0" y="0"/>
                  </a:cubicBez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ffectLst/>
          </p:spPr>
          <p:txBody>
            <a:bodyPr lIns="0" tIns="0" rIns="0" bIns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2955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Gill Sans" charset="0"/>
                <a:sym typeface="Arial" panose="020B0604020202020204" pitchFamily="34" charset="0"/>
              </a:endParaRPr>
            </a:p>
          </p:txBody>
        </p:sp>
        <p:sp>
          <p:nvSpPr>
            <p:cNvPr id="24" name="AutoShape 17"/>
            <p:cNvSpPr/>
            <p:nvPr/>
          </p:nvSpPr>
          <p:spPr bwMode="auto">
            <a:xfrm>
              <a:off x="6769495" y="2881833"/>
              <a:ext cx="466500" cy="29222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>
              <a:lvl1pPr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1pPr>
              <a:lvl2pPr marL="742950" indent="-28575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2pPr>
              <a:lvl3pPr marL="1143000" indent="-2286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3pPr>
              <a:lvl4pPr marL="1600200" indent="-2286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4pPr>
              <a:lvl5pPr marL="2057400" indent="-2286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5pPr>
              <a:lvl6pPr marL="25146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6pPr>
              <a:lvl7pPr marL="29718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7pPr>
              <a:lvl8pPr marL="34290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8pPr>
              <a:lvl9pPr marL="38862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9pPr>
            </a:lstStyle>
            <a:p>
              <a:pPr algn="ctr" eaLnBrk="1">
                <a:lnSpc>
                  <a:spcPct val="120000"/>
                </a:lnSpc>
              </a:pPr>
              <a:r>
                <a:rPr lang="es-ES" altLang="zh-CN" sz="2110" b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04</a:t>
              </a:r>
              <a:endParaRPr lang="es-ES" altLang="zh-CN" sz="132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AutoShape 18"/>
            <p:cNvSpPr/>
            <p:nvPr/>
          </p:nvSpPr>
          <p:spPr bwMode="auto">
            <a:xfrm>
              <a:off x="4459065" y="3155797"/>
              <a:ext cx="442147" cy="743507"/>
            </a:xfrm>
            <a:custGeom>
              <a:avLst/>
              <a:gdLst>
                <a:gd name="T0" fmla="*/ 461169 w 21600"/>
                <a:gd name="T1" fmla="*/ 775494 h 21600"/>
                <a:gd name="T2" fmla="*/ 461169 w 21600"/>
                <a:gd name="T3" fmla="*/ 775494 h 21600"/>
                <a:gd name="T4" fmla="*/ 461169 w 21600"/>
                <a:gd name="T5" fmla="*/ 775494 h 21600"/>
                <a:gd name="T6" fmla="*/ 461169 w 21600"/>
                <a:gd name="T7" fmla="*/ 77549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cubicBezTo>
                    <a:pt x="2057" y="4474"/>
                    <a:pt x="5213" y="8744"/>
                    <a:pt x="9365" y="12671"/>
                  </a:cubicBezTo>
                  <a:cubicBezTo>
                    <a:pt x="12814" y="15934"/>
                    <a:pt x="16923" y="18932"/>
                    <a:pt x="21600" y="21599"/>
                  </a:cubicBezTo>
                </a:path>
              </a:pathLst>
            </a:custGeom>
            <a:noFill/>
            <a:ln w="101600" cap="flat" cmpd="sng">
              <a:solidFill>
                <a:srgbClr val="1D50A2"/>
              </a:solidFill>
              <a:prstDash val="solid"/>
              <a:miter lim="0"/>
              <a:head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AutoShape 19"/>
            <p:cNvSpPr/>
            <p:nvPr/>
          </p:nvSpPr>
          <p:spPr bwMode="auto">
            <a:xfrm>
              <a:off x="3490298" y="2880311"/>
              <a:ext cx="547166" cy="547166"/>
            </a:xfrm>
            <a:custGeom>
              <a:avLst/>
              <a:gdLst>
                <a:gd name="T0" fmla="*/ 570706 w 21600"/>
                <a:gd name="T1" fmla="*/ 570706 h 21600"/>
                <a:gd name="T2" fmla="*/ 570706 w 21600"/>
                <a:gd name="T3" fmla="*/ 570706 h 21600"/>
                <a:gd name="T4" fmla="*/ 570706 w 21600"/>
                <a:gd name="T5" fmla="*/ 570706 h 21600"/>
                <a:gd name="T6" fmla="*/ 570706 w 21600"/>
                <a:gd name="T7" fmla="*/ 57070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10800"/>
                  </a:moveTo>
                  <a:cubicBezTo>
                    <a:pt x="21599" y="16764"/>
                    <a:pt x="16764" y="21599"/>
                    <a:pt x="10800" y="21599"/>
                  </a:cubicBezTo>
                  <a:cubicBezTo>
                    <a:pt x="4835" y="21599"/>
                    <a:pt x="0" y="16764"/>
                    <a:pt x="0" y="10800"/>
                  </a:cubicBezTo>
                  <a:cubicBezTo>
                    <a:pt x="0" y="4835"/>
                    <a:pt x="4835" y="0"/>
                    <a:pt x="10799" y="0"/>
                  </a:cubicBezTo>
                  <a:cubicBezTo>
                    <a:pt x="16764" y="0"/>
                    <a:pt x="21599" y="4835"/>
                    <a:pt x="21599" y="10799"/>
                  </a:cubicBezTo>
                  <a:lnTo>
                    <a:pt x="21599" y="10800"/>
                  </a:ln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AutoShape 20"/>
            <p:cNvSpPr/>
            <p:nvPr/>
          </p:nvSpPr>
          <p:spPr bwMode="auto">
            <a:xfrm>
              <a:off x="3573248" y="2957934"/>
              <a:ext cx="386594" cy="38659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10800"/>
                  </a:moveTo>
                  <a:cubicBezTo>
                    <a:pt x="21599" y="16764"/>
                    <a:pt x="16764" y="21599"/>
                    <a:pt x="10800" y="21599"/>
                  </a:cubicBezTo>
                  <a:cubicBezTo>
                    <a:pt x="4835" y="21599"/>
                    <a:pt x="0" y="16764"/>
                    <a:pt x="0" y="10800"/>
                  </a:cubicBezTo>
                  <a:cubicBezTo>
                    <a:pt x="0" y="4835"/>
                    <a:pt x="4835" y="0"/>
                    <a:pt x="10799" y="0"/>
                  </a:cubicBezTo>
                  <a:cubicBezTo>
                    <a:pt x="16764" y="0"/>
                    <a:pt x="21599" y="4835"/>
                    <a:pt x="21599" y="10799"/>
                  </a:cubicBez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ffectLst/>
          </p:spPr>
          <p:txBody>
            <a:bodyPr lIns="0" tIns="0" rIns="0" bIns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2955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Gill Sans" charset="0"/>
                <a:sym typeface="Arial" panose="020B0604020202020204" pitchFamily="34" charset="0"/>
              </a:endParaRPr>
            </a:p>
          </p:txBody>
        </p:sp>
        <p:sp>
          <p:nvSpPr>
            <p:cNvPr id="28" name="AutoShape 21"/>
            <p:cNvSpPr/>
            <p:nvPr/>
          </p:nvSpPr>
          <p:spPr bwMode="auto">
            <a:xfrm>
              <a:off x="3569276" y="2988183"/>
              <a:ext cx="386927" cy="310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7670" tIns="37670" rIns="37670" bIns="37670" anchor="b"/>
            <a:lstStyle>
              <a:lvl1pPr defTabSz="584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1pPr>
              <a:lvl2pPr marL="742950" indent="-285750" defTabSz="584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2pPr>
              <a:lvl3pPr marL="1143000" indent="-228600" defTabSz="584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3pPr>
              <a:lvl4pPr marL="1600200" indent="-228600" defTabSz="584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4pPr>
              <a:lvl5pPr marL="2057400" indent="-228600" defTabSz="584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5pPr>
              <a:lvl6pPr marL="2514600" indent="-228600" algn="ctr" defTabSz="5842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6pPr>
              <a:lvl7pPr marL="2971800" indent="-228600" algn="ctr" defTabSz="5842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7pPr>
              <a:lvl8pPr marL="3429000" indent="-228600" algn="ctr" defTabSz="5842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8pPr>
              <a:lvl9pPr marL="3886200" indent="-228600" algn="ctr" defTabSz="5842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9pPr>
            </a:lstStyle>
            <a:p>
              <a:pPr algn="ctr" eaLnBrk="1"/>
              <a:r>
                <a:rPr lang="es-ES" altLang="zh-CN" sz="1400" b="0" dirty="0" smtClean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01</a:t>
              </a:r>
              <a:endParaRPr lang="es-ES" altLang="zh-CN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Line 22"/>
            <p:cNvSpPr>
              <a:spLocks noChangeShapeType="1"/>
            </p:cNvSpPr>
            <p:nvPr/>
          </p:nvSpPr>
          <p:spPr bwMode="auto">
            <a:xfrm>
              <a:off x="4151617" y="3156558"/>
              <a:ext cx="361481" cy="0"/>
            </a:xfrm>
            <a:prstGeom prst="line">
              <a:avLst/>
            </a:prstGeom>
            <a:noFill/>
            <a:ln w="6350" cap="flat" cmpd="sng">
              <a:solidFill>
                <a:srgbClr val="1D50A2"/>
              </a:solidFill>
              <a:prstDash val="dash"/>
              <a:round/>
              <a:head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2413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63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AutoShape 23"/>
            <p:cNvSpPr/>
            <p:nvPr/>
          </p:nvSpPr>
          <p:spPr bwMode="auto">
            <a:xfrm>
              <a:off x="4859357" y="3854405"/>
              <a:ext cx="821892" cy="466500"/>
            </a:xfrm>
            <a:custGeom>
              <a:avLst/>
              <a:gdLst>
                <a:gd name="T0" fmla="*/ 857250 w 21600"/>
                <a:gd name="T1" fmla="*/ 486568 h 21600"/>
                <a:gd name="T2" fmla="*/ 857250 w 21600"/>
                <a:gd name="T3" fmla="*/ 486568 h 21600"/>
                <a:gd name="T4" fmla="*/ 857250 w 21600"/>
                <a:gd name="T5" fmla="*/ 486568 h 21600"/>
                <a:gd name="T6" fmla="*/ 857250 w 21600"/>
                <a:gd name="T7" fmla="*/ 48656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cubicBezTo>
                    <a:pt x="2952" y="5171"/>
                    <a:pt x="6281" y="9632"/>
                    <a:pt x="9898" y="13266"/>
                  </a:cubicBezTo>
                  <a:cubicBezTo>
                    <a:pt x="13569" y="16954"/>
                    <a:pt x="17505" y="19757"/>
                    <a:pt x="21600" y="21599"/>
                  </a:cubicBezTo>
                </a:path>
              </a:pathLst>
            </a:custGeom>
            <a:noFill/>
            <a:ln w="101600" cap="flat" cmpd="sng">
              <a:solidFill>
                <a:srgbClr val="1D50A2"/>
              </a:solidFill>
              <a:prstDash val="solid"/>
              <a:miter lim="0"/>
              <a:head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AutoShape 24"/>
            <p:cNvSpPr/>
            <p:nvPr/>
          </p:nvSpPr>
          <p:spPr bwMode="auto">
            <a:xfrm>
              <a:off x="3951470" y="4226540"/>
              <a:ext cx="547928" cy="547167"/>
            </a:xfrm>
            <a:custGeom>
              <a:avLst/>
              <a:gdLst>
                <a:gd name="T0" fmla="*/ 571500 w 21600"/>
                <a:gd name="T1" fmla="*/ 570707 h 21600"/>
                <a:gd name="T2" fmla="*/ 571500 w 21600"/>
                <a:gd name="T3" fmla="*/ 570707 h 21600"/>
                <a:gd name="T4" fmla="*/ 571500 w 21600"/>
                <a:gd name="T5" fmla="*/ 570707 h 21600"/>
                <a:gd name="T6" fmla="*/ 571500 w 21600"/>
                <a:gd name="T7" fmla="*/ 570707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10800"/>
                  </a:moveTo>
                  <a:cubicBezTo>
                    <a:pt x="21599" y="16764"/>
                    <a:pt x="16764" y="21599"/>
                    <a:pt x="10800" y="21599"/>
                  </a:cubicBezTo>
                  <a:cubicBezTo>
                    <a:pt x="4835" y="21599"/>
                    <a:pt x="0" y="16764"/>
                    <a:pt x="0" y="10800"/>
                  </a:cubicBezTo>
                  <a:cubicBezTo>
                    <a:pt x="0" y="4835"/>
                    <a:pt x="4835" y="0"/>
                    <a:pt x="10799" y="0"/>
                  </a:cubicBezTo>
                  <a:cubicBezTo>
                    <a:pt x="16764" y="0"/>
                    <a:pt x="21599" y="4835"/>
                    <a:pt x="21599" y="10799"/>
                  </a:cubicBezTo>
                  <a:lnTo>
                    <a:pt x="21599" y="10800"/>
                  </a:ln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AutoShape 25"/>
            <p:cNvSpPr/>
            <p:nvPr/>
          </p:nvSpPr>
          <p:spPr bwMode="auto">
            <a:xfrm>
              <a:off x="4035943" y="4304163"/>
              <a:ext cx="386594" cy="38735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10800"/>
                  </a:moveTo>
                  <a:cubicBezTo>
                    <a:pt x="21599" y="16764"/>
                    <a:pt x="16764" y="21599"/>
                    <a:pt x="10800" y="21599"/>
                  </a:cubicBezTo>
                  <a:cubicBezTo>
                    <a:pt x="4835" y="21599"/>
                    <a:pt x="0" y="16764"/>
                    <a:pt x="0" y="10800"/>
                  </a:cubicBezTo>
                  <a:cubicBezTo>
                    <a:pt x="0" y="4835"/>
                    <a:pt x="4835" y="0"/>
                    <a:pt x="10799" y="0"/>
                  </a:cubicBezTo>
                  <a:cubicBezTo>
                    <a:pt x="16764" y="0"/>
                    <a:pt x="21599" y="4835"/>
                    <a:pt x="21599" y="10799"/>
                  </a:cubicBez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ffectLst/>
          </p:spPr>
          <p:txBody>
            <a:bodyPr lIns="0" tIns="0" rIns="0" bIns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2955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Gill Sans" charset="0"/>
                <a:sym typeface="Arial" panose="020B0604020202020204" pitchFamily="34" charset="0"/>
              </a:endParaRPr>
            </a:p>
          </p:txBody>
        </p:sp>
        <p:sp>
          <p:nvSpPr>
            <p:cNvPr id="33" name="Line 26"/>
            <p:cNvSpPr>
              <a:spLocks noChangeShapeType="1"/>
            </p:cNvSpPr>
            <p:nvPr/>
          </p:nvSpPr>
          <p:spPr bwMode="auto">
            <a:xfrm flipH="1">
              <a:off x="4511575" y="3901588"/>
              <a:ext cx="295273" cy="294511"/>
            </a:xfrm>
            <a:prstGeom prst="line">
              <a:avLst/>
            </a:prstGeom>
            <a:noFill/>
            <a:ln w="6350" cap="flat" cmpd="sng">
              <a:solidFill>
                <a:srgbClr val="1D50A2"/>
              </a:solidFill>
              <a:prstDash val="dash"/>
              <a:rou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2413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63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" name="AutoShape 27"/>
            <p:cNvSpPr/>
            <p:nvPr/>
          </p:nvSpPr>
          <p:spPr bwMode="auto">
            <a:xfrm>
              <a:off x="4037298" y="4330607"/>
              <a:ext cx="386927" cy="310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7670" tIns="37670" rIns="37670" bIns="37670" anchor="b"/>
            <a:lstStyle>
              <a:lvl1pPr defTabSz="584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1pPr>
              <a:lvl2pPr marL="742950" indent="-285750" defTabSz="584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2pPr>
              <a:lvl3pPr marL="1143000" indent="-228600" defTabSz="584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3pPr>
              <a:lvl4pPr marL="1600200" indent="-228600" defTabSz="584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4pPr>
              <a:lvl5pPr marL="2057400" indent="-228600" defTabSz="584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5pPr>
              <a:lvl6pPr marL="2514600" indent="-228600" algn="ctr" defTabSz="5842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6pPr>
              <a:lvl7pPr marL="2971800" indent="-228600" algn="ctr" defTabSz="5842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7pPr>
              <a:lvl8pPr marL="3429000" indent="-228600" algn="ctr" defTabSz="5842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8pPr>
              <a:lvl9pPr marL="3886200" indent="-228600" algn="ctr" defTabSz="5842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9pPr>
            </a:lstStyle>
            <a:p>
              <a:pPr algn="ctr" eaLnBrk="1"/>
              <a:r>
                <a:rPr lang="es-ES" altLang="zh-CN" sz="1400" b="0" dirty="0" smtClean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02</a:t>
              </a:r>
              <a:endParaRPr lang="es-ES" altLang="zh-CN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AutoShape 28"/>
            <p:cNvSpPr/>
            <p:nvPr/>
          </p:nvSpPr>
          <p:spPr bwMode="auto">
            <a:xfrm>
              <a:off x="5552638" y="4285898"/>
              <a:ext cx="958113" cy="82189"/>
            </a:xfrm>
            <a:custGeom>
              <a:avLst/>
              <a:gdLst>
                <a:gd name="T0" fmla="*/ 999331 w 21600"/>
                <a:gd name="T1" fmla="*/ 85721 h 21275"/>
                <a:gd name="T2" fmla="*/ 999331 w 21600"/>
                <a:gd name="T3" fmla="*/ 85721 h 21275"/>
                <a:gd name="T4" fmla="*/ 999331 w 21600"/>
                <a:gd name="T5" fmla="*/ 85721 h 21275"/>
                <a:gd name="T6" fmla="*/ 999331 w 21600"/>
                <a:gd name="T7" fmla="*/ 85721 h 2127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275">
                  <a:moveTo>
                    <a:pt x="0" y="0"/>
                  </a:moveTo>
                  <a:cubicBezTo>
                    <a:pt x="3775" y="13687"/>
                    <a:pt x="7706" y="20851"/>
                    <a:pt x="11664" y="21257"/>
                  </a:cubicBezTo>
                  <a:cubicBezTo>
                    <a:pt x="15012" y="21599"/>
                    <a:pt x="18350" y="17101"/>
                    <a:pt x="21600" y="7866"/>
                  </a:cubicBezTo>
                </a:path>
              </a:pathLst>
            </a:custGeom>
            <a:noFill/>
            <a:ln w="101600" cap="flat" cmpd="sng">
              <a:solidFill>
                <a:srgbClr val="1D50A2"/>
              </a:solidFill>
              <a:prstDash val="solid"/>
              <a:miter lim="0"/>
              <a:head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AutoShape 29"/>
            <p:cNvSpPr/>
            <p:nvPr/>
          </p:nvSpPr>
          <p:spPr bwMode="auto">
            <a:xfrm>
              <a:off x="5064069" y="4840675"/>
              <a:ext cx="547166" cy="547928"/>
            </a:xfrm>
            <a:custGeom>
              <a:avLst/>
              <a:gdLst>
                <a:gd name="T0" fmla="*/ 570706 w 21600"/>
                <a:gd name="T1" fmla="*/ 571500 h 21600"/>
                <a:gd name="T2" fmla="*/ 570706 w 21600"/>
                <a:gd name="T3" fmla="*/ 571500 h 21600"/>
                <a:gd name="T4" fmla="*/ 570706 w 21600"/>
                <a:gd name="T5" fmla="*/ 571500 h 21600"/>
                <a:gd name="T6" fmla="*/ 570706 w 21600"/>
                <a:gd name="T7" fmla="*/ 57150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10800"/>
                  </a:moveTo>
                  <a:cubicBezTo>
                    <a:pt x="21599" y="16764"/>
                    <a:pt x="16764" y="21599"/>
                    <a:pt x="10800" y="21599"/>
                  </a:cubicBezTo>
                  <a:cubicBezTo>
                    <a:pt x="4835" y="21599"/>
                    <a:pt x="0" y="16764"/>
                    <a:pt x="0" y="10800"/>
                  </a:cubicBezTo>
                  <a:cubicBezTo>
                    <a:pt x="0" y="4835"/>
                    <a:pt x="4835" y="0"/>
                    <a:pt x="10799" y="0"/>
                  </a:cubicBezTo>
                  <a:cubicBezTo>
                    <a:pt x="16764" y="0"/>
                    <a:pt x="21599" y="4835"/>
                    <a:pt x="21599" y="10799"/>
                  </a:cubicBezTo>
                  <a:lnTo>
                    <a:pt x="21599" y="10800"/>
                  </a:ln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AutoShape 30"/>
            <p:cNvSpPr/>
            <p:nvPr/>
          </p:nvSpPr>
          <p:spPr bwMode="auto">
            <a:xfrm>
              <a:off x="5146258" y="4918299"/>
              <a:ext cx="386594" cy="38659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10800"/>
                  </a:moveTo>
                  <a:cubicBezTo>
                    <a:pt x="21599" y="16764"/>
                    <a:pt x="16764" y="21599"/>
                    <a:pt x="10800" y="21599"/>
                  </a:cubicBezTo>
                  <a:cubicBezTo>
                    <a:pt x="4835" y="21599"/>
                    <a:pt x="0" y="16764"/>
                    <a:pt x="0" y="10800"/>
                  </a:cubicBezTo>
                  <a:cubicBezTo>
                    <a:pt x="0" y="4835"/>
                    <a:pt x="4835" y="0"/>
                    <a:pt x="10799" y="0"/>
                  </a:cubicBezTo>
                  <a:cubicBezTo>
                    <a:pt x="16764" y="0"/>
                    <a:pt x="21599" y="4835"/>
                    <a:pt x="21599" y="10799"/>
                  </a:cubicBez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ffectLst/>
          </p:spPr>
          <p:txBody>
            <a:bodyPr lIns="0" tIns="0" rIns="0" bIns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2955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Gill Sans" charset="0"/>
                <a:sym typeface="Arial" panose="020B0604020202020204" pitchFamily="34" charset="0"/>
              </a:endParaRPr>
            </a:p>
          </p:txBody>
        </p:sp>
        <p:sp>
          <p:nvSpPr>
            <p:cNvPr id="53" name="Line 31"/>
            <p:cNvSpPr>
              <a:spLocks noChangeShapeType="1"/>
            </p:cNvSpPr>
            <p:nvPr/>
          </p:nvSpPr>
          <p:spPr bwMode="auto">
            <a:xfrm flipH="1">
              <a:off x="5433921" y="4318623"/>
              <a:ext cx="113390" cy="398008"/>
            </a:xfrm>
            <a:prstGeom prst="line">
              <a:avLst/>
            </a:prstGeom>
            <a:noFill/>
            <a:ln w="6350" cap="flat" cmpd="sng">
              <a:solidFill>
                <a:srgbClr val="1D50A2"/>
              </a:solidFill>
              <a:prstDash val="dash"/>
              <a:rou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2413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63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" name="AutoShape 32"/>
            <p:cNvSpPr/>
            <p:nvPr/>
          </p:nvSpPr>
          <p:spPr bwMode="auto">
            <a:xfrm>
              <a:off x="5191660" y="4951922"/>
              <a:ext cx="307965" cy="29024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7670" tIns="37670" rIns="37670" bIns="37670" anchor="b"/>
            <a:lstStyle>
              <a:lvl1pPr defTabSz="584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1pPr>
              <a:lvl2pPr marL="742950" indent="-285750" defTabSz="584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2pPr>
              <a:lvl3pPr marL="1143000" indent="-228600" defTabSz="584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3pPr>
              <a:lvl4pPr marL="1600200" indent="-228600" defTabSz="584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4pPr>
              <a:lvl5pPr marL="2057400" indent="-228600" defTabSz="584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5pPr>
              <a:lvl6pPr marL="2514600" indent="-228600" algn="ctr" defTabSz="5842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6pPr>
              <a:lvl7pPr marL="2971800" indent="-228600" algn="ctr" defTabSz="5842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7pPr>
              <a:lvl8pPr marL="3429000" indent="-228600" algn="ctr" defTabSz="5842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8pPr>
              <a:lvl9pPr marL="3886200" indent="-228600" algn="ctr" defTabSz="5842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9pPr>
            </a:lstStyle>
            <a:p>
              <a:pPr algn="ctr" eaLnBrk="1"/>
              <a:r>
                <a:rPr lang="es-ES" altLang="zh-CN" sz="1400" b="0" dirty="0" smtClean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03</a:t>
              </a:r>
              <a:endParaRPr lang="es-ES" altLang="zh-CN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5" name="AutoShape 34"/>
            <p:cNvSpPr/>
            <p:nvPr/>
          </p:nvSpPr>
          <p:spPr bwMode="auto">
            <a:xfrm>
              <a:off x="6417146" y="4840675"/>
              <a:ext cx="547166" cy="547928"/>
            </a:xfrm>
            <a:custGeom>
              <a:avLst/>
              <a:gdLst>
                <a:gd name="T0" fmla="*/ 570706 w 21600"/>
                <a:gd name="T1" fmla="*/ 571500 h 21600"/>
                <a:gd name="T2" fmla="*/ 570706 w 21600"/>
                <a:gd name="T3" fmla="*/ 571500 h 21600"/>
                <a:gd name="T4" fmla="*/ 570706 w 21600"/>
                <a:gd name="T5" fmla="*/ 571500 h 21600"/>
                <a:gd name="T6" fmla="*/ 570706 w 21600"/>
                <a:gd name="T7" fmla="*/ 57150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10800"/>
                  </a:moveTo>
                  <a:cubicBezTo>
                    <a:pt x="21599" y="16764"/>
                    <a:pt x="16764" y="21599"/>
                    <a:pt x="10800" y="21599"/>
                  </a:cubicBezTo>
                  <a:cubicBezTo>
                    <a:pt x="4835" y="21599"/>
                    <a:pt x="0" y="16764"/>
                    <a:pt x="0" y="10800"/>
                  </a:cubicBezTo>
                  <a:cubicBezTo>
                    <a:pt x="0" y="4835"/>
                    <a:pt x="4835" y="0"/>
                    <a:pt x="10799" y="0"/>
                  </a:cubicBezTo>
                  <a:cubicBezTo>
                    <a:pt x="16764" y="0"/>
                    <a:pt x="21599" y="4835"/>
                    <a:pt x="21599" y="10799"/>
                  </a:cubicBezTo>
                  <a:lnTo>
                    <a:pt x="21599" y="10800"/>
                  </a:ln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6" name="AutoShape 35"/>
            <p:cNvSpPr/>
            <p:nvPr/>
          </p:nvSpPr>
          <p:spPr bwMode="auto">
            <a:xfrm>
              <a:off x="6500096" y="4918299"/>
              <a:ext cx="386594" cy="38659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10800"/>
                  </a:moveTo>
                  <a:cubicBezTo>
                    <a:pt x="21599" y="16764"/>
                    <a:pt x="16764" y="21599"/>
                    <a:pt x="10800" y="21599"/>
                  </a:cubicBezTo>
                  <a:cubicBezTo>
                    <a:pt x="4835" y="21599"/>
                    <a:pt x="0" y="16764"/>
                    <a:pt x="0" y="10800"/>
                  </a:cubicBezTo>
                  <a:cubicBezTo>
                    <a:pt x="0" y="4835"/>
                    <a:pt x="4835" y="0"/>
                    <a:pt x="10799" y="0"/>
                  </a:cubicBezTo>
                  <a:cubicBezTo>
                    <a:pt x="16764" y="0"/>
                    <a:pt x="21599" y="4835"/>
                    <a:pt x="21599" y="10799"/>
                  </a:cubicBez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ffectLst/>
          </p:spPr>
          <p:txBody>
            <a:bodyPr lIns="0" tIns="0" rIns="0" bIns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2955" b="0" i="0" u="none" strike="noStrike" kern="0" cap="none" spc="0" normalizeH="0" baseline="0" noProof="0">
                <a:ln>
                  <a:noFill/>
                </a:ln>
                <a:solidFill>
                  <a:srgbClr val="DBDBD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Gill Sans" charset="0"/>
                <a:sym typeface="Arial" panose="020B0604020202020204" pitchFamily="34" charset="0"/>
              </a:endParaRPr>
            </a:p>
          </p:txBody>
        </p:sp>
        <p:sp>
          <p:nvSpPr>
            <p:cNvPr id="57" name="Line 36"/>
            <p:cNvSpPr>
              <a:spLocks noChangeShapeType="1"/>
            </p:cNvSpPr>
            <p:nvPr/>
          </p:nvSpPr>
          <p:spPr bwMode="auto">
            <a:xfrm>
              <a:off x="6445304" y="4318623"/>
              <a:ext cx="114152" cy="398008"/>
            </a:xfrm>
            <a:prstGeom prst="line">
              <a:avLst/>
            </a:prstGeom>
            <a:noFill/>
            <a:ln w="6350" cap="flat" cmpd="sng">
              <a:solidFill>
                <a:srgbClr val="1D50A2"/>
              </a:solidFill>
              <a:prstDash val="dash"/>
              <a:rou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2413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63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8" name="AutoShape 37"/>
            <p:cNvSpPr/>
            <p:nvPr/>
          </p:nvSpPr>
          <p:spPr bwMode="auto">
            <a:xfrm>
              <a:off x="6407846" y="4901729"/>
              <a:ext cx="576424" cy="3520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7670" tIns="37670" rIns="37670" bIns="37670" anchor="b"/>
            <a:lstStyle>
              <a:lvl1pPr defTabSz="584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1pPr>
              <a:lvl2pPr marL="742950" indent="-285750" defTabSz="584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2pPr>
              <a:lvl3pPr marL="1143000" indent="-228600" defTabSz="584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3pPr>
              <a:lvl4pPr marL="1600200" indent="-228600" defTabSz="584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4pPr>
              <a:lvl5pPr marL="2057400" indent="-228600" defTabSz="584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5pPr>
              <a:lvl6pPr marL="2514600" indent="-228600" algn="ctr" defTabSz="5842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6pPr>
              <a:lvl7pPr marL="2971800" indent="-228600" algn="ctr" defTabSz="5842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7pPr>
              <a:lvl8pPr marL="3429000" indent="-228600" algn="ctr" defTabSz="5842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8pPr>
              <a:lvl9pPr marL="3886200" indent="-228600" algn="ctr" defTabSz="5842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9pPr>
            </a:lstStyle>
            <a:p>
              <a:pPr algn="ctr" eaLnBrk="1"/>
              <a:r>
                <a:rPr lang="es-ES" altLang="zh-CN" sz="1400" b="0" dirty="0" smtClean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04</a:t>
              </a:r>
              <a:endParaRPr lang="es-ES" altLang="zh-CN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9" name="AutoShape 39"/>
            <p:cNvSpPr/>
            <p:nvPr/>
          </p:nvSpPr>
          <p:spPr bwMode="auto">
            <a:xfrm>
              <a:off x="7446034" y="4335364"/>
              <a:ext cx="547166" cy="547166"/>
            </a:xfrm>
            <a:custGeom>
              <a:avLst/>
              <a:gdLst>
                <a:gd name="T0" fmla="*/ 570706 w 21600"/>
                <a:gd name="T1" fmla="*/ 570706 h 21600"/>
                <a:gd name="T2" fmla="*/ 570706 w 21600"/>
                <a:gd name="T3" fmla="*/ 570706 h 21600"/>
                <a:gd name="T4" fmla="*/ 570706 w 21600"/>
                <a:gd name="T5" fmla="*/ 570706 h 21600"/>
                <a:gd name="T6" fmla="*/ 570706 w 21600"/>
                <a:gd name="T7" fmla="*/ 57070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10800"/>
                  </a:moveTo>
                  <a:cubicBezTo>
                    <a:pt x="21599" y="16764"/>
                    <a:pt x="16764" y="21599"/>
                    <a:pt x="10800" y="21599"/>
                  </a:cubicBezTo>
                  <a:cubicBezTo>
                    <a:pt x="4835" y="21599"/>
                    <a:pt x="0" y="16764"/>
                    <a:pt x="0" y="10800"/>
                  </a:cubicBezTo>
                  <a:cubicBezTo>
                    <a:pt x="0" y="4835"/>
                    <a:pt x="4835" y="0"/>
                    <a:pt x="10799" y="0"/>
                  </a:cubicBezTo>
                  <a:cubicBezTo>
                    <a:pt x="16764" y="0"/>
                    <a:pt x="21599" y="4835"/>
                    <a:pt x="21599" y="10799"/>
                  </a:cubicBezTo>
                  <a:lnTo>
                    <a:pt x="21599" y="10800"/>
                  </a:ln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0" name="AutoShape 40"/>
            <p:cNvSpPr/>
            <p:nvPr/>
          </p:nvSpPr>
          <p:spPr bwMode="auto">
            <a:xfrm>
              <a:off x="7528984" y="4412987"/>
              <a:ext cx="386594" cy="38735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10800"/>
                  </a:moveTo>
                  <a:cubicBezTo>
                    <a:pt x="21599" y="16764"/>
                    <a:pt x="16764" y="21599"/>
                    <a:pt x="10800" y="21599"/>
                  </a:cubicBezTo>
                  <a:cubicBezTo>
                    <a:pt x="4835" y="21599"/>
                    <a:pt x="0" y="16764"/>
                    <a:pt x="0" y="10800"/>
                  </a:cubicBezTo>
                  <a:cubicBezTo>
                    <a:pt x="0" y="4835"/>
                    <a:pt x="4835" y="0"/>
                    <a:pt x="10799" y="0"/>
                  </a:cubicBezTo>
                  <a:cubicBezTo>
                    <a:pt x="16764" y="0"/>
                    <a:pt x="21599" y="4835"/>
                    <a:pt x="21599" y="10799"/>
                  </a:cubicBez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ffectLst/>
          </p:spPr>
          <p:txBody>
            <a:bodyPr lIns="0" tIns="0" rIns="0" bIns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2955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Gill Sans" charset="0"/>
                <a:sym typeface="Arial" panose="020B0604020202020204" pitchFamily="34" charset="0"/>
              </a:endParaRPr>
            </a:p>
          </p:txBody>
        </p:sp>
        <p:sp>
          <p:nvSpPr>
            <p:cNvPr id="61" name="Line 41"/>
            <p:cNvSpPr>
              <a:spLocks noChangeShapeType="1"/>
            </p:cNvSpPr>
            <p:nvPr/>
          </p:nvSpPr>
          <p:spPr bwMode="auto">
            <a:xfrm>
              <a:off x="7135541" y="4053790"/>
              <a:ext cx="294511" cy="294511"/>
            </a:xfrm>
            <a:prstGeom prst="line">
              <a:avLst/>
            </a:prstGeom>
            <a:noFill/>
            <a:ln w="6350" cap="flat" cmpd="sng">
              <a:solidFill>
                <a:srgbClr val="1D50A2"/>
              </a:solidFill>
              <a:prstDash val="dash"/>
              <a:rou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2413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63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2" name="AutoShape 42"/>
            <p:cNvSpPr/>
            <p:nvPr/>
          </p:nvSpPr>
          <p:spPr bwMode="auto">
            <a:xfrm>
              <a:off x="7525012" y="4443237"/>
              <a:ext cx="386927" cy="310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7670" tIns="37670" rIns="37670" bIns="37670" anchor="b"/>
            <a:lstStyle>
              <a:lvl1pPr defTabSz="584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1pPr>
              <a:lvl2pPr marL="742950" indent="-285750" defTabSz="584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2pPr>
              <a:lvl3pPr marL="1143000" indent="-228600" defTabSz="584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3pPr>
              <a:lvl4pPr marL="1600200" indent="-228600" defTabSz="584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4pPr>
              <a:lvl5pPr marL="2057400" indent="-228600" defTabSz="584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5pPr>
              <a:lvl6pPr marL="2514600" indent="-228600" algn="ctr" defTabSz="5842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6pPr>
              <a:lvl7pPr marL="2971800" indent="-228600" algn="ctr" defTabSz="5842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7pPr>
              <a:lvl8pPr marL="3429000" indent="-228600" algn="ctr" defTabSz="5842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8pPr>
              <a:lvl9pPr marL="3886200" indent="-228600" algn="ctr" defTabSz="5842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9pPr>
            </a:lstStyle>
            <a:p>
              <a:pPr algn="ctr" eaLnBrk="1"/>
              <a:r>
                <a:rPr lang="es-ES" altLang="zh-CN" sz="1400" b="0" dirty="0" smtClean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05</a:t>
              </a:r>
              <a:endParaRPr lang="es-ES" altLang="zh-CN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3" name="AutoShape 44"/>
            <p:cNvSpPr/>
            <p:nvPr/>
          </p:nvSpPr>
          <p:spPr bwMode="auto">
            <a:xfrm>
              <a:off x="8154535" y="2965544"/>
              <a:ext cx="547167" cy="547166"/>
            </a:xfrm>
            <a:custGeom>
              <a:avLst/>
              <a:gdLst>
                <a:gd name="T0" fmla="*/ 570707 w 21600"/>
                <a:gd name="T1" fmla="*/ 570706 h 21600"/>
                <a:gd name="T2" fmla="*/ 570707 w 21600"/>
                <a:gd name="T3" fmla="*/ 570706 h 21600"/>
                <a:gd name="T4" fmla="*/ 570707 w 21600"/>
                <a:gd name="T5" fmla="*/ 570706 h 21600"/>
                <a:gd name="T6" fmla="*/ 570707 w 21600"/>
                <a:gd name="T7" fmla="*/ 57070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10800"/>
                  </a:moveTo>
                  <a:cubicBezTo>
                    <a:pt x="21599" y="16764"/>
                    <a:pt x="16764" y="21599"/>
                    <a:pt x="10800" y="21599"/>
                  </a:cubicBezTo>
                  <a:cubicBezTo>
                    <a:pt x="4835" y="21599"/>
                    <a:pt x="0" y="16764"/>
                    <a:pt x="0" y="10800"/>
                  </a:cubicBezTo>
                  <a:cubicBezTo>
                    <a:pt x="0" y="4835"/>
                    <a:pt x="4835" y="0"/>
                    <a:pt x="10799" y="0"/>
                  </a:cubicBezTo>
                  <a:cubicBezTo>
                    <a:pt x="16764" y="0"/>
                    <a:pt x="21599" y="4835"/>
                    <a:pt x="21599" y="10799"/>
                  </a:cubicBezTo>
                  <a:lnTo>
                    <a:pt x="21599" y="10800"/>
                  </a:ln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4" name="AutoShape 45"/>
            <p:cNvSpPr/>
            <p:nvPr/>
          </p:nvSpPr>
          <p:spPr bwMode="auto">
            <a:xfrm>
              <a:off x="8237485" y="3043167"/>
              <a:ext cx="386594" cy="38659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10800"/>
                  </a:moveTo>
                  <a:cubicBezTo>
                    <a:pt x="21599" y="16764"/>
                    <a:pt x="16764" y="21599"/>
                    <a:pt x="10800" y="21599"/>
                  </a:cubicBezTo>
                  <a:cubicBezTo>
                    <a:pt x="4835" y="21599"/>
                    <a:pt x="0" y="16764"/>
                    <a:pt x="0" y="10800"/>
                  </a:cubicBezTo>
                  <a:cubicBezTo>
                    <a:pt x="0" y="4835"/>
                    <a:pt x="4835" y="0"/>
                    <a:pt x="10799" y="0"/>
                  </a:cubicBezTo>
                  <a:cubicBezTo>
                    <a:pt x="16764" y="0"/>
                    <a:pt x="21599" y="4835"/>
                    <a:pt x="21599" y="10799"/>
                  </a:cubicBez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ffectLst/>
          </p:spPr>
          <p:txBody>
            <a:bodyPr lIns="0" tIns="0" rIns="0" bIns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2955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Gill Sans" charset="0"/>
                <a:sym typeface="Arial" panose="020B0604020202020204" pitchFamily="34" charset="0"/>
              </a:endParaRPr>
            </a:p>
          </p:txBody>
        </p:sp>
        <p:sp>
          <p:nvSpPr>
            <p:cNvPr id="65" name="AutoShape 46"/>
            <p:cNvSpPr/>
            <p:nvPr/>
          </p:nvSpPr>
          <p:spPr bwMode="auto">
            <a:xfrm>
              <a:off x="8233514" y="3073417"/>
              <a:ext cx="386927" cy="310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7670" tIns="37670" rIns="37670" bIns="37670" anchor="b"/>
            <a:lstStyle>
              <a:lvl1pPr defTabSz="584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1pPr>
              <a:lvl2pPr marL="742950" indent="-285750" defTabSz="584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2pPr>
              <a:lvl3pPr marL="1143000" indent="-228600" defTabSz="584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3pPr>
              <a:lvl4pPr marL="1600200" indent="-228600" defTabSz="584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4pPr>
              <a:lvl5pPr marL="2057400" indent="-228600" defTabSz="584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5pPr>
              <a:lvl6pPr marL="2514600" indent="-228600" algn="ctr" defTabSz="5842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6pPr>
              <a:lvl7pPr marL="2971800" indent="-228600" algn="ctr" defTabSz="5842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7pPr>
              <a:lvl8pPr marL="3429000" indent="-228600" algn="ctr" defTabSz="5842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8pPr>
              <a:lvl9pPr marL="3886200" indent="-228600" algn="ctr" defTabSz="5842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9pPr>
            </a:lstStyle>
            <a:p>
              <a:pPr algn="ctr" eaLnBrk="1"/>
              <a:r>
                <a:rPr lang="es-ES" altLang="zh-CN" sz="1400" b="0" dirty="0" smtClean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06</a:t>
              </a:r>
              <a:endParaRPr lang="es-ES" altLang="zh-CN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6" name="Line 47"/>
            <p:cNvSpPr>
              <a:spLocks noChangeShapeType="1"/>
            </p:cNvSpPr>
            <p:nvPr/>
          </p:nvSpPr>
          <p:spPr bwMode="auto">
            <a:xfrm>
              <a:off x="7680425" y="3222766"/>
              <a:ext cx="361480" cy="0"/>
            </a:xfrm>
            <a:prstGeom prst="line">
              <a:avLst/>
            </a:prstGeom>
            <a:noFill/>
            <a:ln w="6350" cap="flat" cmpd="sng">
              <a:solidFill>
                <a:srgbClr val="1D50A2"/>
              </a:solidFill>
              <a:prstDash val="dash"/>
              <a:rou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2413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63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7" name="AutoShape 33"/>
            <p:cNvSpPr/>
            <p:nvPr/>
          </p:nvSpPr>
          <p:spPr bwMode="auto">
            <a:xfrm rot="10627777" flipV="1">
              <a:off x="6435411" y="3881802"/>
              <a:ext cx="837873" cy="426927"/>
            </a:xfrm>
            <a:custGeom>
              <a:avLst/>
              <a:gdLst>
                <a:gd name="T0" fmla="*/ 873919 w 21600"/>
                <a:gd name="T1" fmla="*/ 445293 h 21600"/>
                <a:gd name="T2" fmla="*/ 873919 w 21600"/>
                <a:gd name="T3" fmla="*/ 445293 h 21600"/>
                <a:gd name="T4" fmla="*/ 873919 w 21600"/>
                <a:gd name="T5" fmla="*/ 445293 h 21600"/>
                <a:gd name="T6" fmla="*/ 873919 w 21600"/>
                <a:gd name="T7" fmla="*/ 44529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cubicBezTo>
                    <a:pt x="2132" y="3949"/>
                    <a:pt x="4452" y="7455"/>
                    <a:pt x="6927" y="10463"/>
                  </a:cubicBezTo>
                  <a:cubicBezTo>
                    <a:pt x="11450" y="15964"/>
                    <a:pt x="16422" y="19738"/>
                    <a:pt x="21599" y="21600"/>
                  </a:cubicBezTo>
                </a:path>
              </a:pathLst>
            </a:custGeom>
            <a:noFill/>
            <a:ln w="101600" cap="flat" cmpd="sng">
              <a:solidFill>
                <a:srgbClr val="1D50A2"/>
              </a:solidFill>
              <a:prstDash val="solid"/>
              <a:miter lim="0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8" name="AutoShape 38"/>
            <p:cNvSpPr/>
            <p:nvPr/>
          </p:nvSpPr>
          <p:spPr bwMode="auto">
            <a:xfrm rot="172778" flipH="1">
              <a:off x="7107384" y="3203741"/>
              <a:ext cx="525097" cy="827980"/>
            </a:xfrm>
            <a:custGeom>
              <a:avLst/>
              <a:gdLst>
                <a:gd name="T0" fmla="*/ 547688 w 21600"/>
                <a:gd name="T1" fmla="*/ 863600 h 21600"/>
                <a:gd name="T2" fmla="*/ 547688 w 21600"/>
                <a:gd name="T3" fmla="*/ 863600 h 21600"/>
                <a:gd name="T4" fmla="*/ 547688 w 21600"/>
                <a:gd name="T5" fmla="*/ 863600 h 21600"/>
                <a:gd name="T6" fmla="*/ 547688 w 21600"/>
                <a:gd name="T7" fmla="*/ 86360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cubicBezTo>
                    <a:pt x="1541" y="4059"/>
                    <a:pt x="4096" y="7943"/>
                    <a:pt x="7570" y="11508"/>
                  </a:cubicBezTo>
                  <a:cubicBezTo>
                    <a:pt x="11303" y="15340"/>
                    <a:pt x="16046" y="18752"/>
                    <a:pt x="21599" y="21600"/>
                  </a:cubicBezTo>
                </a:path>
              </a:pathLst>
            </a:custGeom>
            <a:noFill/>
            <a:ln w="101600" cap="flat" cmpd="sng">
              <a:solidFill>
                <a:srgbClr val="1D50A2"/>
              </a:solidFill>
              <a:prstDash val="solid"/>
              <a:miter lim="0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9" name="AutoShape 43"/>
            <p:cNvSpPr/>
            <p:nvPr/>
          </p:nvSpPr>
          <p:spPr bwMode="auto">
            <a:xfrm>
              <a:off x="7579971" y="3145143"/>
              <a:ext cx="154485" cy="154485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rgbClr val="1D50A2"/>
            </a:solidFill>
            <a:ln>
              <a:solidFill>
                <a:srgbClr val="1D50A2"/>
              </a:solidFill>
            </a:ln>
            <a:effectLst/>
          </p:spPr>
          <p:txBody>
            <a:bodyPr lIns="0" tIns="0" rIns="0" bIns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2955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Gill Sans" charset="0"/>
                <a:sym typeface="Arial" panose="020B0604020202020204" pitchFamily="34" charset="0"/>
              </a:endParaRPr>
            </a:p>
          </p:txBody>
        </p:sp>
      </p:grpSp>
      <p:sp>
        <p:nvSpPr>
          <p:cNvPr id="70" name="文本框 1"/>
          <p:cNvSpPr txBox="1"/>
          <p:nvPr/>
        </p:nvSpPr>
        <p:spPr>
          <a:xfrm>
            <a:off x="1268302" y="2196939"/>
            <a:ext cx="21499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的内容打在这里，或者通过复制您的文本后，在此框中选择粘贴，并选择只保留文字。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明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，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1" name="išļîďè"/>
          <p:cNvSpPr txBox="1"/>
          <p:nvPr/>
        </p:nvSpPr>
        <p:spPr bwMode="auto">
          <a:xfrm>
            <a:off x="1220787" y="1883572"/>
            <a:ext cx="2239562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tx1"/>
                </a:solidFill>
                <a:latin typeface="+mn-ea"/>
              </a:rPr>
              <a:t>Text here</a:t>
            </a:r>
          </a:p>
        </p:txBody>
      </p:sp>
      <p:sp>
        <p:nvSpPr>
          <p:cNvPr id="72" name="文本框 1"/>
          <p:cNvSpPr txBox="1"/>
          <p:nvPr/>
        </p:nvSpPr>
        <p:spPr>
          <a:xfrm>
            <a:off x="8244340" y="2237984"/>
            <a:ext cx="21499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的内容打在这里，或者通过复制您的文本后，在此框中选择粘贴，并选择只保留文字。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明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，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3" name="išļîďè"/>
          <p:cNvSpPr txBox="1"/>
          <p:nvPr/>
        </p:nvSpPr>
        <p:spPr bwMode="auto">
          <a:xfrm>
            <a:off x="8196825" y="1924617"/>
            <a:ext cx="2239562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tx1"/>
                </a:solidFill>
                <a:latin typeface="+mn-ea"/>
              </a:rPr>
              <a:t>Text here</a:t>
            </a:r>
          </a:p>
        </p:txBody>
      </p:sp>
      <p:sp>
        <p:nvSpPr>
          <p:cNvPr id="74" name="文本框 1"/>
          <p:cNvSpPr txBox="1"/>
          <p:nvPr/>
        </p:nvSpPr>
        <p:spPr>
          <a:xfrm>
            <a:off x="7527235" y="4476810"/>
            <a:ext cx="21499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的内容打在这里，或者通过复制您的文本后，在此框中选择粘贴，并选择只保留文字。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明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，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5" name="išļîďè"/>
          <p:cNvSpPr txBox="1"/>
          <p:nvPr/>
        </p:nvSpPr>
        <p:spPr bwMode="auto">
          <a:xfrm>
            <a:off x="7479720" y="4163443"/>
            <a:ext cx="2239562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tx1"/>
                </a:solidFill>
                <a:latin typeface="+mn-ea"/>
              </a:rPr>
              <a:t>Text here</a:t>
            </a:r>
          </a:p>
        </p:txBody>
      </p:sp>
      <p:sp>
        <p:nvSpPr>
          <p:cNvPr id="76" name="文本框 1"/>
          <p:cNvSpPr txBox="1"/>
          <p:nvPr/>
        </p:nvSpPr>
        <p:spPr>
          <a:xfrm>
            <a:off x="5788317" y="5508161"/>
            <a:ext cx="21499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的内容打在这里，或者通过复制您的文本后，在此框中选择粘贴，并选择只保留文字。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明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，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7" name="išļîďè"/>
          <p:cNvSpPr txBox="1"/>
          <p:nvPr/>
        </p:nvSpPr>
        <p:spPr bwMode="auto">
          <a:xfrm>
            <a:off x="5740802" y="5194794"/>
            <a:ext cx="2239562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tx1"/>
                </a:solidFill>
                <a:latin typeface="+mn-ea"/>
              </a:rPr>
              <a:t>Text here</a:t>
            </a:r>
          </a:p>
        </p:txBody>
      </p:sp>
      <p:sp>
        <p:nvSpPr>
          <p:cNvPr id="78" name="文本框 1"/>
          <p:cNvSpPr txBox="1"/>
          <p:nvPr/>
        </p:nvSpPr>
        <p:spPr>
          <a:xfrm>
            <a:off x="3385779" y="5508161"/>
            <a:ext cx="21499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的内容打在这里，或者通过复制您的文本后，在此框中选择粘贴，并选择只保留文字。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明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，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9" name="išļîďè"/>
          <p:cNvSpPr txBox="1"/>
          <p:nvPr/>
        </p:nvSpPr>
        <p:spPr bwMode="auto">
          <a:xfrm>
            <a:off x="3338264" y="5194794"/>
            <a:ext cx="2239562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tx1"/>
                </a:solidFill>
                <a:latin typeface="+mn-ea"/>
              </a:rPr>
              <a:t>Text here</a:t>
            </a:r>
          </a:p>
        </p:txBody>
      </p:sp>
      <p:sp>
        <p:nvSpPr>
          <p:cNvPr id="80" name="文本框 1"/>
          <p:cNvSpPr txBox="1"/>
          <p:nvPr/>
        </p:nvSpPr>
        <p:spPr>
          <a:xfrm>
            <a:off x="1353691" y="4145861"/>
            <a:ext cx="21499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的内容打在这里，或者通过复制您的文本后，在此框中选择粘贴，并选择只保留文字。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明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，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1" name="išļîďè"/>
          <p:cNvSpPr txBox="1"/>
          <p:nvPr/>
        </p:nvSpPr>
        <p:spPr bwMode="auto">
          <a:xfrm>
            <a:off x="1306176" y="3832494"/>
            <a:ext cx="2239562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tx1"/>
                </a:solidFill>
                <a:latin typeface="+mn-ea"/>
              </a:rPr>
              <a:t>Text here</a:t>
            </a:r>
          </a:p>
        </p:txBody>
      </p:sp>
    </p:spTree>
    <p:extLst>
      <p:ext uri="{BB962C8B-B14F-4D97-AF65-F5344CB8AC3E}">
        <p14:creationId xmlns:p14="http://schemas.microsoft.com/office/powerpoint/2010/main" val="209935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/>
          <p:nvPr/>
        </p:nvGrpSpPr>
        <p:grpSpPr>
          <a:xfrm>
            <a:off x="506283" y="171919"/>
            <a:ext cx="670385" cy="604428"/>
            <a:chOff x="5424755" y="1340768"/>
            <a:chExt cx="670560" cy="604586"/>
          </a:xfrm>
        </p:grpSpPr>
        <p:grpSp>
          <p:nvGrpSpPr>
            <p:cNvPr id="39" name="组合 38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41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2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40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43" name="文本框 9"/>
          <p:cNvSpPr txBox="1"/>
          <p:nvPr/>
        </p:nvSpPr>
        <p:spPr>
          <a:xfrm>
            <a:off x="1223286" y="290670"/>
            <a:ext cx="2798379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dirty="0">
                <a:solidFill>
                  <a:srgbClr val="414455"/>
                </a:solidFill>
                <a:latin typeface="微软雅黑" panose="020B0503020204020204" pitchFamily="34" charset="-122"/>
              </a:rPr>
              <a:t>研究成果与应用</a:t>
            </a:r>
          </a:p>
        </p:txBody>
      </p:sp>
      <p:sp>
        <p:nvSpPr>
          <p:cNvPr id="44" name="Freeform 126"/>
          <p:cNvSpPr>
            <a:spLocks noChangeAspect="1" noEditPoints="1"/>
          </p:cNvSpPr>
          <p:nvPr/>
        </p:nvSpPr>
        <p:spPr bwMode="auto">
          <a:xfrm>
            <a:off x="710380" y="332909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6535009" y="294701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spcBef>
                <a:spcPct val="0"/>
              </a:spcBef>
              <a:defRPr/>
            </a:pPr>
            <a:r>
              <a:rPr lang="zh-CN" altLang="en-US" dirty="0">
                <a:solidFill>
                  <a:srgbClr val="1C50A2"/>
                </a:solidFill>
                <a:latin typeface="Arial" panose="020B0604020202020204"/>
                <a:sym typeface="微软雅黑" panose="020B0503020204020204" pitchFamily="34" charset="-122"/>
              </a:rPr>
              <a:t>研究目标</a:t>
            </a:r>
            <a:endParaRPr lang="zh-CN" altLang="en-US" sz="1100" dirty="0">
              <a:solidFill>
                <a:srgbClr val="1C50A2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7744182" y="308217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lang="zh-CN" altLang="en-US" b="1" dirty="0">
                <a:solidFill>
                  <a:srgbClr val="1C50A2"/>
                </a:solidFill>
                <a:latin typeface="Arial" panose="020B0604020202020204"/>
              </a:rPr>
              <a:t>成果形式</a:t>
            </a:r>
          </a:p>
        </p:txBody>
      </p:sp>
      <p:sp>
        <p:nvSpPr>
          <p:cNvPr id="47" name="矩形 46"/>
          <p:cNvSpPr/>
          <p:nvPr/>
        </p:nvSpPr>
        <p:spPr>
          <a:xfrm>
            <a:off x="9154720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kumimoji="1" lang="zh-CN" altLang="en-US" dirty="0">
                <a:solidFill>
                  <a:srgbClr val="1C50A2"/>
                </a:solidFill>
                <a:latin typeface="Arial" panose="020B0604020202020204"/>
              </a:rPr>
              <a:t>应用前景</a:t>
            </a:r>
            <a:endParaRPr lang="zh-CN" altLang="en-US" dirty="0">
              <a:solidFill>
                <a:srgbClr val="1C50A2"/>
              </a:solidFill>
              <a:latin typeface="Arial" panose="020B0604020202020204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10441652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kumimoji="1" lang="zh-CN" altLang="en-US" dirty="0">
                <a:solidFill>
                  <a:srgbClr val="1C50A2"/>
                </a:solidFill>
                <a:latin typeface="Arial" panose="020B0604020202020204"/>
              </a:rPr>
              <a:t>案例分析</a:t>
            </a:r>
            <a:endParaRPr lang="zh-CN" altLang="en-US" dirty="0">
              <a:solidFill>
                <a:srgbClr val="1C50A2"/>
              </a:solidFill>
              <a:latin typeface="Arial" panose="020B0604020202020204"/>
            </a:endParaRPr>
          </a:p>
        </p:txBody>
      </p:sp>
      <p:cxnSp>
        <p:nvCxnSpPr>
          <p:cNvPr id="49" name="直接连接符 48"/>
          <p:cNvCxnSpPr/>
          <p:nvPr/>
        </p:nvCxnSpPr>
        <p:spPr>
          <a:xfrm>
            <a:off x="7586134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8873067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>
            <a:off x="10160000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>
            <a:off x="11446933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4184894" y="2040106"/>
            <a:ext cx="3841506" cy="2625936"/>
            <a:chOff x="3439827" y="1591372"/>
            <a:chExt cx="5376567" cy="3675257"/>
          </a:xfrm>
        </p:grpSpPr>
        <p:grpSp>
          <p:nvGrpSpPr>
            <p:cNvPr id="17" name="Group 1"/>
            <p:cNvGrpSpPr/>
            <p:nvPr/>
          </p:nvGrpSpPr>
          <p:grpSpPr>
            <a:xfrm>
              <a:off x="3760470" y="2368790"/>
              <a:ext cx="4805579" cy="2199632"/>
              <a:chOff x="3212076" y="2449974"/>
              <a:chExt cx="5771679" cy="2641840"/>
            </a:xfrm>
          </p:grpSpPr>
          <p:sp>
            <p:nvSpPr>
              <p:cNvPr id="32" name="Freeform 5"/>
              <p:cNvSpPr/>
              <p:nvPr/>
            </p:nvSpPr>
            <p:spPr bwMode="auto">
              <a:xfrm>
                <a:off x="7360071" y="2683755"/>
                <a:ext cx="1623684" cy="1549590"/>
              </a:xfrm>
              <a:custGeom>
                <a:avLst/>
                <a:gdLst>
                  <a:gd name="T0" fmla="*/ 1271 w 1271"/>
                  <a:gd name="T1" fmla="*/ 1213 h 1213"/>
                  <a:gd name="T2" fmla="*/ 811 w 1271"/>
                  <a:gd name="T3" fmla="*/ 1213 h 1213"/>
                  <a:gd name="T4" fmla="*/ 0 w 1271"/>
                  <a:gd name="T5" fmla="*/ 0 h 1213"/>
                  <a:gd name="T6" fmla="*/ 459 w 1271"/>
                  <a:gd name="T7" fmla="*/ 0 h 1213"/>
                  <a:gd name="T8" fmla="*/ 1271 w 1271"/>
                  <a:gd name="T9" fmla="*/ 1213 h 1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1" h="1213">
                    <a:moveTo>
                      <a:pt x="1271" y="1213"/>
                    </a:moveTo>
                    <a:lnTo>
                      <a:pt x="811" y="1213"/>
                    </a:lnTo>
                    <a:lnTo>
                      <a:pt x="0" y="0"/>
                    </a:lnTo>
                    <a:lnTo>
                      <a:pt x="459" y="0"/>
                    </a:lnTo>
                    <a:lnTo>
                      <a:pt x="1271" y="1213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83748" tIns="41874" rIns="83748" bIns="4187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just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3" name="Freeform 6"/>
              <p:cNvSpPr/>
              <p:nvPr/>
            </p:nvSpPr>
            <p:spPr bwMode="auto">
              <a:xfrm>
                <a:off x="6324031" y="2449974"/>
                <a:ext cx="1622407" cy="2408059"/>
              </a:xfrm>
              <a:custGeom>
                <a:avLst/>
                <a:gdLst>
                  <a:gd name="T0" fmla="*/ 1270 w 1270"/>
                  <a:gd name="T1" fmla="*/ 1885 h 1885"/>
                  <a:gd name="T2" fmla="*/ 811 w 1270"/>
                  <a:gd name="T3" fmla="*/ 1885 h 1885"/>
                  <a:gd name="T4" fmla="*/ 0 w 1270"/>
                  <a:gd name="T5" fmla="*/ 0 h 1885"/>
                  <a:gd name="T6" fmla="*/ 459 w 1270"/>
                  <a:gd name="T7" fmla="*/ 0 h 1885"/>
                  <a:gd name="T8" fmla="*/ 1270 w 1270"/>
                  <a:gd name="T9" fmla="*/ 1885 h 18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0" h="1885">
                    <a:moveTo>
                      <a:pt x="1270" y="1885"/>
                    </a:moveTo>
                    <a:lnTo>
                      <a:pt x="811" y="1885"/>
                    </a:lnTo>
                    <a:lnTo>
                      <a:pt x="0" y="0"/>
                    </a:lnTo>
                    <a:lnTo>
                      <a:pt x="459" y="0"/>
                    </a:lnTo>
                    <a:lnTo>
                      <a:pt x="1270" y="1885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83748" tIns="41874" rIns="83748" bIns="4187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just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4" name="Freeform 7"/>
              <p:cNvSpPr/>
              <p:nvPr/>
            </p:nvSpPr>
            <p:spPr bwMode="auto">
              <a:xfrm>
                <a:off x="5285435" y="2917534"/>
                <a:ext cx="1624962" cy="2174280"/>
              </a:xfrm>
              <a:custGeom>
                <a:avLst/>
                <a:gdLst>
                  <a:gd name="T0" fmla="*/ 459 w 1272"/>
                  <a:gd name="T1" fmla="*/ 0 h 1702"/>
                  <a:gd name="T2" fmla="*/ 1272 w 1272"/>
                  <a:gd name="T3" fmla="*/ 1702 h 1702"/>
                  <a:gd name="T4" fmla="*/ 813 w 1272"/>
                  <a:gd name="T5" fmla="*/ 1702 h 1702"/>
                  <a:gd name="T6" fmla="*/ 0 w 1272"/>
                  <a:gd name="T7" fmla="*/ 0 h 1702"/>
                  <a:gd name="T8" fmla="*/ 459 w 1272"/>
                  <a:gd name="T9" fmla="*/ 0 h 17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2" h="1702">
                    <a:moveTo>
                      <a:pt x="459" y="0"/>
                    </a:moveTo>
                    <a:lnTo>
                      <a:pt x="1272" y="1702"/>
                    </a:lnTo>
                    <a:lnTo>
                      <a:pt x="813" y="1702"/>
                    </a:lnTo>
                    <a:lnTo>
                      <a:pt x="0" y="0"/>
                    </a:lnTo>
                    <a:lnTo>
                      <a:pt x="459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83748" tIns="41874" rIns="83748" bIns="4187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just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5" name="Freeform 8"/>
              <p:cNvSpPr/>
              <p:nvPr/>
            </p:nvSpPr>
            <p:spPr bwMode="auto">
              <a:xfrm>
                <a:off x="4249394" y="2683754"/>
                <a:ext cx="1622407" cy="1940500"/>
              </a:xfrm>
              <a:custGeom>
                <a:avLst/>
                <a:gdLst>
                  <a:gd name="T0" fmla="*/ 459 w 1270"/>
                  <a:gd name="T1" fmla="*/ 0 h 1519"/>
                  <a:gd name="T2" fmla="*/ 1270 w 1270"/>
                  <a:gd name="T3" fmla="*/ 1519 h 1519"/>
                  <a:gd name="T4" fmla="*/ 811 w 1270"/>
                  <a:gd name="T5" fmla="*/ 1519 h 1519"/>
                  <a:gd name="T6" fmla="*/ 0 w 1270"/>
                  <a:gd name="T7" fmla="*/ 0 h 1519"/>
                  <a:gd name="T8" fmla="*/ 459 w 1270"/>
                  <a:gd name="T9" fmla="*/ 0 h 15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0" h="1519">
                    <a:moveTo>
                      <a:pt x="459" y="0"/>
                    </a:moveTo>
                    <a:lnTo>
                      <a:pt x="1270" y="1519"/>
                    </a:lnTo>
                    <a:lnTo>
                      <a:pt x="811" y="1519"/>
                    </a:lnTo>
                    <a:lnTo>
                      <a:pt x="0" y="0"/>
                    </a:lnTo>
                    <a:lnTo>
                      <a:pt x="459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83748" tIns="41874" rIns="83748" bIns="4187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just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6" name="Freeform 9"/>
              <p:cNvSpPr/>
              <p:nvPr/>
            </p:nvSpPr>
            <p:spPr bwMode="auto">
              <a:xfrm>
                <a:off x="3212076" y="3130873"/>
                <a:ext cx="1623684" cy="1727160"/>
              </a:xfrm>
              <a:custGeom>
                <a:avLst/>
                <a:gdLst>
                  <a:gd name="T0" fmla="*/ 459 w 1271"/>
                  <a:gd name="T1" fmla="*/ 0 h 1352"/>
                  <a:gd name="T2" fmla="*/ 1271 w 1271"/>
                  <a:gd name="T3" fmla="*/ 1352 h 1352"/>
                  <a:gd name="T4" fmla="*/ 812 w 1271"/>
                  <a:gd name="T5" fmla="*/ 1352 h 1352"/>
                  <a:gd name="T6" fmla="*/ 0 w 1271"/>
                  <a:gd name="T7" fmla="*/ 0 h 1352"/>
                  <a:gd name="T8" fmla="*/ 459 w 1271"/>
                  <a:gd name="T9" fmla="*/ 0 h 1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1" h="1352">
                    <a:moveTo>
                      <a:pt x="459" y="0"/>
                    </a:moveTo>
                    <a:lnTo>
                      <a:pt x="1271" y="1352"/>
                    </a:lnTo>
                    <a:lnTo>
                      <a:pt x="812" y="1352"/>
                    </a:lnTo>
                    <a:lnTo>
                      <a:pt x="0" y="0"/>
                    </a:lnTo>
                    <a:lnTo>
                      <a:pt x="459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83748" tIns="41874" rIns="83748" bIns="4187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just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8" name="Rounded Rectangle 123"/>
            <p:cNvSpPr/>
            <p:nvPr/>
          </p:nvSpPr>
          <p:spPr>
            <a:xfrm rot="5400000">
              <a:off x="3239280" y="3227159"/>
              <a:ext cx="1526341" cy="490345"/>
            </a:xfrm>
            <a:prstGeom prst="roundRect">
              <a:avLst>
                <a:gd name="adj" fmla="val 50000"/>
              </a:avLst>
            </a:prstGeom>
            <a:solidFill>
              <a:srgbClr val="1D50A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Rounded Rectangle 124"/>
            <p:cNvSpPr/>
            <p:nvPr/>
          </p:nvSpPr>
          <p:spPr>
            <a:xfrm rot="5400000">
              <a:off x="3710477" y="3227161"/>
              <a:ext cx="2304938" cy="490345"/>
            </a:xfrm>
            <a:prstGeom prst="roundRect">
              <a:avLst>
                <a:gd name="adj" fmla="val 50000"/>
              </a:avLst>
            </a:prstGeom>
            <a:solidFill>
              <a:srgbClr val="1D50A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Rounded Rectangle 125"/>
            <p:cNvSpPr/>
            <p:nvPr/>
          </p:nvSpPr>
          <p:spPr>
            <a:xfrm rot="5400000">
              <a:off x="4774569" y="3227161"/>
              <a:ext cx="1915640" cy="490345"/>
            </a:xfrm>
            <a:prstGeom prst="roundRect">
              <a:avLst>
                <a:gd name="adj" fmla="val 50000"/>
              </a:avLst>
            </a:prstGeom>
            <a:solidFill>
              <a:srgbClr val="1D50A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Rounded Rectangle 126"/>
            <p:cNvSpPr/>
            <p:nvPr/>
          </p:nvSpPr>
          <p:spPr>
            <a:xfrm rot="5400000">
              <a:off x="5241071" y="3227162"/>
              <a:ext cx="2696361" cy="490345"/>
            </a:xfrm>
            <a:prstGeom prst="roundRect">
              <a:avLst>
                <a:gd name="adj" fmla="val 50000"/>
              </a:avLst>
            </a:prstGeom>
            <a:solidFill>
              <a:srgbClr val="1D50A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ounded Rectangle 127"/>
            <p:cNvSpPr/>
            <p:nvPr/>
          </p:nvSpPr>
          <p:spPr>
            <a:xfrm rot="5400000">
              <a:off x="6311606" y="3227162"/>
              <a:ext cx="2304940" cy="490345"/>
            </a:xfrm>
            <a:prstGeom prst="roundRect">
              <a:avLst>
                <a:gd name="adj" fmla="val 50000"/>
              </a:avLst>
            </a:prstGeom>
            <a:solidFill>
              <a:srgbClr val="1D50A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Rounded Rectangle 128"/>
            <p:cNvSpPr/>
            <p:nvPr/>
          </p:nvSpPr>
          <p:spPr>
            <a:xfrm rot="5400000">
              <a:off x="7688033" y="3227161"/>
              <a:ext cx="1264686" cy="490345"/>
            </a:xfrm>
            <a:prstGeom prst="roundRect">
              <a:avLst>
                <a:gd name="adj" fmla="val 50000"/>
              </a:avLst>
            </a:prstGeom>
            <a:solidFill>
              <a:srgbClr val="1D50A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Rounded Rectangle 131"/>
            <p:cNvSpPr/>
            <p:nvPr/>
          </p:nvSpPr>
          <p:spPr>
            <a:xfrm>
              <a:off x="8070387" y="1591372"/>
              <a:ext cx="503477" cy="503477"/>
            </a:xfrm>
            <a:prstGeom prst="roundRect">
              <a:avLst>
                <a:gd name="adj" fmla="val 16554"/>
              </a:avLst>
            </a:prstGeom>
            <a:solidFill>
              <a:srgbClr val="1D50A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tIns="0" rIns="0" bIns="0" rtlCol="0" anchor="ctr" anchorCtr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4</a:t>
              </a:r>
              <a:endParaRPr kumimoji="0" lang="en-AU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Rounded Rectangle 133"/>
            <p:cNvSpPr/>
            <p:nvPr/>
          </p:nvSpPr>
          <p:spPr>
            <a:xfrm>
              <a:off x="8093726" y="4763152"/>
              <a:ext cx="503477" cy="503477"/>
            </a:xfrm>
            <a:prstGeom prst="roundRect">
              <a:avLst>
                <a:gd name="adj" fmla="val 16554"/>
              </a:avLst>
            </a:prstGeom>
            <a:solidFill>
              <a:srgbClr val="1D50A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tIns="0" rIns="0" bIns="0" rtlCol="0" anchor="ctr" anchorCtr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3</a:t>
              </a: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Arc 134"/>
            <p:cNvSpPr/>
            <p:nvPr/>
          </p:nvSpPr>
          <p:spPr>
            <a:xfrm rot="14978043" flipH="1">
              <a:off x="6704862" y="3740571"/>
              <a:ext cx="1481382" cy="1481382"/>
            </a:xfrm>
            <a:prstGeom prst="arc">
              <a:avLst>
                <a:gd name="adj1" fmla="val 17014246"/>
                <a:gd name="adj2" fmla="val 745915"/>
              </a:avLst>
            </a:prstGeom>
            <a:noFill/>
            <a:ln w="12700" cap="flat" cmpd="sng" algn="ctr">
              <a:solidFill>
                <a:srgbClr val="1D50A2"/>
              </a:solidFill>
              <a:prstDash val="solid"/>
              <a:miter lim="800000"/>
              <a:tailEnd type="triangle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Arc 135"/>
            <p:cNvSpPr/>
            <p:nvPr/>
          </p:nvSpPr>
          <p:spPr>
            <a:xfrm rot="6621957" flipH="1" flipV="1">
              <a:off x="7335012" y="1777442"/>
              <a:ext cx="1481382" cy="1481382"/>
            </a:xfrm>
            <a:prstGeom prst="arc">
              <a:avLst>
                <a:gd name="adj1" fmla="val 17014246"/>
                <a:gd name="adj2" fmla="val 19242592"/>
              </a:avLst>
            </a:prstGeom>
            <a:noFill/>
            <a:ln w="12700" cap="flat" cmpd="sng" algn="ctr">
              <a:solidFill>
                <a:srgbClr val="1D50A2"/>
              </a:solidFill>
              <a:prstDash val="solid"/>
              <a:miter lim="800000"/>
              <a:tailEnd type="triangle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Rounded Rectangle 137"/>
            <p:cNvSpPr/>
            <p:nvPr/>
          </p:nvSpPr>
          <p:spPr>
            <a:xfrm flipH="1">
              <a:off x="3682359" y="1591372"/>
              <a:ext cx="503477" cy="503477"/>
            </a:xfrm>
            <a:prstGeom prst="roundRect">
              <a:avLst>
                <a:gd name="adj" fmla="val 16554"/>
              </a:avLst>
            </a:prstGeom>
            <a:solidFill>
              <a:srgbClr val="1D50A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tIns="0" rIns="0" bIns="0" rtlCol="0" anchor="ctr" anchorCtr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</a:t>
              </a: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Rounded Rectangle 139"/>
            <p:cNvSpPr/>
            <p:nvPr/>
          </p:nvSpPr>
          <p:spPr>
            <a:xfrm flipH="1">
              <a:off x="3659020" y="4763152"/>
              <a:ext cx="503477" cy="503477"/>
            </a:xfrm>
            <a:prstGeom prst="roundRect">
              <a:avLst>
                <a:gd name="adj" fmla="val 16554"/>
              </a:avLst>
            </a:prstGeom>
            <a:solidFill>
              <a:srgbClr val="1D50A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tIns="0" rIns="0" bIns="0" rtlCol="0" anchor="ctr" anchorCtr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</a:t>
              </a: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Arc 140"/>
            <p:cNvSpPr/>
            <p:nvPr/>
          </p:nvSpPr>
          <p:spPr>
            <a:xfrm rot="6621957">
              <a:off x="4026400" y="3482486"/>
              <a:ext cx="1693679" cy="1693678"/>
            </a:xfrm>
            <a:prstGeom prst="arc">
              <a:avLst>
                <a:gd name="adj1" fmla="val 16087243"/>
                <a:gd name="adj2" fmla="val 745915"/>
              </a:avLst>
            </a:prstGeom>
            <a:noFill/>
            <a:ln w="12700" cap="flat" cmpd="sng" algn="ctr">
              <a:solidFill>
                <a:srgbClr val="1D50A2"/>
              </a:solidFill>
              <a:prstDash val="solid"/>
              <a:miter lim="800000"/>
              <a:tailEnd type="triangle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Arc 141"/>
            <p:cNvSpPr/>
            <p:nvPr/>
          </p:nvSpPr>
          <p:spPr>
            <a:xfrm rot="14978043" flipV="1">
              <a:off x="3439827" y="1777442"/>
              <a:ext cx="1481382" cy="1481382"/>
            </a:xfrm>
            <a:prstGeom prst="arc">
              <a:avLst>
                <a:gd name="adj1" fmla="val 17014246"/>
                <a:gd name="adj2" fmla="val 19242592"/>
              </a:avLst>
            </a:prstGeom>
            <a:noFill/>
            <a:ln w="12700" cap="flat" cmpd="sng" algn="ctr">
              <a:solidFill>
                <a:srgbClr val="1D50A2"/>
              </a:solidFill>
              <a:prstDash val="solid"/>
              <a:miter lim="800000"/>
              <a:tailEnd type="triangle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3" name="文本框 1"/>
          <p:cNvSpPr txBox="1"/>
          <p:nvPr/>
        </p:nvSpPr>
        <p:spPr>
          <a:xfrm>
            <a:off x="8725830" y="4172139"/>
            <a:ext cx="21499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的内容打在这里，或者通过复制您的文本后，在此框中选择粘贴，并选择只保留文字。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明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，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4" name="išļîďè"/>
          <p:cNvSpPr txBox="1"/>
          <p:nvPr/>
        </p:nvSpPr>
        <p:spPr bwMode="auto">
          <a:xfrm>
            <a:off x="8678315" y="3858772"/>
            <a:ext cx="2239562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tx1"/>
                </a:solidFill>
                <a:latin typeface="+mn-ea"/>
              </a:rPr>
              <a:t>Text here</a:t>
            </a:r>
          </a:p>
        </p:txBody>
      </p:sp>
      <p:sp>
        <p:nvSpPr>
          <p:cNvPr id="55" name="文本框 1"/>
          <p:cNvSpPr txBox="1"/>
          <p:nvPr/>
        </p:nvSpPr>
        <p:spPr>
          <a:xfrm>
            <a:off x="8725830" y="2177918"/>
            <a:ext cx="21499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的内容打在这里，或者通过复制您的文本后，在此框中选择粘贴，并选择只保留文字。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明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，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6" name="išļîďè"/>
          <p:cNvSpPr txBox="1"/>
          <p:nvPr/>
        </p:nvSpPr>
        <p:spPr bwMode="auto">
          <a:xfrm>
            <a:off x="8678315" y="1864551"/>
            <a:ext cx="2239562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tx1"/>
                </a:solidFill>
                <a:latin typeface="+mn-ea"/>
              </a:rPr>
              <a:t>Text here</a:t>
            </a:r>
          </a:p>
        </p:txBody>
      </p:sp>
      <p:sp>
        <p:nvSpPr>
          <p:cNvPr id="57" name="文本框 1"/>
          <p:cNvSpPr txBox="1"/>
          <p:nvPr/>
        </p:nvSpPr>
        <p:spPr>
          <a:xfrm>
            <a:off x="1631717" y="4172139"/>
            <a:ext cx="21499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的内容打在这里，或者通过复制您的文本后，在此框中选择粘贴，并选择只保留文字。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明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，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8" name="išļîďè"/>
          <p:cNvSpPr txBox="1"/>
          <p:nvPr/>
        </p:nvSpPr>
        <p:spPr bwMode="auto">
          <a:xfrm>
            <a:off x="1584202" y="3858772"/>
            <a:ext cx="2239562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tx1"/>
                </a:solidFill>
                <a:latin typeface="+mn-ea"/>
              </a:rPr>
              <a:t>Text here</a:t>
            </a:r>
          </a:p>
        </p:txBody>
      </p:sp>
      <p:sp>
        <p:nvSpPr>
          <p:cNvPr id="59" name="文本框 1"/>
          <p:cNvSpPr txBox="1"/>
          <p:nvPr/>
        </p:nvSpPr>
        <p:spPr>
          <a:xfrm>
            <a:off x="1631717" y="2177918"/>
            <a:ext cx="21499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的内容打在这里，或者通过复制您的文本后，在此框中选择粘贴，并选择只保留文字。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明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，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0" name="išļîďè"/>
          <p:cNvSpPr txBox="1"/>
          <p:nvPr/>
        </p:nvSpPr>
        <p:spPr bwMode="auto">
          <a:xfrm>
            <a:off x="1584202" y="1864551"/>
            <a:ext cx="2239562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tx1"/>
                </a:solidFill>
                <a:latin typeface="+mn-ea"/>
              </a:rPr>
              <a:t>Text here</a:t>
            </a:r>
          </a:p>
        </p:txBody>
      </p:sp>
    </p:spTree>
    <p:extLst>
      <p:ext uri="{BB962C8B-B14F-4D97-AF65-F5344CB8AC3E}">
        <p14:creationId xmlns:p14="http://schemas.microsoft.com/office/powerpoint/2010/main" val="2228658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/>
          <p:nvPr/>
        </p:nvGrpSpPr>
        <p:grpSpPr>
          <a:xfrm>
            <a:off x="506283" y="171919"/>
            <a:ext cx="670385" cy="604428"/>
            <a:chOff x="5424755" y="1340768"/>
            <a:chExt cx="670560" cy="604586"/>
          </a:xfrm>
        </p:grpSpPr>
        <p:grpSp>
          <p:nvGrpSpPr>
            <p:cNvPr id="39" name="组合 38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41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2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40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43" name="文本框 9"/>
          <p:cNvSpPr txBox="1"/>
          <p:nvPr/>
        </p:nvSpPr>
        <p:spPr>
          <a:xfrm>
            <a:off x="1223286" y="290670"/>
            <a:ext cx="2798379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dirty="0">
                <a:solidFill>
                  <a:srgbClr val="414455"/>
                </a:solidFill>
                <a:latin typeface="微软雅黑" panose="020B0503020204020204" pitchFamily="34" charset="-122"/>
              </a:rPr>
              <a:t>研究成果与应用</a:t>
            </a:r>
          </a:p>
        </p:txBody>
      </p:sp>
      <p:sp>
        <p:nvSpPr>
          <p:cNvPr id="44" name="Freeform 126"/>
          <p:cNvSpPr>
            <a:spLocks noChangeAspect="1" noEditPoints="1"/>
          </p:cNvSpPr>
          <p:nvPr/>
        </p:nvSpPr>
        <p:spPr bwMode="auto">
          <a:xfrm>
            <a:off x="710380" y="332909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6535009" y="294701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spcBef>
                <a:spcPct val="0"/>
              </a:spcBef>
              <a:defRPr/>
            </a:pPr>
            <a:r>
              <a:rPr lang="zh-CN" altLang="en-US" dirty="0">
                <a:solidFill>
                  <a:srgbClr val="1C50A2"/>
                </a:solidFill>
                <a:latin typeface="Arial" panose="020B0604020202020204"/>
                <a:sym typeface="微软雅黑" panose="020B0503020204020204" pitchFamily="34" charset="-122"/>
              </a:rPr>
              <a:t>研究目标</a:t>
            </a:r>
            <a:endParaRPr lang="zh-CN" altLang="en-US" sz="1100" dirty="0">
              <a:solidFill>
                <a:srgbClr val="1C50A2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7744182" y="308217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lang="zh-CN" altLang="en-US" dirty="0">
                <a:solidFill>
                  <a:srgbClr val="1C50A2"/>
                </a:solidFill>
                <a:latin typeface="Arial" panose="020B0604020202020204"/>
              </a:rPr>
              <a:t>成果形式</a:t>
            </a:r>
          </a:p>
        </p:txBody>
      </p:sp>
      <p:sp>
        <p:nvSpPr>
          <p:cNvPr id="47" name="矩形 46"/>
          <p:cNvSpPr/>
          <p:nvPr/>
        </p:nvSpPr>
        <p:spPr>
          <a:xfrm>
            <a:off x="9154720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kumimoji="1" lang="zh-CN" altLang="en-US" b="1" dirty="0">
                <a:solidFill>
                  <a:srgbClr val="1C50A2"/>
                </a:solidFill>
                <a:latin typeface="Arial" panose="020B0604020202020204"/>
              </a:rPr>
              <a:t>应用前景</a:t>
            </a:r>
            <a:endParaRPr lang="zh-CN" altLang="en-US" b="1" dirty="0">
              <a:solidFill>
                <a:srgbClr val="1C50A2"/>
              </a:solidFill>
              <a:latin typeface="Arial" panose="020B0604020202020204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10441652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kumimoji="1" lang="zh-CN" altLang="en-US" dirty="0">
                <a:solidFill>
                  <a:srgbClr val="1C50A2"/>
                </a:solidFill>
                <a:latin typeface="Arial" panose="020B0604020202020204"/>
              </a:rPr>
              <a:t>案例分析</a:t>
            </a:r>
            <a:endParaRPr lang="zh-CN" altLang="en-US" dirty="0">
              <a:solidFill>
                <a:srgbClr val="1C50A2"/>
              </a:solidFill>
              <a:latin typeface="Arial" panose="020B0604020202020204"/>
            </a:endParaRPr>
          </a:p>
        </p:txBody>
      </p:sp>
      <p:cxnSp>
        <p:nvCxnSpPr>
          <p:cNvPr id="49" name="直接连接符 48"/>
          <p:cNvCxnSpPr/>
          <p:nvPr/>
        </p:nvCxnSpPr>
        <p:spPr>
          <a:xfrm>
            <a:off x="7586134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8873067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>
            <a:off x="10160000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>
            <a:off x="11446933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2114785" y="1582068"/>
            <a:ext cx="7491340" cy="4068811"/>
            <a:chOff x="2025193" y="1218001"/>
            <a:chExt cx="8141613" cy="4421997"/>
          </a:xfrm>
        </p:grpSpPr>
        <p:sp>
          <p:nvSpPr>
            <p:cNvPr id="17" name="任意多边形 16"/>
            <p:cNvSpPr/>
            <p:nvPr/>
          </p:nvSpPr>
          <p:spPr>
            <a:xfrm rot="18900000">
              <a:off x="3009195" y="2869360"/>
              <a:ext cx="6046279" cy="1152874"/>
            </a:xfrm>
            <a:custGeom>
              <a:avLst/>
              <a:gdLst>
                <a:gd name="connsiteX0" fmla="*/ 12232394 w 12583909"/>
                <a:gd name="connsiteY0" fmla="*/ 351517 h 2400301"/>
                <a:gd name="connsiteX1" fmla="*/ 12232394 w 12583909"/>
                <a:gd name="connsiteY1" fmla="*/ 2048785 h 2400301"/>
                <a:gd name="connsiteX2" fmla="*/ 10626274 w 12583909"/>
                <a:gd name="connsiteY2" fmla="*/ 2131172 h 2400301"/>
                <a:gd name="connsiteX3" fmla="*/ 10579657 w 12583909"/>
                <a:gd name="connsiteY3" fmla="*/ 2089037 h 2400301"/>
                <a:gd name="connsiteX4" fmla="*/ 10571832 w 12583909"/>
                <a:gd name="connsiteY4" fmla="*/ 2089037 h 2400301"/>
                <a:gd name="connsiteX5" fmla="*/ 10538493 w 12583909"/>
                <a:gd name="connsiteY5" fmla="*/ 2052152 h 2400301"/>
                <a:gd name="connsiteX6" fmla="*/ 8841225 w 12583909"/>
                <a:gd name="connsiteY6" fmla="*/ 2052152 h 2400301"/>
                <a:gd name="connsiteX7" fmla="*/ 8807885 w 12583909"/>
                <a:gd name="connsiteY7" fmla="*/ 2089036 h 2400301"/>
                <a:gd name="connsiteX8" fmla="*/ 8793324 w 12583909"/>
                <a:gd name="connsiteY8" fmla="*/ 2089037 h 2400301"/>
                <a:gd name="connsiteX9" fmla="*/ 8746708 w 12583909"/>
                <a:gd name="connsiteY9" fmla="*/ 2131172 h 2400301"/>
                <a:gd name="connsiteX10" fmla="*/ 7231737 w 12583909"/>
                <a:gd name="connsiteY10" fmla="*/ 2131172 h 2400301"/>
                <a:gd name="connsiteX11" fmla="*/ 7185121 w 12583909"/>
                <a:gd name="connsiteY11" fmla="*/ 2089037 h 2400301"/>
                <a:gd name="connsiteX12" fmla="*/ 7176648 w 12583909"/>
                <a:gd name="connsiteY12" fmla="*/ 2089037 h 2400301"/>
                <a:gd name="connsiteX13" fmla="*/ 7137221 w 12583909"/>
                <a:gd name="connsiteY13" fmla="*/ 2045416 h 2400301"/>
                <a:gd name="connsiteX14" fmla="*/ 5439952 w 12583909"/>
                <a:gd name="connsiteY14" fmla="*/ 2045416 h 2400301"/>
                <a:gd name="connsiteX15" fmla="*/ 5400527 w 12583909"/>
                <a:gd name="connsiteY15" fmla="*/ 2089035 h 2400301"/>
                <a:gd name="connsiteX16" fmla="*/ 5398788 w 12583909"/>
                <a:gd name="connsiteY16" fmla="*/ 2089035 h 2400301"/>
                <a:gd name="connsiteX17" fmla="*/ 5352171 w 12583909"/>
                <a:gd name="connsiteY17" fmla="*/ 2131171 h 2400301"/>
                <a:gd name="connsiteX18" fmla="*/ 3837201 w 12583909"/>
                <a:gd name="connsiteY18" fmla="*/ 2131171 h 2400301"/>
                <a:gd name="connsiteX19" fmla="*/ 3790584 w 12583909"/>
                <a:gd name="connsiteY19" fmla="*/ 2089036 h 2400301"/>
                <a:gd name="connsiteX20" fmla="*/ 3782759 w 12583909"/>
                <a:gd name="connsiteY20" fmla="*/ 2089036 h 2400301"/>
                <a:gd name="connsiteX21" fmla="*/ 3749420 w 12583909"/>
                <a:gd name="connsiteY21" fmla="*/ 2052152 h 2400301"/>
                <a:gd name="connsiteX22" fmla="*/ 2052151 w 12583909"/>
                <a:gd name="connsiteY22" fmla="*/ 2052152 h 2400301"/>
                <a:gd name="connsiteX23" fmla="*/ 2018814 w 12583909"/>
                <a:gd name="connsiteY23" fmla="*/ 2089035 h 2400301"/>
                <a:gd name="connsiteX24" fmla="*/ 2004252 w 12583909"/>
                <a:gd name="connsiteY24" fmla="*/ 2089035 h 2400301"/>
                <a:gd name="connsiteX25" fmla="*/ 1957634 w 12583909"/>
                <a:gd name="connsiteY25" fmla="*/ 2131171 h 2400301"/>
                <a:gd name="connsiteX26" fmla="*/ 351516 w 12583909"/>
                <a:gd name="connsiteY26" fmla="*/ 2048786 h 2400301"/>
                <a:gd name="connsiteX27" fmla="*/ 351516 w 12583909"/>
                <a:gd name="connsiteY27" fmla="*/ 351517 h 2400301"/>
                <a:gd name="connsiteX28" fmla="*/ 1957635 w 12583909"/>
                <a:gd name="connsiteY28" fmla="*/ 269131 h 2400301"/>
                <a:gd name="connsiteX29" fmla="*/ 2010995 w 12583909"/>
                <a:gd name="connsiteY29" fmla="*/ 317361 h 2400301"/>
                <a:gd name="connsiteX30" fmla="*/ 2018236 w 12583909"/>
                <a:gd name="connsiteY30" fmla="*/ 317361 h 2400301"/>
                <a:gd name="connsiteX31" fmla="*/ 2052152 w 12583909"/>
                <a:gd name="connsiteY31" fmla="*/ 354883 h 2400301"/>
                <a:gd name="connsiteX32" fmla="*/ 3749420 w 12583909"/>
                <a:gd name="connsiteY32" fmla="*/ 354883 h 2400301"/>
                <a:gd name="connsiteX33" fmla="*/ 3783336 w 12583909"/>
                <a:gd name="connsiteY33" fmla="*/ 317359 h 2400301"/>
                <a:gd name="connsiteX34" fmla="*/ 3783842 w 12583909"/>
                <a:gd name="connsiteY34" fmla="*/ 317359 h 2400301"/>
                <a:gd name="connsiteX35" fmla="*/ 3837202 w 12583909"/>
                <a:gd name="connsiteY35" fmla="*/ 269129 h 2400301"/>
                <a:gd name="connsiteX36" fmla="*/ 5352171 w 12583909"/>
                <a:gd name="connsiteY36" fmla="*/ 269130 h 2400301"/>
                <a:gd name="connsiteX37" fmla="*/ 5405530 w 12583909"/>
                <a:gd name="connsiteY37" fmla="*/ 317359 h 2400301"/>
                <a:gd name="connsiteX38" fmla="*/ 5413095 w 12583909"/>
                <a:gd name="connsiteY38" fmla="*/ 317360 h 2400301"/>
                <a:gd name="connsiteX39" fmla="*/ 5450056 w 12583909"/>
                <a:gd name="connsiteY39" fmla="*/ 358251 h 2400301"/>
                <a:gd name="connsiteX40" fmla="*/ 7147324 w 12583909"/>
                <a:gd name="connsiteY40" fmla="*/ 358251 h 2400301"/>
                <a:gd name="connsiteX41" fmla="*/ 7210650 w 12583909"/>
                <a:gd name="connsiteY41" fmla="*/ 288190 h 2400301"/>
                <a:gd name="connsiteX42" fmla="*/ 7231738 w 12583909"/>
                <a:gd name="connsiteY42" fmla="*/ 269129 h 2400301"/>
                <a:gd name="connsiteX43" fmla="*/ 8746706 w 12583909"/>
                <a:gd name="connsiteY43" fmla="*/ 269130 h 2400301"/>
                <a:gd name="connsiteX44" fmla="*/ 8800066 w 12583909"/>
                <a:gd name="connsiteY44" fmla="*/ 317360 h 2400301"/>
                <a:gd name="connsiteX45" fmla="*/ 8806660 w 12583909"/>
                <a:gd name="connsiteY45" fmla="*/ 317360 h 2400301"/>
                <a:gd name="connsiteX46" fmla="*/ 8834488 w 12583909"/>
                <a:gd name="connsiteY46" fmla="*/ 348148 h 2400301"/>
                <a:gd name="connsiteX47" fmla="*/ 10531757 w 12583909"/>
                <a:gd name="connsiteY47" fmla="*/ 348148 h 2400301"/>
                <a:gd name="connsiteX48" fmla="*/ 10559585 w 12583909"/>
                <a:gd name="connsiteY48" fmla="*/ 317359 h 2400301"/>
                <a:gd name="connsiteX49" fmla="*/ 10572914 w 12583909"/>
                <a:gd name="connsiteY49" fmla="*/ 317359 h 2400301"/>
                <a:gd name="connsiteX50" fmla="*/ 10626275 w 12583909"/>
                <a:gd name="connsiteY50" fmla="*/ 269130 h 2400301"/>
                <a:gd name="connsiteX51" fmla="*/ 12232394 w 12583909"/>
                <a:gd name="connsiteY51" fmla="*/ 351517 h 2400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12583909" h="2400301">
                  <a:moveTo>
                    <a:pt x="12232394" y="351517"/>
                  </a:moveTo>
                  <a:cubicBezTo>
                    <a:pt x="12701082" y="820205"/>
                    <a:pt x="12701081" y="1580097"/>
                    <a:pt x="12232394" y="2048785"/>
                  </a:cubicBezTo>
                  <a:cubicBezTo>
                    <a:pt x="11792998" y="2488181"/>
                    <a:pt x="11097662" y="2515643"/>
                    <a:pt x="10626274" y="2131172"/>
                  </a:cubicBezTo>
                  <a:lnTo>
                    <a:pt x="10579657" y="2089037"/>
                  </a:lnTo>
                  <a:lnTo>
                    <a:pt x="10571832" y="2089037"/>
                  </a:lnTo>
                  <a:lnTo>
                    <a:pt x="10538493" y="2052152"/>
                  </a:lnTo>
                  <a:cubicBezTo>
                    <a:pt x="10069805" y="1583464"/>
                    <a:pt x="9309913" y="1583464"/>
                    <a:pt x="8841225" y="2052152"/>
                  </a:cubicBezTo>
                  <a:lnTo>
                    <a:pt x="8807885" y="2089036"/>
                  </a:lnTo>
                  <a:lnTo>
                    <a:pt x="8793324" y="2089037"/>
                  </a:lnTo>
                  <a:lnTo>
                    <a:pt x="8746708" y="2131172"/>
                  </a:lnTo>
                  <a:cubicBezTo>
                    <a:pt x="8306745" y="2490011"/>
                    <a:pt x="7671700" y="2490011"/>
                    <a:pt x="7231737" y="2131172"/>
                  </a:cubicBezTo>
                  <a:lnTo>
                    <a:pt x="7185121" y="2089037"/>
                  </a:lnTo>
                  <a:lnTo>
                    <a:pt x="7176648" y="2089037"/>
                  </a:lnTo>
                  <a:lnTo>
                    <a:pt x="7137221" y="2045416"/>
                  </a:lnTo>
                  <a:cubicBezTo>
                    <a:pt x="6668533" y="1576728"/>
                    <a:pt x="5908640" y="1576728"/>
                    <a:pt x="5439952" y="2045416"/>
                  </a:cubicBezTo>
                  <a:lnTo>
                    <a:pt x="5400527" y="2089035"/>
                  </a:lnTo>
                  <a:lnTo>
                    <a:pt x="5398788" y="2089035"/>
                  </a:lnTo>
                  <a:lnTo>
                    <a:pt x="5352171" y="2131171"/>
                  </a:lnTo>
                  <a:cubicBezTo>
                    <a:pt x="4912209" y="2490010"/>
                    <a:pt x="4277163" y="2490011"/>
                    <a:pt x="3837201" y="2131171"/>
                  </a:cubicBezTo>
                  <a:lnTo>
                    <a:pt x="3790584" y="2089036"/>
                  </a:lnTo>
                  <a:lnTo>
                    <a:pt x="3782759" y="2089036"/>
                  </a:lnTo>
                  <a:lnTo>
                    <a:pt x="3749420" y="2052152"/>
                  </a:lnTo>
                  <a:cubicBezTo>
                    <a:pt x="3280732" y="1583463"/>
                    <a:pt x="2520839" y="1583463"/>
                    <a:pt x="2052151" y="2052152"/>
                  </a:cubicBezTo>
                  <a:lnTo>
                    <a:pt x="2018814" y="2089035"/>
                  </a:lnTo>
                  <a:lnTo>
                    <a:pt x="2004252" y="2089035"/>
                  </a:lnTo>
                  <a:lnTo>
                    <a:pt x="1957634" y="2131171"/>
                  </a:lnTo>
                  <a:cubicBezTo>
                    <a:pt x="1486247" y="2515642"/>
                    <a:pt x="790911" y="2488181"/>
                    <a:pt x="351516" y="2048786"/>
                  </a:cubicBezTo>
                  <a:cubicBezTo>
                    <a:pt x="-117171" y="1580098"/>
                    <a:pt x="-117172" y="820205"/>
                    <a:pt x="351516" y="351517"/>
                  </a:cubicBezTo>
                  <a:cubicBezTo>
                    <a:pt x="790911" y="-87879"/>
                    <a:pt x="1486248" y="-115340"/>
                    <a:pt x="1957635" y="269131"/>
                  </a:cubicBezTo>
                  <a:lnTo>
                    <a:pt x="2010995" y="317361"/>
                  </a:lnTo>
                  <a:lnTo>
                    <a:pt x="2018236" y="317361"/>
                  </a:lnTo>
                  <a:lnTo>
                    <a:pt x="2052152" y="354883"/>
                  </a:lnTo>
                  <a:cubicBezTo>
                    <a:pt x="2520840" y="823572"/>
                    <a:pt x="3280732" y="823571"/>
                    <a:pt x="3749420" y="354883"/>
                  </a:cubicBezTo>
                  <a:lnTo>
                    <a:pt x="3783336" y="317359"/>
                  </a:lnTo>
                  <a:lnTo>
                    <a:pt x="3783842" y="317359"/>
                  </a:lnTo>
                  <a:lnTo>
                    <a:pt x="3837202" y="269129"/>
                  </a:lnTo>
                  <a:cubicBezTo>
                    <a:pt x="4277163" y="-89710"/>
                    <a:pt x="4912209" y="-89710"/>
                    <a:pt x="5352171" y="269130"/>
                  </a:cubicBezTo>
                  <a:lnTo>
                    <a:pt x="5405530" y="317359"/>
                  </a:lnTo>
                  <a:lnTo>
                    <a:pt x="5413095" y="317360"/>
                  </a:lnTo>
                  <a:lnTo>
                    <a:pt x="5450056" y="358251"/>
                  </a:lnTo>
                  <a:cubicBezTo>
                    <a:pt x="5918744" y="826940"/>
                    <a:pt x="6678636" y="826940"/>
                    <a:pt x="7147324" y="358251"/>
                  </a:cubicBezTo>
                  <a:lnTo>
                    <a:pt x="7210650" y="288190"/>
                  </a:lnTo>
                  <a:lnTo>
                    <a:pt x="7231738" y="269129"/>
                  </a:lnTo>
                  <a:cubicBezTo>
                    <a:pt x="7671700" y="-89709"/>
                    <a:pt x="8306745" y="-89709"/>
                    <a:pt x="8746706" y="269130"/>
                  </a:cubicBezTo>
                  <a:lnTo>
                    <a:pt x="8800066" y="317360"/>
                  </a:lnTo>
                  <a:lnTo>
                    <a:pt x="8806660" y="317360"/>
                  </a:lnTo>
                  <a:lnTo>
                    <a:pt x="8834488" y="348148"/>
                  </a:lnTo>
                  <a:cubicBezTo>
                    <a:pt x="9303177" y="816836"/>
                    <a:pt x="10063069" y="816836"/>
                    <a:pt x="10531757" y="348148"/>
                  </a:cubicBezTo>
                  <a:lnTo>
                    <a:pt x="10559585" y="317359"/>
                  </a:lnTo>
                  <a:lnTo>
                    <a:pt x="10572914" y="317359"/>
                  </a:lnTo>
                  <a:lnTo>
                    <a:pt x="10626275" y="269130"/>
                  </a:lnTo>
                  <a:cubicBezTo>
                    <a:pt x="11097663" y="-115341"/>
                    <a:pt x="11792998" y="-87879"/>
                    <a:pt x="12232394" y="351517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ysClr val="window" lastClr="FFFFFF"/>
                </a:gs>
                <a:gs pos="0">
                  <a:sysClr val="window" lastClr="FFFFFF">
                    <a:lumMod val="75000"/>
                  </a:sysClr>
                </a:gs>
              </a:gsLst>
              <a:lin ang="2700000" scaled="1"/>
              <a:tileRect/>
            </a:gradFill>
            <a:ln w="15875" cap="flat" cmpd="sng" algn="ctr">
              <a:gradFill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3850708" y="4674383"/>
              <a:ext cx="965965" cy="965615"/>
              <a:chOff x="3443288" y="4853200"/>
              <a:chExt cx="1108128" cy="1108128"/>
            </a:xfrm>
          </p:grpSpPr>
          <p:sp>
            <p:nvSpPr>
              <p:cNvPr id="72" name="圆角矩形 71"/>
              <p:cNvSpPr/>
              <p:nvPr/>
            </p:nvSpPr>
            <p:spPr>
              <a:xfrm>
                <a:off x="3443288" y="4853200"/>
                <a:ext cx="1108128" cy="1108128"/>
              </a:xfrm>
              <a:prstGeom prst="roundRect">
                <a:avLst>
                  <a:gd name="adj" fmla="val 50000"/>
                </a:avLst>
              </a:prstGeom>
              <a:solidFill>
                <a:srgbClr val="1D50A2"/>
              </a:solidFill>
              <a:ln w="22225" cap="flat" cmpd="sng" algn="ctr">
                <a:noFill/>
                <a:prstDash val="solid"/>
                <a:miter lim="800000"/>
              </a:ln>
              <a:effectLst>
                <a:outerShdw blurRad="266700" dist="76200" dir="2700000" algn="tl" rotWithShape="0">
                  <a:prstClr val="black">
                    <a:alpha val="33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cs"/>
                </a:endParaRPr>
              </a:p>
            </p:txBody>
          </p:sp>
          <p:grpSp>
            <p:nvGrpSpPr>
              <p:cNvPr id="73" name="Group 41"/>
              <p:cNvGrpSpPr>
                <a:grpSpLocks noChangeAspect="1"/>
              </p:cNvGrpSpPr>
              <p:nvPr/>
            </p:nvGrpSpPr>
            <p:grpSpPr bwMode="auto">
              <a:xfrm>
                <a:off x="3773913" y="5132844"/>
                <a:ext cx="447013" cy="547201"/>
                <a:chOff x="3783" y="2089"/>
                <a:chExt cx="116" cy="142"/>
              </a:xfrm>
              <a:solidFill>
                <a:sysClr val="window" lastClr="FFFFFF"/>
              </a:solidFill>
              <a:effectLst/>
            </p:grpSpPr>
            <p:sp>
              <p:nvSpPr>
                <p:cNvPr id="74" name="Freeform 42"/>
                <p:cNvSpPr/>
                <p:nvPr/>
              </p:nvSpPr>
              <p:spPr bwMode="auto">
                <a:xfrm>
                  <a:off x="3791" y="2221"/>
                  <a:ext cx="20" cy="10"/>
                </a:xfrm>
                <a:custGeom>
                  <a:avLst/>
                  <a:gdLst>
                    <a:gd name="T0" fmla="*/ 8 w 8"/>
                    <a:gd name="T1" fmla="*/ 0 h 4"/>
                    <a:gd name="T2" fmla="*/ 1 w 8"/>
                    <a:gd name="T3" fmla="*/ 0 h 4"/>
                    <a:gd name="T4" fmla="*/ 0 w 8"/>
                    <a:gd name="T5" fmla="*/ 0 h 4"/>
                    <a:gd name="T6" fmla="*/ 0 w 8"/>
                    <a:gd name="T7" fmla="*/ 4 h 4"/>
                    <a:gd name="T8" fmla="*/ 1 w 8"/>
                    <a:gd name="T9" fmla="*/ 4 h 4"/>
                    <a:gd name="T10" fmla="*/ 8 w 8"/>
                    <a:gd name="T11" fmla="*/ 4 h 4"/>
                    <a:gd name="T12" fmla="*/ 8 w 8"/>
                    <a:gd name="T13" fmla="*/ 4 h 4"/>
                    <a:gd name="T14" fmla="*/ 8 w 8"/>
                    <a:gd name="T15" fmla="*/ 0 h 4"/>
                    <a:gd name="T16" fmla="*/ 8 w 8"/>
                    <a:gd name="T1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" h="4">
                      <a:moveTo>
                        <a:pt x="8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1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5" name="Freeform 43"/>
                <p:cNvSpPr/>
                <p:nvPr/>
              </p:nvSpPr>
              <p:spPr bwMode="auto">
                <a:xfrm>
                  <a:off x="3818" y="2208"/>
                  <a:ext cx="23" cy="23"/>
                </a:xfrm>
                <a:custGeom>
                  <a:avLst/>
                  <a:gdLst>
                    <a:gd name="T0" fmla="*/ 8 w 9"/>
                    <a:gd name="T1" fmla="*/ 0 h 9"/>
                    <a:gd name="T2" fmla="*/ 1 w 9"/>
                    <a:gd name="T3" fmla="*/ 0 h 9"/>
                    <a:gd name="T4" fmla="*/ 0 w 9"/>
                    <a:gd name="T5" fmla="*/ 1 h 9"/>
                    <a:gd name="T6" fmla="*/ 0 w 9"/>
                    <a:gd name="T7" fmla="*/ 9 h 9"/>
                    <a:gd name="T8" fmla="*/ 1 w 9"/>
                    <a:gd name="T9" fmla="*/ 9 h 9"/>
                    <a:gd name="T10" fmla="*/ 8 w 9"/>
                    <a:gd name="T11" fmla="*/ 9 h 9"/>
                    <a:gd name="T12" fmla="*/ 9 w 9"/>
                    <a:gd name="T13" fmla="*/ 9 h 9"/>
                    <a:gd name="T14" fmla="*/ 9 w 9"/>
                    <a:gd name="T15" fmla="*/ 1 h 9"/>
                    <a:gd name="T16" fmla="*/ 8 w 9"/>
                    <a:gd name="T1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" h="9">
                      <a:moveTo>
                        <a:pt x="8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1"/>
                        <a:pt x="0" y="1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0" y="9"/>
                        <a:pt x="1" y="9"/>
                        <a:pt x="1" y="9"/>
                      </a:cubicBez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8" y="9"/>
                        <a:pt x="9" y="9"/>
                        <a:pt x="9" y="9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9" y="1"/>
                        <a:pt x="8" y="0"/>
                        <a:pt x="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6" name="Freeform 44"/>
                <p:cNvSpPr/>
                <p:nvPr/>
              </p:nvSpPr>
              <p:spPr bwMode="auto">
                <a:xfrm>
                  <a:off x="3849" y="2184"/>
                  <a:ext cx="20" cy="47"/>
                </a:xfrm>
                <a:custGeom>
                  <a:avLst/>
                  <a:gdLst>
                    <a:gd name="T0" fmla="*/ 7 w 8"/>
                    <a:gd name="T1" fmla="*/ 0 h 19"/>
                    <a:gd name="T2" fmla="*/ 0 w 8"/>
                    <a:gd name="T3" fmla="*/ 0 h 19"/>
                    <a:gd name="T4" fmla="*/ 0 w 8"/>
                    <a:gd name="T5" fmla="*/ 1 h 19"/>
                    <a:gd name="T6" fmla="*/ 0 w 8"/>
                    <a:gd name="T7" fmla="*/ 19 h 19"/>
                    <a:gd name="T8" fmla="*/ 0 w 8"/>
                    <a:gd name="T9" fmla="*/ 19 h 19"/>
                    <a:gd name="T10" fmla="*/ 7 w 8"/>
                    <a:gd name="T11" fmla="*/ 19 h 19"/>
                    <a:gd name="T12" fmla="*/ 8 w 8"/>
                    <a:gd name="T13" fmla="*/ 19 h 19"/>
                    <a:gd name="T14" fmla="*/ 8 w 8"/>
                    <a:gd name="T15" fmla="*/ 1 h 19"/>
                    <a:gd name="T16" fmla="*/ 7 w 8"/>
                    <a:gd name="T17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" h="19">
                      <a:moveTo>
                        <a:pt x="7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7" y="19"/>
                        <a:pt x="7" y="19"/>
                        <a:pt x="7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8" y="1"/>
                        <a:pt x="8" y="0"/>
                        <a:pt x="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7" name="Freeform 45"/>
                <p:cNvSpPr/>
                <p:nvPr/>
              </p:nvSpPr>
              <p:spPr bwMode="auto">
                <a:xfrm>
                  <a:off x="3877" y="2161"/>
                  <a:ext cx="22" cy="70"/>
                </a:xfrm>
                <a:custGeom>
                  <a:avLst/>
                  <a:gdLst>
                    <a:gd name="T0" fmla="*/ 8 w 9"/>
                    <a:gd name="T1" fmla="*/ 0 h 28"/>
                    <a:gd name="T2" fmla="*/ 1 w 9"/>
                    <a:gd name="T3" fmla="*/ 0 h 28"/>
                    <a:gd name="T4" fmla="*/ 0 w 9"/>
                    <a:gd name="T5" fmla="*/ 1 h 28"/>
                    <a:gd name="T6" fmla="*/ 0 w 9"/>
                    <a:gd name="T7" fmla="*/ 28 h 28"/>
                    <a:gd name="T8" fmla="*/ 1 w 9"/>
                    <a:gd name="T9" fmla="*/ 28 h 28"/>
                    <a:gd name="T10" fmla="*/ 8 w 9"/>
                    <a:gd name="T11" fmla="*/ 28 h 28"/>
                    <a:gd name="T12" fmla="*/ 9 w 9"/>
                    <a:gd name="T13" fmla="*/ 28 h 28"/>
                    <a:gd name="T14" fmla="*/ 9 w 9"/>
                    <a:gd name="T15" fmla="*/ 1 h 28"/>
                    <a:gd name="T16" fmla="*/ 8 w 9"/>
                    <a:gd name="T17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" h="28">
                      <a:moveTo>
                        <a:pt x="8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8"/>
                        <a:pt x="0" y="28"/>
                        <a:pt x="1" y="28"/>
                      </a:cubicBezTo>
                      <a:cubicBezTo>
                        <a:pt x="8" y="28"/>
                        <a:pt x="8" y="28"/>
                        <a:pt x="8" y="28"/>
                      </a:cubicBezTo>
                      <a:cubicBezTo>
                        <a:pt x="8" y="28"/>
                        <a:pt x="9" y="28"/>
                        <a:pt x="9" y="28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9" y="1"/>
                        <a:pt x="8" y="0"/>
                        <a:pt x="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8" name="Freeform 46"/>
                <p:cNvSpPr/>
                <p:nvPr/>
              </p:nvSpPr>
              <p:spPr bwMode="auto">
                <a:xfrm>
                  <a:off x="3821" y="2089"/>
                  <a:ext cx="23" cy="27"/>
                </a:xfrm>
                <a:custGeom>
                  <a:avLst/>
                  <a:gdLst>
                    <a:gd name="T0" fmla="*/ 5 w 9"/>
                    <a:gd name="T1" fmla="*/ 10 h 11"/>
                    <a:gd name="T2" fmla="*/ 8 w 9"/>
                    <a:gd name="T3" fmla="*/ 4 h 11"/>
                    <a:gd name="T4" fmla="*/ 5 w 9"/>
                    <a:gd name="T5" fmla="*/ 0 h 11"/>
                    <a:gd name="T6" fmla="*/ 0 w 9"/>
                    <a:gd name="T7" fmla="*/ 4 h 11"/>
                    <a:gd name="T8" fmla="*/ 5 w 9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1">
                      <a:moveTo>
                        <a:pt x="5" y="10"/>
                      </a:moveTo>
                      <a:cubicBezTo>
                        <a:pt x="8" y="10"/>
                        <a:pt x="8" y="7"/>
                        <a:pt x="8" y="4"/>
                      </a:cubicBezTo>
                      <a:cubicBezTo>
                        <a:pt x="9" y="2"/>
                        <a:pt x="7" y="0"/>
                        <a:pt x="5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1" y="8"/>
                        <a:pt x="4" y="11"/>
                        <a:pt x="5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9" name="Freeform 47"/>
                <p:cNvSpPr/>
                <p:nvPr/>
              </p:nvSpPr>
              <p:spPr bwMode="auto">
                <a:xfrm>
                  <a:off x="3785" y="2164"/>
                  <a:ext cx="36" cy="44"/>
                </a:xfrm>
                <a:custGeom>
                  <a:avLst/>
                  <a:gdLst>
                    <a:gd name="T0" fmla="*/ 12 w 14"/>
                    <a:gd name="T1" fmla="*/ 1 h 18"/>
                    <a:gd name="T2" fmla="*/ 10 w 14"/>
                    <a:gd name="T3" fmla="*/ 0 h 18"/>
                    <a:gd name="T4" fmla="*/ 8 w 14"/>
                    <a:gd name="T5" fmla="*/ 6 h 18"/>
                    <a:gd name="T6" fmla="*/ 1 w 14"/>
                    <a:gd name="T7" fmla="*/ 14 h 18"/>
                    <a:gd name="T8" fmla="*/ 1 w 14"/>
                    <a:gd name="T9" fmla="*/ 17 h 18"/>
                    <a:gd name="T10" fmla="*/ 4 w 14"/>
                    <a:gd name="T11" fmla="*/ 17 h 18"/>
                    <a:gd name="T12" fmla="*/ 12 w 14"/>
                    <a:gd name="T13" fmla="*/ 9 h 18"/>
                    <a:gd name="T14" fmla="*/ 13 w 14"/>
                    <a:gd name="T15" fmla="*/ 8 h 18"/>
                    <a:gd name="T16" fmla="*/ 14 w 14"/>
                    <a:gd name="T17" fmla="*/ 3 h 18"/>
                    <a:gd name="T18" fmla="*/ 12 w 14"/>
                    <a:gd name="T19" fmla="*/ 1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4" h="18">
                      <a:moveTo>
                        <a:pt x="12" y="1"/>
                      </a:moveTo>
                      <a:cubicBezTo>
                        <a:pt x="11" y="1"/>
                        <a:pt x="10" y="0"/>
                        <a:pt x="10" y="0"/>
                      </a:cubicBez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1" y="14"/>
                        <a:pt x="1" y="14"/>
                        <a:pt x="1" y="14"/>
                      </a:cubicBezTo>
                      <a:cubicBezTo>
                        <a:pt x="0" y="15"/>
                        <a:pt x="0" y="16"/>
                        <a:pt x="1" y="17"/>
                      </a:cubicBezTo>
                      <a:cubicBezTo>
                        <a:pt x="2" y="18"/>
                        <a:pt x="4" y="18"/>
                        <a:pt x="4" y="17"/>
                      </a:cubicBezTo>
                      <a:cubicBezTo>
                        <a:pt x="12" y="9"/>
                        <a:pt x="12" y="9"/>
                        <a:pt x="12" y="9"/>
                      </a:cubicBezTo>
                      <a:cubicBezTo>
                        <a:pt x="12" y="9"/>
                        <a:pt x="13" y="8"/>
                        <a:pt x="13" y="8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3" y="2"/>
                        <a:pt x="13" y="2"/>
                        <a:pt x="1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80" name="Freeform 48"/>
                <p:cNvSpPr/>
                <p:nvPr/>
              </p:nvSpPr>
              <p:spPr bwMode="auto">
                <a:xfrm>
                  <a:off x="3836" y="2116"/>
                  <a:ext cx="33" cy="20"/>
                </a:xfrm>
                <a:custGeom>
                  <a:avLst/>
                  <a:gdLst>
                    <a:gd name="T0" fmla="*/ 6 w 13"/>
                    <a:gd name="T1" fmla="*/ 8 h 8"/>
                    <a:gd name="T2" fmla="*/ 12 w 13"/>
                    <a:gd name="T3" fmla="*/ 4 h 8"/>
                    <a:gd name="T4" fmla="*/ 12 w 13"/>
                    <a:gd name="T5" fmla="*/ 1 h 8"/>
                    <a:gd name="T6" fmla="*/ 10 w 13"/>
                    <a:gd name="T7" fmla="*/ 1 h 8"/>
                    <a:gd name="T8" fmla="*/ 5 w 13"/>
                    <a:gd name="T9" fmla="*/ 4 h 8"/>
                    <a:gd name="T10" fmla="*/ 1 w 13"/>
                    <a:gd name="T11" fmla="*/ 3 h 8"/>
                    <a:gd name="T12" fmla="*/ 1 w 13"/>
                    <a:gd name="T13" fmla="*/ 5 h 8"/>
                    <a:gd name="T14" fmla="*/ 0 w 13"/>
                    <a:gd name="T15" fmla="*/ 7 h 8"/>
                    <a:gd name="T16" fmla="*/ 5 w 13"/>
                    <a:gd name="T17" fmla="*/ 8 h 8"/>
                    <a:gd name="T18" fmla="*/ 6 w 13"/>
                    <a:gd name="T19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3" h="8">
                      <a:moveTo>
                        <a:pt x="6" y="8"/>
                      </a:moveTo>
                      <a:cubicBezTo>
                        <a:pt x="12" y="4"/>
                        <a:pt x="12" y="4"/>
                        <a:pt x="12" y="4"/>
                      </a:cubicBezTo>
                      <a:cubicBezTo>
                        <a:pt x="13" y="3"/>
                        <a:pt x="13" y="2"/>
                        <a:pt x="12" y="1"/>
                      </a:cubicBezTo>
                      <a:cubicBezTo>
                        <a:pt x="12" y="1"/>
                        <a:pt x="11" y="0"/>
                        <a:pt x="10" y="1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4"/>
                        <a:pt x="1" y="5"/>
                      </a:cubicBezTo>
                      <a:cubicBezTo>
                        <a:pt x="1" y="6"/>
                        <a:pt x="0" y="7"/>
                        <a:pt x="0" y="7"/>
                      </a:cubicBezTo>
                      <a:cubicBezTo>
                        <a:pt x="5" y="8"/>
                        <a:pt x="5" y="8"/>
                        <a:pt x="5" y="8"/>
                      </a:cubicBezTo>
                      <a:cubicBezTo>
                        <a:pt x="5" y="8"/>
                        <a:pt x="6" y="8"/>
                        <a:pt x="6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81" name="Freeform 49"/>
                <p:cNvSpPr/>
                <p:nvPr/>
              </p:nvSpPr>
              <p:spPr bwMode="auto">
                <a:xfrm>
                  <a:off x="3783" y="2116"/>
                  <a:ext cx="58" cy="87"/>
                </a:xfrm>
                <a:custGeom>
                  <a:avLst/>
                  <a:gdLst>
                    <a:gd name="T0" fmla="*/ 18 w 23"/>
                    <a:gd name="T1" fmla="*/ 17 h 35"/>
                    <a:gd name="T2" fmla="*/ 21 w 23"/>
                    <a:gd name="T3" fmla="*/ 5 h 35"/>
                    <a:gd name="T4" fmla="*/ 21 w 23"/>
                    <a:gd name="T5" fmla="*/ 2 h 35"/>
                    <a:gd name="T6" fmla="*/ 20 w 23"/>
                    <a:gd name="T7" fmla="*/ 2 h 35"/>
                    <a:gd name="T8" fmla="*/ 19 w 23"/>
                    <a:gd name="T9" fmla="*/ 7 h 35"/>
                    <a:gd name="T10" fmla="*/ 20 w 23"/>
                    <a:gd name="T11" fmla="*/ 3 h 35"/>
                    <a:gd name="T12" fmla="*/ 20 w 23"/>
                    <a:gd name="T13" fmla="*/ 2 h 35"/>
                    <a:gd name="T14" fmla="*/ 20 w 23"/>
                    <a:gd name="T15" fmla="*/ 1 h 35"/>
                    <a:gd name="T16" fmla="*/ 19 w 23"/>
                    <a:gd name="T17" fmla="*/ 1 h 35"/>
                    <a:gd name="T18" fmla="*/ 18 w 23"/>
                    <a:gd name="T19" fmla="*/ 2 h 35"/>
                    <a:gd name="T20" fmla="*/ 19 w 23"/>
                    <a:gd name="T21" fmla="*/ 3 h 35"/>
                    <a:gd name="T22" fmla="*/ 18 w 23"/>
                    <a:gd name="T23" fmla="*/ 6 h 35"/>
                    <a:gd name="T24" fmla="*/ 17 w 23"/>
                    <a:gd name="T25" fmla="*/ 0 h 35"/>
                    <a:gd name="T26" fmla="*/ 17 w 23"/>
                    <a:gd name="T27" fmla="*/ 0 h 35"/>
                    <a:gd name="T28" fmla="*/ 17 w 23"/>
                    <a:gd name="T29" fmla="*/ 0 h 35"/>
                    <a:gd name="T30" fmla="*/ 15 w 23"/>
                    <a:gd name="T31" fmla="*/ 0 h 35"/>
                    <a:gd name="T32" fmla="*/ 8 w 23"/>
                    <a:gd name="T33" fmla="*/ 0 h 35"/>
                    <a:gd name="T34" fmla="*/ 1 w 23"/>
                    <a:gd name="T35" fmla="*/ 5 h 35"/>
                    <a:gd name="T36" fmla="*/ 1 w 23"/>
                    <a:gd name="T37" fmla="*/ 8 h 35"/>
                    <a:gd name="T38" fmla="*/ 4 w 23"/>
                    <a:gd name="T39" fmla="*/ 8 h 35"/>
                    <a:gd name="T40" fmla="*/ 4 w 23"/>
                    <a:gd name="T41" fmla="*/ 8 h 35"/>
                    <a:gd name="T42" fmla="*/ 9 w 23"/>
                    <a:gd name="T43" fmla="*/ 4 h 35"/>
                    <a:gd name="T44" fmla="*/ 13 w 23"/>
                    <a:gd name="T45" fmla="*/ 4 h 35"/>
                    <a:gd name="T46" fmla="*/ 12 w 23"/>
                    <a:gd name="T47" fmla="*/ 4 h 35"/>
                    <a:gd name="T48" fmla="*/ 9 w 23"/>
                    <a:gd name="T49" fmla="*/ 15 h 35"/>
                    <a:gd name="T50" fmla="*/ 10 w 23"/>
                    <a:gd name="T51" fmla="*/ 16 h 35"/>
                    <a:gd name="T52" fmla="*/ 14 w 23"/>
                    <a:gd name="T53" fmla="*/ 20 h 35"/>
                    <a:gd name="T54" fmla="*/ 18 w 23"/>
                    <a:gd name="T55" fmla="*/ 24 h 35"/>
                    <a:gd name="T56" fmla="*/ 17 w 23"/>
                    <a:gd name="T57" fmla="*/ 32 h 35"/>
                    <a:gd name="T58" fmla="*/ 19 w 23"/>
                    <a:gd name="T59" fmla="*/ 35 h 35"/>
                    <a:gd name="T60" fmla="*/ 22 w 23"/>
                    <a:gd name="T61" fmla="*/ 33 h 35"/>
                    <a:gd name="T62" fmla="*/ 23 w 23"/>
                    <a:gd name="T63" fmla="*/ 24 h 35"/>
                    <a:gd name="T64" fmla="*/ 23 w 23"/>
                    <a:gd name="T65" fmla="*/ 22 h 35"/>
                    <a:gd name="T66" fmla="*/ 18 w 23"/>
                    <a:gd name="T67" fmla="*/ 17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23" h="35">
                      <a:moveTo>
                        <a:pt x="18" y="17"/>
                      </a:moveTo>
                      <a:cubicBezTo>
                        <a:pt x="19" y="10"/>
                        <a:pt x="21" y="6"/>
                        <a:pt x="21" y="5"/>
                      </a:cubicBezTo>
                      <a:cubicBezTo>
                        <a:pt x="21" y="3"/>
                        <a:pt x="21" y="2"/>
                        <a:pt x="21" y="2"/>
                      </a:cubicBezTo>
                      <a:cubicBezTo>
                        <a:pt x="20" y="2"/>
                        <a:pt x="20" y="2"/>
                        <a:pt x="20" y="2"/>
                      </a:cubicBezTo>
                      <a:cubicBezTo>
                        <a:pt x="20" y="5"/>
                        <a:pt x="19" y="7"/>
                        <a:pt x="19" y="7"/>
                      </a:cubicBezTo>
                      <a:cubicBezTo>
                        <a:pt x="19" y="7"/>
                        <a:pt x="20" y="4"/>
                        <a:pt x="20" y="3"/>
                      </a:cubicBezTo>
                      <a:cubicBezTo>
                        <a:pt x="20" y="2"/>
                        <a:pt x="20" y="2"/>
                        <a:pt x="20" y="2"/>
                      </a:cubicBezTo>
                      <a:cubicBezTo>
                        <a:pt x="20" y="1"/>
                        <a:pt x="20" y="1"/>
                        <a:pt x="20" y="1"/>
                      </a:cubicBezTo>
                      <a:cubicBezTo>
                        <a:pt x="20" y="1"/>
                        <a:pt x="19" y="1"/>
                        <a:pt x="19" y="1"/>
                      </a:cubicBezTo>
                      <a:cubicBezTo>
                        <a:pt x="19" y="1"/>
                        <a:pt x="18" y="2"/>
                        <a:pt x="18" y="2"/>
                      </a:cubicBezTo>
                      <a:cubicBezTo>
                        <a:pt x="18" y="2"/>
                        <a:pt x="18" y="2"/>
                        <a:pt x="19" y="3"/>
                      </a:cubicBezTo>
                      <a:cubicBezTo>
                        <a:pt x="19" y="3"/>
                        <a:pt x="18" y="4"/>
                        <a:pt x="18" y="6"/>
                      </a:cubicBezTo>
                      <a:cubicBezTo>
                        <a:pt x="18" y="1"/>
                        <a:pt x="17" y="0"/>
                        <a:pt x="17" y="0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6" y="0"/>
                        <a:pt x="15" y="0"/>
                        <a:pt x="15" y="0"/>
                      </a:cubicBezTo>
                      <a:cubicBezTo>
                        <a:pt x="13" y="0"/>
                        <a:pt x="11" y="0"/>
                        <a:pt x="8" y="0"/>
                      </a:cubicBezTo>
                      <a:cubicBezTo>
                        <a:pt x="8" y="0"/>
                        <a:pt x="1" y="5"/>
                        <a:pt x="1" y="5"/>
                      </a:cubicBezTo>
                      <a:cubicBezTo>
                        <a:pt x="0" y="6"/>
                        <a:pt x="0" y="7"/>
                        <a:pt x="1" y="8"/>
                      </a:cubicBezTo>
                      <a:cubicBezTo>
                        <a:pt x="2" y="8"/>
                        <a:pt x="3" y="9"/>
                        <a:pt x="4" y="8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4" y="8"/>
                        <a:pt x="9" y="4"/>
                        <a:pt x="9" y="4"/>
                      </a:cubicBezTo>
                      <a:cubicBezTo>
                        <a:pt x="9" y="4"/>
                        <a:pt x="13" y="4"/>
                        <a:pt x="13" y="4"/>
                      </a:cubicBezTo>
                      <a:cubicBezTo>
                        <a:pt x="12" y="4"/>
                        <a:pt x="12" y="4"/>
                        <a:pt x="12" y="4"/>
                      </a:cubicBezTo>
                      <a:cubicBezTo>
                        <a:pt x="11" y="7"/>
                        <a:pt x="9" y="13"/>
                        <a:pt x="9" y="15"/>
                      </a:cubicBezTo>
                      <a:cubicBezTo>
                        <a:pt x="9" y="15"/>
                        <a:pt x="10" y="15"/>
                        <a:pt x="10" y="16"/>
                      </a:cubicBezTo>
                      <a:cubicBezTo>
                        <a:pt x="10" y="16"/>
                        <a:pt x="11" y="18"/>
                        <a:pt x="14" y="20"/>
                      </a:cubicBezTo>
                      <a:cubicBezTo>
                        <a:pt x="14" y="20"/>
                        <a:pt x="18" y="24"/>
                        <a:pt x="18" y="24"/>
                      </a:cubicBezTo>
                      <a:cubicBezTo>
                        <a:pt x="18" y="24"/>
                        <a:pt x="17" y="32"/>
                        <a:pt x="17" y="32"/>
                      </a:cubicBezTo>
                      <a:cubicBezTo>
                        <a:pt x="17" y="34"/>
                        <a:pt x="18" y="35"/>
                        <a:pt x="19" y="35"/>
                      </a:cubicBezTo>
                      <a:cubicBezTo>
                        <a:pt x="20" y="35"/>
                        <a:pt x="21" y="35"/>
                        <a:pt x="22" y="33"/>
                      </a:cubicBezTo>
                      <a:cubicBezTo>
                        <a:pt x="22" y="33"/>
                        <a:pt x="23" y="24"/>
                        <a:pt x="23" y="24"/>
                      </a:cubicBezTo>
                      <a:cubicBezTo>
                        <a:pt x="23" y="23"/>
                        <a:pt x="23" y="22"/>
                        <a:pt x="23" y="22"/>
                      </a:cubicBezTo>
                      <a:cubicBezTo>
                        <a:pt x="22" y="21"/>
                        <a:pt x="18" y="17"/>
                        <a:pt x="18" y="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grpSp>
          <p:nvGrpSpPr>
            <p:cNvPr id="19" name="组合 18"/>
            <p:cNvGrpSpPr/>
            <p:nvPr/>
          </p:nvGrpSpPr>
          <p:grpSpPr>
            <a:xfrm>
              <a:off x="6168586" y="2366707"/>
              <a:ext cx="965965" cy="965615"/>
              <a:chOff x="6102297" y="2204940"/>
              <a:chExt cx="1108128" cy="1108128"/>
            </a:xfrm>
          </p:grpSpPr>
          <p:sp>
            <p:nvSpPr>
              <p:cNvPr id="63" name="圆角矩形 62"/>
              <p:cNvSpPr/>
              <p:nvPr/>
            </p:nvSpPr>
            <p:spPr>
              <a:xfrm>
                <a:off x="6102297" y="2204940"/>
                <a:ext cx="1108128" cy="1108128"/>
              </a:xfrm>
              <a:prstGeom prst="roundRect">
                <a:avLst>
                  <a:gd name="adj" fmla="val 50000"/>
                </a:avLst>
              </a:prstGeom>
              <a:solidFill>
                <a:srgbClr val="1D50A2"/>
              </a:solidFill>
              <a:ln w="22225" cap="flat" cmpd="sng" algn="ctr">
                <a:noFill/>
                <a:prstDash val="solid"/>
                <a:miter lim="800000"/>
              </a:ln>
              <a:effectLst>
                <a:outerShdw blurRad="266700" dist="76200" dir="2700000" algn="tl" rotWithShape="0">
                  <a:prstClr val="black">
                    <a:alpha val="33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cs"/>
                </a:endParaRPr>
              </a:p>
            </p:txBody>
          </p:sp>
          <p:grpSp>
            <p:nvGrpSpPr>
              <p:cNvPr id="64" name="Group 52"/>
              <p:cNvGrpSpPr>
                <a:grpSpLocks noChangeAspect="1"/>
              </p:cNvGrpSpPr>
              <p:nvPr/>
            </p:nvGrpSpPr>
            <p:grpSpPr bwMode="auto">
              <a:xfrm>
                <a:off x="6372767" y="2477855"/>
                <a:ext cx="567188" cy="562297"/>
                <a:chOff x="3783" y="2102"/>
                <a:chExt cx="116" cy="115"/>
              </a:xfrm>
              <a:solidFill>
                <a:sysClr val="window" lastClr="FFFFFF"/>
              </a:solidFill>
              <a:effectLst/>
            </p:grpSpPr>
            <p:sp>
              <p:nvSpPr>
                <p:cNvPr id="65" name="Freeform 53"/>
                <p:cNvSpPr>
                  <a:spLocks noEditPoints="1"/>
                </p:cNvSpPr>
                <p:nvPr/>
              </p:nvSpPr>
              <p:spPr bwMode="auto">
                <a:xfrm>
                  <a:off x="3783" y="2102"/>
                  <a:ext cx="116" cy="115"/>
                </a:xfrm>
                <a:custGeom>
                  <a:avLst/>
                  <a:gdLst>
                    <a:gd name="T0" fmla="*/ 23 w 46"/>
                    <a:gd name="T1" fmla="*/ 0 h 46"/>
                    <a:gd name="T2" fmla="*/ 0 w 46"/>
                    <a:gd name="T3" fmla="*/ 23 h 46"/>
                    <a:gd name="T4" fmla="*/ 23 w 46"/>
                    <a:gd name="T5" fmla="*/ 46 h 46"/>
                    <a:gd name="T6" fmla="*/ 46 w 46"/>
                    <a:gd name="T7" fmla="*/ 23 h 46"/>
                    <a:gd name="T8" fmla="*/ 23 w 46"/>
                    <a:gd name="T9" fmla="*/ 0 h 46"/>
                    <a:gd name="T10" fmla="*/ 23 w 46"/>
                    <a:gd name="T11" fmla="*/ 42 h 46"/>
                    <a:gd name="T12" fmla="*/ 5 w 46"/>
                    <a:gd name="T13" fmla="*/ 23 h 46"/>
                    <a:gd name="T14" fmla="*/ 23 w 46"/>
                    <a:gd name="T15" fmla="*/ 4 h 46"/>
                    <a:gd name="T16" fmla="*/ 42 w 46"/>
                    <a:gd name="T17" fmla="*/ 23 h 46"/>
                    <a:gd name="T18" fmla="*/ 23 w 46"/>
                    <a:gd name="T19" fmla="*/ 42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6" h="46">
                      <a:moveTo>
                        <a:pt x="23" y="0"/>
                      </a:moveTo>
                      <a:cubicBezTo>
                        <a:pt x="10" y="0"/>
                        <a:pt x="0" y="10"/>
                        <a:pt x="0" y="23"/>
                      </a:cubicBezTo>
                      <a:cubicBezTo>
                        <a:pt x="0" y="36"/>
                        <a:pt x="10" y="46"/>
                        <a:pt x="23" y="46"/>
                      </a:cubicBezTo>
                      <a:cubicBezTo>
                        <a:pt x="36" y="46"/>
                        <a:pt x="46" y="36"/>
                        <a:pt x="46" y="23"/>
                      </a:cubicBezTo>
                      <a:cubicBezTo>
                        <a:pt x="46" y="10"/>
                        <a:pt x="36" y="0"/>
                        <a:pt x="23" y="0"/>
                      </a:cubicBezTo>
                      <a:close/>
                      <a:moveTo>
                        <a:pt x="23" y="42"/>
                      </a:moveTo>
                      <a:cubicBezTo>
                        <a:pt x="13" y="42"/>
                        <a:pt x="5" y="33"/>
                        <a:pt x="5" y="23"/>
                      </a:cubicBezTo>
                      <a:cubicBezTo>
                        <a:pt x="5" y="13"/>
                        <a:pt x="13" y="4"/>
                        <a:pt x="23" y="4"/>
                      </a:cubicBezTo>
                      <a:cubicBezTo>
                        <a:pt x="34" y="4"/>
                        <a:pt x="42" y="13"/>
                        <a:pt x="42" y="23"/>
                      </a:cubicBezTo>
                      <a:cubicBezTo>
                        <a:pt x="42" y="33"/>
                        <a:pt x="34" y="42"/>
                        <a:pt x="23" y="4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6" name="Freeform 54"/>
                <p:cNvSpPr>
                  <a:spLocks noEditPoints="1"/>
                </p:cNvSpPr>
                <p:nvPr/>
              </p:nvSpPr>
              <p:spPr bwMode="auto">
                <a:xfrm>
                  <a:off x="3783" y="2102"/>
                  <a:ext cx="116" cy="115"/>
                </a:xfrm>
                <a:custGeom>
                  <a:avLst/>
                  <a:gdLst>
                    <a:gd name="T0" fmla="*/ 23 w 46"/>
                    <a:gd name="T1" fmla="*/ 0 h 46"/>
                    <a:gd name="T2" fmla="*/ 0 w 46"/>
                    <a:gd name="T3" fmla="*/ 23 h 46"/>
                    <a:gd name="T4" fmla="*/ 23 w 46"/>
                    <a:gd name="T5" fmla="*/ 46 h 46"/>
                    <a:gd name="T6" fmla="*/ 46 w 46"/>
                    <a:gd name="T7" fmla="*/ 23 h 46"/>
                    <a:gd name="T8" fmla="*/ 23 w 46"/>
                    <a:gd name="T9" fmla="*/ 0 h 46"/>
                    <a:gd name="T10" fmla="*/ 23 w 46"/>
                    <a:gd name="T11" fmla="*/ 42 h 46"/>
                    <a:gd name="T12" fmla="*/ 5 w 46"/>
                    <a:gd name="T13" fmla="*/ 23 h 46"/>
                    <a:gd name="T14" fmla="*/ 23 w 46"/>
                    <a:gd name="T15" fmla="*/ 4 h 46"/>
                    <a:gd name="T16" fmla="*/ 42 w 46"/>
                    <a:gd name="T17" fmla="*/ 23 h 46"/>
                    <a:gd name="T18" fmla="*/ 23 w 46"/>
                    <a:gd name="T19" fmla="*/ 42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6" h="46">
                      <a:moveTo>
                        <a:pt x="23" y="0"/>
                      </a:moveTo>
                      <a:cubicBezTo>
                        <a:pt x="10" y="0"/>
                        <a:pt x="0" y="10"/>
                        <a:pt x="0" y="23"/>
                      </a:cubicBezTo>
                      <a:cubicBezTo>
                        <a:pt x="0" y="36"/>
                        <a:pt x="10" y="46"/>
                        <a:pt x="23" y="46"/>
                      </a:cubicBezTo>
                      <a:cubicBezTo>
                        <a:pt x="36" y="46"/>
                        <a:pt x="46" y="36"/>
                        <a:pt x="46" y="23"/>
                      </a:cubicBezTo>
                      <a:cubicBezTo>
                        <a:pt x="46" y="10"/>
                        <a:pt x="36" y="0"/>
                        <a:pt x="23" y="0"/>
                      </a:cubicBezTo>
                      <a:close/>
                      <a:moveTo>
                        <a:pt x="23" y="42"/>
                      </a:moveTo>
                      <a:cubicBezTo>
                        <a:pt x="13" y="42"/>
                        <a:pt x="5" y="33"/>
                        <a:pt x="5" y="23"/>
                      </a:cubicBezTo>
                      <a:cubicBezTo>
                        <a:pt x="5" y="13"/>
                        <a:pt x="13" y="4"/>
                        <a:pt x="23" y="4"/>
                      </a:cubicBezTo>
                      <a:cubicBezTo>
                        <a:pt x="34" y="4"/>
                        <a:pt x="42" y="13"/>
                        <a:pt x="42" y="23"/>
                      </a:cubicBezTo>
                      <a:cubicBezTo>
                        <a:pt x="42" y="33"/>
                        <a:pt x="34" y="42"/>
                        <a:pt x="23" y="4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7" name="Freeform 55"/>
                <p:cNvSpPr/>
                <p:nvPr/>
              </p:nvSpPr>
              <p:spPr bwMode="auto">
                <a:xfrm>
                  <a:off x="3839" y="2115"/>
                  <a:ext cx="7" cy="10"/>
                </a:xfrm>
                <a:custGeom>
                  <a:avLst/>
                  <a:gdLst>
                    <a:gd name="T0" fmla="*/ 1 w 3"/>
                    <a:gd name="T1" fmla="*/ 4 h 4"/>
                    <a:gd name="T2" fmla="*/ 1 w 3"/>
                    <a:gd name="T3" fmla="*/ 4 h 4"/>
                    <a:gd name="T4" fmla="*/ 3 w 3"/>
                    <a:gd name="T5" fmla="*/ 3 h 4"/>
                    <a:gd name="T6" fmla="*/ 3 w 3"/>
                    <a:gd name="T7" fmla="*/ 0 h 4"/>
                    <a:gd name="T8" fmla="*/ 1 w 3"/>
                    <a:gd name="T9" fmla="*/ 0 h 4"/>
                    <a:gd name="T10" fmla="*/ 0 w 3"/>
                    <a:gd name="T11" fmla="*/ 0 h 4"/>
                    <a:gd name="T12" fmla="*/ 0 w 3"/>
                    <a:gd name="T13" fmla="*/ 3 h 4"/>
                    <a:gd name="T14" fmla="*/ 1 w 3"/>
                    <a:gd name="T15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" h="4">
                      <a:moveTo>
                        <a:pt x="1" y="4"/>
                      </a:move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2" y="4"/>
                        <a:pt x="3" y="4"/>
                        <a:pt x="3" y="3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4"/>
                        <a:pt x="0" y="4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8" name="Freeform 56"/>
                <p:cNvSpPr/>
                <p:nvPr/>
              </p:nvSpPr>
              <p:spPr bwMode="auto">
                <a:xfrm>
                  <a:off x="3839" y="2195"/>
                  <a:ext cx="7" cy="10"/>
                </a:xfrm>
                <a:custGeom>
                  <a:avLst/>
                  <a:gdLst>
                    <a:gd name="T0" fmla="*/ 1 w 3"/>
                    <a:gd name="T1" fmla="*/ 0 h 4"/>
                    <a:gd name="T2" fmla="*/ 1 w 3"/>
                    <a:gd name="T3" fmla="*/ 0 h 4"/>
                    <a:gd name="T4" fmla="*/ 0 w 3"/>
                    <a:gd name="T5" fmla="*/ 1 h 4"/>
                    <a:gd name="T6" fmla="*/ 0 w 3"/>
                    <a:gd name="T7" fmla="*/ 4 h 4"/>
                    <a:gd name="T8" fmla="*/ 1 w 3"/>
                    <a:gd name="T9" fmla="*/ 4 h 4"/>
                    <a:gd name="T10" fmla="*/ 3 w 3"/>
                    <a:gd name="T11" fmla="*/ 4 h 4"/>
                    <a:gd name="T12" fmla="*/ 3 w 3"/>
                    <a:gd name="T13" fmla="*/ 1 h 4"/>
                    <a:gd name="T14" fmla="*/ 1 w 3"/>
                    <a:gd name="T15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" h="4"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1" y="4"/>
                        <a:pt x="1" y="4"/>
                      </a:cubicBezTo>
                      <a:cubicBezTo>
                        <a:pt x="2" y="4"/>
                        <a:pt x="2" y="4"/>
                        <a:pt x="3" y="4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2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9" name="Freeform 57"/>
                <p:cNvSpPr/>
                <p:nvPr/>
              </p:nvSpPr>
              <p:spPr bwMode="auto">
                <a:xfrm>
                  <a:off x="3796" y="2155"/>
                  <a:ext cx="10" cy="10"/>
                </a:xfrm>
                <a:custGeom>
                  <a:avLst/>
                  <a:gdLst>
                    <a:gd name="T0" fmla="*/ 3 w 4"/>
                    <a:gd name="T1" fmla="*/ 0 h 4"/>
                    <a:gd name="T2" fmla="*/ 0 w 4"/>
                    <a:gd name="T3" fmla="*/ 0 h 4"/>
                    <a:gd name="T4" fmla="*/ 0 w 4"/>
                    <a:gd name="T5" fmla="*/ 2 h 4"/>
                    <a:gd name="T6" fmla="*/ 0 w 4"/>
                    <a:gd name="T7" fmla="*/ 4 h 4"/>
                    <a:gd name="T8" fmla="*/ 3 w 4"/>
                    <a:gd name="T9" fmla="*/ 4 h 4"/>
                    <a:gd name="T10" fmla="*/ 4 w 4"/>
                    <a:gd name="T11" fmla="*/ 2 h 4"/>
                    <a:gd name="T12" fmla="*/ 4 w 4"/>
                    <a:gd name="T13" fmla="*/ 2 h 4"/>
                    <a:gd name="T14" fmla="*/ 3 w 4"/>
                    <a:gd name="T15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" h="4">
                      <a:moveTo>
                        <a:pt x="3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0" y="3"/>
                        <a:pt x="0" y="3"/>
                        <a:pt x="0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4" y="4"/>
                        <a:pt x="4" y="3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4" y="1"/>
                        <a:pt x="4" y="0"/>
                        <a:pt x="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0" name="Freeform 58"/>
                <p:cNvSpPr/>
                <p:nvPr/>
              </p:nvSpPr>
              <p:spPr bwMode="auto">
                <a:xfrm>
                  <a:off x="3877" y="2155"/>
                  <a:ext cx="10" cy="10"/>
                </a:xfrm>
                <a:custGeom>
                  <a:avLst/>
                  <a:gdLst>
                    <a:gd name="T0" fmla="*/ 4 w 4"/>
                    <a:gd name="T1" fmla="*/ 0 h 4"/>
                    <a:gd name="T2" fmla="*/ 2 w 4"/>
                    <a:gd name="T3" fmla="*/ 0 h 4"/>
                    <a:gd name="T4" fmla="*/ 0 w 4"/>
                    <a:gd name="T5" fmla="*/ 2 h 4"/>
                    <a:gd name="T6" fmla="*/ 0 w 4"/>
                    <a:gd name="T7" fmla="*/ 2 h 4"/>
                    <a:gd name="T8" fmla="*/ 2 w 4"/>
                    <a:gd name="T9" fmla="*/ 4 h 4"/>
                    <a:gd name="T10" fmla="*/ 4 w 4"/>
                    <a:gd name="T11" fmla="*/ 4 h 4"/>
                    <a:gd name="T12" fmla="*/ 4 w 4"/>
                    <a:gd name="T13" fmla="*/ 2 h 4"/>
                    <a:gd name="T14" fmla="*/ 4 w 4"/>
                    <a:gd name="T15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" h="4">
                      <a:moveTo>
                        <a:pt x="4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3"/>
                        <a:pt x="4" y="3"/>
                        <a:pt x="4" y="2"/>
                      </a:cubicBezTo>
                      <a:cubicBezTo>
                        <a:pt x="4" y="1"/>
                        <a:pt x="4" y="1"/>
                        <a:pt x="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1" name="Freeform 59"/>
                <p:cNvSpPr/>
                <p:nvPr/>
              </p:nvSpPr>
              <p:spPr bwMode="auto">
                <a:xfrm>
                  <a:off x="3813" y="2127"/>
                  <a:ext cx="33" cy="38"/>
                </a:xfrm>
                <a:custGeom>
                  <a:avLst/>
                  <a:gdLst>
                    <a:gd name="T0" fmla="*/ 11 w 13"/>
                    <a:gd name="T1" fmla="*/ 0 h 15"/>
                    <a:gd name="T2" fmla="*/ 10 w 13"/>
                    <a:gd name="T3" fmla="*/ 2 h 15"/>
                    <a:gd name="T4" fmla="*/ 10 w 13"/>
                    <a:gd name="T5" fmla="*/ 11 h 15"/>
                    <a:gd name="T6" fmla="*/ 9 w 13"/>
                    <a:gd name="T7" fmla="*/ 12 h 15"/>
                    <a:gd name="T8" fmla="*/ 2 w 13"/>
                    <a:gd name="T9" fmla="*/ 12 h 15"/>
                    <a:gd name="T10" fmla="*/ 0 w 13"/>
                    <a:gd name="T11" fmla="*/ 14 h 15"/>
                    <a:gd name="T12" fmla="*/ 2 w 13"/>
                    <a:gd name="T13" fmla="*/ 15 h 15"/>
                    <a:gd name="T14" fmla="*/ 11 w 13"/>
                    <a:gd name="T15" fmla="*/ 15 h 15"/>
                    <a:gd name="T16" fmla="*/ 12 w 13"/>
                    <a:gd name="T17" fmla="*/ 15 h 15"/>
                    <a:gd name="T18" fmla="*/ 12 w 13"/>
                    <a:gd name="T19" fmla="*/ 15 h 15"/>
                    <a:gd name="T20" fmla="*/ 13 w 13"/>
                    <a:gd name="T21" fmla="*/ 13 h 15"/>
                    <a:gd name="T22" fmla="*/ 13 w 13"/>
                    <a:gd name="T23" fmla="*/ 2 h 15"/>
                    <a:gd name="T24" fmla="*/ 11 w 13"/>
                    <a:gd name="T25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" h="15">
                      <a:moveTo>
                        <a:pt x="11" y="0"/>
                      </a:moveTo>
                      <a:cubicBezTo>
                        <a:pt x="10" y="0"/>
                        <a:pt x="10" y="1"/>
                        <a:pt x="10" y="2"/>
                      </a:cubicBezTo>
                      <a:cubicBezTo>
                        <a:pt x="10" y="11"/>
                        <a:pt x="10" y="11"/>
                        <a:pt x="10" y="11"/>
                      </a:cubicBezTo>
                      <a:cubicBezTo>
                        <a:pt x="10" y="12"/>
                        <a:pt x="9" y="12"/>
                        <a:pt x="9" y="12"/>
                      </a:cubicBezTo>
                      <a:cubicBezTo>
                        <a:pt x="2" y="12"/>
                        <a:pt x="2" y="12"/>
                        <a:pt x="2" y="12"/>
                      </a:cubicBezTo>
                      <a:cubicBezTo>
                        <a:pt x="1" y="12"/>
                        <a:pt x="0" y="13"/>
                        <a:pt x="0" y="14"/>
                      </a:cubicBezTo>
                      <a:cubicBezTo>
                        <a:pt x="0" y="14"/>
                        <a:pt x="1" y="15"/>
                        <a:pt x="2" y="15"/>
                      </a:cubicBezTo>
                      <a:cubicBezTo>
                        <a:pt x="11" y="15"/>
                        <a:pt x="11" y="15"/>
                        <a:pt x="11" y="15"/>
                      </a:cubicBezTo>
                      <a:cubicBezTo>
                        <a:pt x="11" y="15"/>
                        <a:pt x="12" y="15"/>
                        <a:pt x="12" y="15"/>
                      </a:cubicBezTo>
                      <a:cubicBezTo>
                        <a:pt x="12" y="15"/>
                        <a:pt x="12" y="15"/>
                        <a:pt x="12" y="15"/>
                      </a:cubicBezTo>
                      <a:cubicBezTo>
                        <a:pt x="13" y="14"/>
                        <a:pt x="13" y="14"/>
                        <a:pt x="13" y="13"/>
                      </a:cubicBezTo>
                      <a:cubicBezTo>
                        <a:pt x="13" y="2"/>
                        <a:pt x="13" y="2"/>
                        <a:pt x="13" y="2"/>
                      </a:cubicBezTo>
                      <a:cubicBezTo>
                        <a:pt x="13" y="1"/>
                        <a:pt x="12" y="0"/>
                        <a:pt x="1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grpSp>
          <p:nvGrpSpPr>
            <p:cNvPr id="20" name="组合 19"/>
            <p:cNvGrpSpPr/>
            <p:nvPr/>
          </p:nvGrpSpPr>
          <p:grpSpPr>
            <a:xfrm>
              <a:off x="5006031" y="3517644"/>
              <a:ext cx="965964" cy="965615"/>
              <a:chOff x="4768646" y="3525740"/>
              <a:chExt cx="1108128" cy="1108128"/>
            </a:xfrm>
          </p:grpSpPr>
          <p:sp>
            <p:nvSpPr>
              <p:cNvPr id="58" name="圆角矩形 57"/>
              <p:cNvSpPr/>
              <p:nvPr/>
            </p:nvSpPr>
            <p:spPr>
              <a:xfrm>
                <a:off x="4768646" y="3525740"/>
                <a:ext cx="1108128" cy="1108128"/>
              </a:xfrm>
              <a:prstGeom prst="roundRect">
                <a:avLst>
                  <a:gd name="adj" fmla="val 50000"/>
                </a:avLst>
              </a:prstGeom>
              <a:solidFill>
                <a:srgbClr val="1D50A2"/>
              </a:solidFill>
              <a:ln w="9525" cap="flat" cmpd="sng" algn="ctr">
                <a:noFill/>
                <a:prstDash val="solid"/>
                <a:miter lim="800000"/>
              </a:ln>
              <a:effectLst>
                <a:outerShdw blurRad="266700" dist="76200" dir="2700000" algn="tl" rotWithShape="0">
                  <a:prstClr val="black">
                    <a:alpha val="33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cs"/>
                </a:endParaRPr>
              </a:p>
            </p:txBody>
          </p:sp>
          <p:grpSp>
            <p:nvGrpSpPr>
              <p:cNvPr id="59" name="Group 62"/>
              <p:cNvGrpSpPr>
                <a:grpSpLocks noChangeAspect="1"/>
              </p:cNvGrpSpPr>
              <p:nvPr/>
            </p:nvGrpSpPr>
            <p:grpSpPr bwMode="auto">
              <a:xfrm>
                <a:off x="5047787" y="3860292"/>
                <a:ext cx="549846" cy="439024"/>
                <a:chOff x="3775" y="2110"/>
                <a:chExt cx="129" cy="103"/>
              </a:xfrm>
              <a:solidFill>
                <a:sysClr val="window" lastClr="FFFFFF"/>
              </a:solidFill>
              <a:effectLst/>
            </p:grpSpPr>
            <p:sp>
              <p:nvSpPr>
                <p:cNvPr id="60" name="Freeform 63"/>
                <p:cNvSpPr/>
                <p:nvPr/>
              </p:nvSpPr>
              <p:spPr bwMode="auto">
                <a:xfrm>
                  <a:off x="3775" y="2177"/>
                  <a:ext cx="40" cy="36"/>
                </a:xfrm>
                <a:custGeom>
                  <a:avLst/>
                  <a:gdLst>
                    <a:gd name="T0" fmla="*/ 5 w 16"/>
                    <a:gd name="T1" fmla="*/ 0 h 14"/>
                    <a:gd name="T2" fmla="*/ 0 w 16"/>
                    <a:gd name="T3" fmla="*/ 4 h 14"/>
                    <a:gd name="T4" fmla="*/ 10 w 16"/>
                    <a:gd name="T5" fmla="*/ 14 h 14"/>
                    <a:gd name="T6" fmla="*/ 16 w 16"/>
                    <a:gd name="T7" fmla="*/ 9 h 14"/>
                    <a:gd name="T8" fmla="*/ 5 w 16"/>
                    <a:gd name="T9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14">
                      <a:moveTo>
                        <a:pt x="5" y="0"/>
                      </a:moveTo>
                      <a:cubicBezTo>
                        <a:pt x="1" y="3"/>
                        <a:pt x="0" y="4"/>
                        <a:pt x="0" y="4"/>
                      </a:cubicBezTo>
                      <a:cubicBezTo>
                        <a:pt x="10" y="14"/>
                        <a:pt x="10" y="14"/>
                        <a:pt x="10" y="14"/>
                      </a:cubicBezTo>
                      <a:cubicBezTo>
                        <a:pt x="10" y="14"/>
                        <a:pt x="13" y="11"/>
                        <a:pt x="16" y="9"/>
                      </a:cubicBez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6435" tIns="48218" rIns="96435" bIns="48218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1" name="Freeform 64"/>
                <p:cNvSpPr/>
                <p:nvPr/>
              </p:nvSpPr>
              <p:spPr bwMode="auto">
                <a:xfrm>
                  <a:off x="3795" y="2156"/>
                  <a:ext cx="109" cy="41"/>
                </a:xfrm>
                <a:custGeom>
                  <a:avLst/>
                  <a:gdLst>
                    <a:gd name="T0" fmla="*/ 37 w 44"/>
                    <a:gd name="T1" fmla="*/ 4 h 16"/>
                    <a:gd name="T2" fmla="*/ 29 w 44"/>
                    <a:gd name="T3" fmla="*/ 9 h 16"/>
                    <a:gd name="T4" fmla="*/ 18 w 44"/>
                    <a:gd name="T5" fmla="*/ 8 h 16"/>
                    <a:gd name="T6" fmla="*/ 25 w 44"/>
                    <a:gd name="T7" fmla="*/ 7 h 16"/>
                    <a:gd name="T8" fmla="*/ 31 w 44"/>
                    <a:gd name="T9" fmla="*/ 2 h 16"/>
                    <a:gd name="T10" fmla="*/ 20 w 44"/>
                    <a:gd name="T11" fmla="*/ 2 h 16"/>
                    <a:gd name="T12" fmla="*/ 9 w 44"/>
                    <a:gd name="T13" fmla="*/ 2 h 16"/>
                    <a:gd name="T14" fmla="*/ 0 w 44"/>
                    <a:gd name="T15" fmla="*/ 7 h 16"/>
                    <a:gd name="T16" fmla="*/ 9 w 44"/>
                    <a:gd name="T17" fmla="*/ 16 h 16"/>
                    <a:gd name="T18" fmla="*/ 13 w 44"/>
                    <a:gd name="T19" fmla="*/ 14 h 16"/>
                    <a:gd name="T20" fmla="*/ 29 w 44"/>
                    <a:gd name="T21" fmla="*/ 14 h 16"/>
                    <a:gd name="T22" fmla="*/ 44 w 44"/>
                    <a:gd name="T23" fmla="*/ 2 h 16"/>
                    <a:gd name="T24" fmla="*/ 37 w 44"/>
                    <a:gd name="T25" fmla="*/ 4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4" h="16">
                      <a:moveTo>
                        <a:pt x="37" y="4"/>
                      </a:moveTo>
                      <a:cubicBezTo>
                        <a:pt x="34" y="7"/>
                        <a:pt x="32" y="8"/>
                        <a:pt x="29" y="9"/>
                      </a:cubicBezTo>
                      <a:cubicBezTo>
                        <a:pt x="24" y="10"/>
                        <a:pt x="19" y="9"/>
                        <a:pt x="18" y="8"/>
                      </a:cubicBezTo>
                      <a:cubicBezTo>
                        <a:pt x="15" y="6"/>
                        <a:pt x="18" y="7"/>
                        <a:pt x="25" y="7"/>
                      </a:cubicBezTo>
                      <a:cubicBezTo>
                        <a:pt x="32" y="6"/>
                        <a:pt x="31" y="2"/>
                        <a:pt x="31" y="2"/>
                      </a:cubicBezTo>
                      <a:cubicBezTo>
                        <a:pt x="29" y="2"/>
                        <a:pt x="27" y="2"/>
                        <a:pt x="20" y="2"/>
                      </a:cubicBezTo>
                      <a:cubicBezTo>
                        <a:pt x="17" y="2"/>
                        <a:pt x="12" y="1"/>
                        <a:pt x="9" y="2"/>
                      </a:cubicBezTo>
                      <a:cubicBezTo>
                        <a:pt x="6" y="2"/>
                        <a:pt x="4" y="5"/>
                        <a:pt x="0" y="7"/>
                      </a:cubicBezTo>
                      <a:cubicBezTo>
                        <a:pt x="9" y="16"/>
                        <a:pt x="9" y="16"/>
                        <a:pt x="9" y="16"/>
                      </a:cubicBezTo>
                      <a:cubicBezTo>
                        <a:pt x="11" y="15"/>
                        <a:pt x="12" y="14"/>
                        <a:pt x="13" y="14"/>
                      </a:cubicBezTo>
                      <a:cubicBezTo>
                        <a:pt x="16" y="14"/>
                        <a:pt x="23" y="15"/>
                        <a:pt x="29" y="14"/>
                      </a:cubicBezTo>
                      <a:cubicBezTo>
                        <a:pt x="40" y="9"/>
                        <a:pt x="44" y="2"/>
                        <a:pt x="44" y="2"/>
                      </a:cubicBezTo>
                      <a:cubicBezTo>
                        <a:pt x="44" y="2"/>
                        <a:pt x="41" y="0"/>
                        <a:pt x="37" y="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6435" tIns="48218" rIns="96435" bIns="48218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2" name="Freeform 65"/>
                <p:cNvSpPr>
                  <a:spLocks noEditPoints="1"/>
                </p:cNvSpPr>
                <p:nvPr/>
              </p:nvSpPr>
              <p:spPr bwMode="auto">
                <a:xfrm>
                  <a:off x="3810" y="2110"/>
                  <a:ext cx="94" cy="41"/>
                </a:xfrm>
                <a:custGeom>
                  <a:avLst/>
                  <a:gdLst>
                    <a:gd name="T0" fmla="*/ 38 w 38"/>
                    <a:gd name="T1" fmla="*/ 0 h 16"/>
                    <a:gd name="T2" fmla="*/ 34 w 38"/>
                    <a:gd name="T3" fmla="*/ 0 h 16"/>
                    <a:gd name="T4" fmla="*/ 34 w 38"/>
                    <a:gd name="T5" fmla="*/ 6 h 16"/>
                    <a:gd name="T6" fmla="*/ 32 w 38"/>
                    <a:gd name="T7" fmla="*/ 6 h 16"/>
                    <a:gd name="T8" fmla="*/ 32 w 38"/>
                    <a:gd name="T9" fmla="*/ 0 h 16"/>
                    <a:gd name="T10" fmla="*/ 28 w 38"/>
                    <a:gd name="T11" fmla="*/ 0 h 16"/>
                    <a:gd name="T12" fmla="*/ 28 w 38"/>
                    <a:gd name="T13" fmla="*/ 6 h 16"/>
                    <a:gd name="T14" fmla="*/ 12 w 38"/>
                    <a:gd name="T15" fmla="*/ 6 h 16"/>
                    <a:gd name="T16" fmla="*/ 12 w 38"/>
                    <a:gd name="T17" fmla="*/ 3 h 16"/>
                    <a:gd name="T18" fmla="*/ 12 w 38"/>
                    <a:gd name="T19" fmla="*/ 1 h 16"/>
                    <a:gd name="T20" fmla="*/ 11 w 38"/>
                    <a:gd name="T21" fmla="*/ 0 h 16"/>
                    <a:gd name="T22" fmla="*/ 9 w 38"/>
                    <a:gd name="T23" fmla="*/ 0 h 16"/>
                    <a:gd name="T24" fmla="*/ 3 w 38"/>
                    <a:gd name="T25" fmla="*/ 0 h 16"/>
                    <a:gd name="T26" fmla="*/ 1 w 38"/>
                    <a:gd name="T27" fmla="*/ 0 h 16"/>
                    <a:gd name="T28" fmla="*/ 0 w 38"/>
                    <a:gd name="T29" fmla="*/ 2 h 16"/>
                    <a:gd name="T30" fmla="*/ 0 w 38"/>
                    <a:gd name="T31" fmla="*/ 3 h 16"/>
                    <a:gd name="T32" fmla="*/ 0 w 38"/>
                    <a:gd name="T33" fmla="*/ 13 h 16"/>
                    <a:gd name="T34" fmla="*/ 0 w 38"/>
                    <a:gd name="T35" fmla="*/ 15 h 16"/>
                    <a:gd name="T36" fmla="*/ 2 w 38"/>
                    <a:gd name="T37" fmla="*/ 16 h 16"/>
                    <a:gd name="T38" fmla="*/ 3 w 38"/>
                    <a:gd name="T39" fmla="*/ 16 h 16"/>
                    <a:gd name="T40" fmla="*/ 9 w 38"/>
                    <a:gd name="T41" fmla="*/ 16 h 16"/>
                    <a:gd name="T42" fmla="*/ 11 w 38"/>
                    <a:gd name="T43" fmla="*/ 16 h 16"/>
                    <a:gd name="T44" fmla="*/ 12 w 38"/>
                    <a:gd name="T45" fmla="*/ 14 h 16"/>
                    <a:gd name="T46" fmla="*/ 12 w 38"/>
                    <a:gd name="T47" fmla="*/ 13 h 16"/>
                    <a:gd name="T48" fmla="*/ 12 w 38"/>
                    <a:gd name="T49" fmla="*/ 10 h 16"/>
                    <a:gd name="T50" fmla="*/ 38 w 38"/>
                    <a:gd name="T51" fmla="*/ 10 h 16"/>
                    <a:gd name="T52" fmla="*/ 38 w 38"/>
                    <a:gd name="T53" fmla="*/ 0 h 16"/>
                    <a:gd name="T54" fmla="*/ 3 w 38"/>
                    <a:gd name="T55" fmla="*/ 3 h 16"/>
                    <a:gd name="T56" fmla="*/ 9 w 38"/>
                    <a:gd name="T57" fmla="*/ 3 h 16"/>
                    <a:gd name="T58" fmla="*/ 9 w 38"/>
                    <a:gd name="T59" fmla="*/ 13 h 16"/>
                    <a:gd name="T60" fmla="*/ 3 w 38"/>
                    <a:gd name="T61" fmla="*/ 13 h 16"/>
                    <a:gd name="T62" fmla="*/ 3 w 38"/>
                    <a:gd name="T63" fmla="*/ 3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8" h="16">
                      <a:moveTo>
                        <a:pt x="38" y="0"/>
                      </a:moveTo>
                      <a:cubicBezTo>
                        <a:pt x="34" y="0"/>
                        <a:pt x="34" y="0"/>
                        <a:pt x="34" y="0"/>
                      </a:cubicBezTo>
                      <a:cubicBezTo>
                        <a:pt x="34" y="6"/>
                        <a:pt x="34" y="6"/>
                        <a:pt x="34" y="6"/>
                      </a:cubicBezTo>
                      <a:cubicBezTo>
                        <a:pt x="32" y="6"/>
                        <a:pt x="32" y="6"/>
                        <a:pt x="32" y="6"/>
                      </a:cubicBezTo>
                      <a:cubicBezTo>
                        <a:pt x="32" y="0"/>
                        <a:pt x="32" y="0"/>
                        <a:pt x="32" y="0"/>
                      </a:cubicBez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28" y="6"/>
                        <a:pt x="28" y="6"/>
                        <a:pt x="28" y="6"/>
                      </a:cubicBezTo>
                      <a:cubicBezTo>
                        <a:pt x="12" y="6"/>
                        <a:pt x="12" y="6"/>
                        <a:pt x="12" y="6"/>
                      </a:cubicBezTo>
                      <a:cubicBezTo>
                        <a:pt x="12" y="3"/>
                        <a:pt x="12" y="3"/>
                        <a:pt x="12" y="3"/>
                      </a:cubicBezTo>
                      <a:cubicBezTo>
                        <a:pt x="12" y="2"/>
                        <a:pt x="12" y="2"/>
                        <a:pt x="12" y="1"/>
                      </a:cubicBezTo>
                      <a:cubicBezTo>
                        <a:pt x="12" y="1"/>
                        <a:pt x="11" y="0"/>
                        <a:pt x="11" y="0"/>
                      </a:cubicBezTo>
                      <a:cubicBezTo>
                        <a:pt x="10" y="0"/>
                        <a:pt x="10" y="0"/>
                        <a:pt x="9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1" y="1"/>
                        <a:pt x="0" y="1"/>
                        <a:pt x="0" y="2"/>
                      </a:cubicBezTo>
                      <a:cubicBezTo>
                        <a:pt x="0" y="2"/>
                        <a:pt x="0" y="2"/>
                        <a:pt x="0" y="3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0" y="14"/>
                        <a:pt x="0" y="14"/>
                        <a:pt x="0" y="15"/>
                      </a:cubicBezTo>
                      <a:cubicBezTo>
                        <a:pt x="1" y="15"/>
                        <a:pt x="1" y="16"/>
                        <a:pt x="2" y="16"/>
                      </a:cubicBezTo>
                      <a:cubicBezTo>
                        <a:pt x="2" y="16"/>
                        <a:pt x="2" y="16"/>
                        <a:pt x="3" y="16"/>
                      </a:cubicBezTo>
                      <a:cubicBezTo>
                        <a:pt x="9" y="16"/>
                        <a:pt x="9" y="16"/>
                        <a:pt x="9" y="16"/>
                      </a:cubicBezTo>
                      <a:cubicBezTo>
                        <a:pt x="10" y="16"/>
                        <a:pt x="11" y="16"/>
                        <a:pt x="11" y="16"/>
                      </a:cubicBezTo>
                      <a:cubicBezTo>
                        <a:pt x="12" y="15"/>
                        <a:pt x="12" y="15"/>
                        <a:pt x="12" y="14"/>
                      </a:cubicBezTo>
                      <a:cubicBezTo>
                        <a:pt x="12" y="14"/>
                        <a:pt x="12" y="13"/>
                        <a:pt x="12" y="13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38" y="10"/>
                        <a:pt x="38" y="10"/>
                        <a:pt x="38" y="10"/>
                      </a:cubicBezTo>
                      <a:lnTo>
                        <a:pt x="38" y="0"/>
                      </a:lnTo>
                      <a:close/>
                      <a:moveTo>
                        <a:pt x="3" y="3"/>
                      </a:move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9" y="13"/>
                        <a:pt x="9" y="13"/>
                        <a:pt x="9" y="13"/>
                      </a:cubicBezTo>
                      <a:cubicBezTo>
                        <a:pt x="3" y="13"/>
                        <a:pt x="3" y="13"/>
                        <a:pt x="3" y="13"/>
                      </a:cubicBezTo>
                      <a:lnTo>
                        <a:pt x="3" y="3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6435" tIns="48218" rIns="96435" bIns="48218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grpSp>
          <p:nvGrpSpPr>
            <p:cNvPr id="21" name="组合 20"/>
            <p:cNvGrpSpPr/>
            <p:nvPr/>
          </p:nvGrpSpPr>
          <p:grpSpPr>
            <a:xfrm>
              <a:off x="7315812" y="1218001"/>
              <a:ext cx="965964" cy="965615"/>
              <a:chOff x="7418361" y="886700"/>
              <a:chExt cx="1108128" cy="1108128"/>
            </a:xfrm>
          </p:grpSpPr>
          <p:sp>
            <p:nvSpPr>
              <p:cNvPr id="34" name="圆角矩形 33"/>
              <p:cNvSpPr/>
              <p:nvPr/>
            </p:nvSpPr>
            <p:spPr>
              <a:xfrm>
                <a:off x="7418361" y="886700"/>
                <a:ext cx="1108128" cy="1108128"/>
              </a:xfrm>
              <a:prstGeom prst="roundRect">
                <a:avLst>
                  <a:gd name="adj" fmla="val 50000"/>
                </a:avLst>
              </a:prstGeom>
              <a:solidFill>
                <a:srgbClr val="1D50A2"/>
              </a:solidFill>
              <a:ln w="22225" cap="flat" cmpd="sng" algn="ctr">
                <a:noFill/>
                <a:prstDash val="solid"/>
                <a:miter lim="800000"/>
              </a:ln>
              <a:effectLst>
                <a:outerShdw blurRad="203200" dist="1397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cs"/>
                </a:endParaRPr>
              </a:p>
            </p:txBody>
          </p:sp>
          <p:grpSp>
            <p:nvGrpSpPr>
              <p:cNvPr id="35" name="Group 68"/>
              <p:cNvGrpSpPr>
                <a:grpSpLocks noChangeAspect="1"/>
              </p:cNvGrpSpPr>
              <p:nvPr/>
            </p:nvGrpSpPr>
            <p:grpSpPr bwMode="auto">
              <a:xfrm>
                <a:off x="7702659" y="1180845"/>
                <a:ext cx="539531" cy="519841"/>
                <a:chOff x="3770" y="2095"/>
                <a:chExt cx="137" cy="132"/>
              </a:xfrm>
              <a:solidFill>
                <a:sysClr val="window" lastClr="FFFFFF"/>
              </a:solidFill>
              <a:effectLst/>
            </p:grpSpPr>
            <p:sp>
              <p:nvSpPr>
                <p:cNvPr id="36" name="Freeform 69"/>
                <p:cNvSpPr/>
                <p:nvPr/>
              </p:nvSpPr>
              <p:spPr bwMode="auto">
                <a:xfrm>
                  <a:off x="3770" y="2190"/>
                  <a:ext cx="137" cy="37"/>
                </a:xfrm>
                <a:custGeom>
                  <a:avLst/>
                  <a:gdLst>
                    <a:gd name="T0" fmla="*/ 52 w 55"/>
                    <a:gd name="T1" fmla="*/ 6 h 15"/>
                    <a:gd name="T2" fmla="*/ 38 w 55"/>
                    <a:gd name="T3" fmla="*/ 6 h 15"/>
                    <a:gd name="T4" fmla="*/ 37 w 55"/>
                    <a:gd name="T5" fmla="*/ 6 h 15"/>
                    <a:gd name="T6" fmla="*/ 37 w 55"/>
                    <a:gd name="T7" fmla="*/ 3 h 15"/>
                    <a:gd name="T8" fmla="*/ 37 w 55"/>
                    <a:gd name="T9" fmla="*/ 1 h 15"/>
                    <a:gd name="T10" fmla="*/ 35 w 55"/>
                    <a:gd name="T11" fmla="*/ 0 h 15"/>
                    <a:gd name="T12" fmla="*/ 20 w 55"/>
                    <a:gd name="T13" fmla="*/ 0 h 15"/>
                    <a:gd name="T14" fmla="*/ 18 w 55"/>
                    <a:gd name="T15" fmla="*/ 3 h 15"/>
                    <a:gd name="T16" fmla="*/ 18 w 55"/>
                    <a:gd name="T17" fmla="*/ 6 h 15"/>
                    <a:gd name="T18" fmla="*/ 18 w 55"/>
                    <a:gd name="T19" fmla="*/ 6 h 15"/>
                    <a:gd name="T20" fmla="*/ 3 w 55"/>
                    <a:gd name="T21" fmla="*/ 6 h 15"/>
                    <a:gd name="T22" fmla="*/ 0 w 55"/>
                    <a:gd name="T23" fmla="*/ 8 h 15"/>
                    <a:gd name="T24" fmla="*/ 0 w 55"/>
                    <a:gd name="T25" fmla="*/ 14 h 15"/>
                    <a:gd name="T26" fmla="*/ 1 w 55"/>
                    <a:gd name="T27" fmla="*/ 15 h 15"/>
                    <a:gd name="T28" fmla="*/ 2 w 55"/>
                    <a:gd name="T29" fmla="*/ 14 h 15"/>
                    <a:gd name="T30" fmla="*/ 2 w 55"/>
                    <a:gd name="T31" fmla="*/ 8 h 15"/>
                    <a:gd name="T32" fmla="*/ 3 w 55"/>
                    <a:gd name="T33" fmla="*/ 8 h 15"/>
                    <a:gd name="T34" fmla="*/ 18 w 55"/>
                    <a:gd name="T35" fmla="*/ 8 h 15"/>
                    <a:gd name="T36" fmla="*/ 18 w 55"/>
                    <a:gd name="T37" fmla="*/ 8 h 15"/>
                    <a:gd name="T38" fmla="*/ 18 w 55"/>
                    <a:gd name="T39" fmla="*/ 9 h 15"/>
                    <a:gd name="T40" fmla="*/ 19 w 55"/>
                    <a:gd name="T41" fmla="*/ 9 h 15"/>
                    <a:gd name="T42" fmla="*/ 20 w 55"/>
                    <a:gd name="T43" fmla="*/ 9 h 15"/>
                    <a:gd name="T44" fmla="*/ 20 w 55"/>
                    <a:gd name="T45" fmla="*/ 8 h 15"/>
                    <a:gd name="T46" fmla="*/ 20 w 55"/>
                    <a:gd name="T47" fmla="*/ 3 h 15"/>
                    <a:gd name="T48" fmla="*/ 20 w 55"/>
                    <a:gd name="T49" fmla="*/ 2 h 15"/>
                    <a:gd name="T50" fmla="*/ 35 w 55"/>
                    <a:gd name="T51" fmla="*/ 2 h 15"/>
                    <a:gd name="T52" fmla="*/ 35 w 55"/>
                    <a:gd name="T53" fmla="*/ 3 h 15"/>
                    <a:gd name="T54" fmla="*/ 35 w 55"/>
                    <a:gd name="T55" fmla="*/ 8 h 15"/>
                    <a:gd name="T56" fmla="*/ 36 w 55"/>
                    <a:gd name="T57" fmla="*/ 9 h 15"/>
                    <a:gd name="T58" fmla="*/ 36 w 55"/>
                    <a:gd name="T59" fmla="*/ 9 h 15"/>
                    <a:gd name="T60" fmla="*/ 37 w 55"/>
                    <a:gd name="T61" fmla="*/ 9 h 15"/>
                    <a:gd name="T62" fmla="*/ 37 w 55"/>
                    <a:gd name="T63" fmla="*/ 8 h 15"/>
                    <a:gd name="T64" fmla="*/ 38 w 55"/>
                    <a:gd name="T65" fmla="*/ 8 h 15"/>
                    <a:gd name="T66" fmla="*/ 52 w 55"/>
                    <a:gd name="T67" fmla="*/ 8 h 15"/>
                    <a:gd name="T68" fmla="*/ 53 w 55"/>
                    <a:gd name="T69" fmla="*/ 8 h 15"/>
                    <a:gd name="T70" fmla="*/ 53 w 55"/>
                    <a:gd name="T71" fmla="*/ 14 h 15"/>
                    <a:gd name="T72" fmla="*/ 54 w 55"/>
                    <a:gd name="T73" fmla="*/ 15 h 15"/>
                    <a:gd name="T74" fmla="*/ 55 w 55"/>
                    <a:gd name="T75" fmla="*/ 14 h 15"/>
                    <a:gd name="T76" fmla="*/ 55 w 55"/>
                    <a:gd name="T77" fmla="*/ 8 h 15"/>
                    <a:gd name="T78" fmla="*/ 52 w 55"/>
                    <a:gd name="T79" fmla="*/ 6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55" h="15">
                      <a:moveTo>
                        <a:pt x="52" y="6"/>
                      </a:moveTo>
                      <a:cubicBezTo>
                        <a:pt x="38" y="6"/>
                        <a:pt x="38" y="6"/>
                        <a:pt x="38" y="6"/>
                      </a:cubicBezTo>
                      <a:cubicBezTo>
                        <a:pt x="38" y="6"/>
                        <a:pt x="37" y="6"/>
                        <a:pt x="37" y="6"/>
                      </a:cubicBezTo>
                      <a:cubicBezTo>
                        <a:pt x="37" y="3"/>
                        <a:pt x="37" y="3"/>
                        <a:pt x="37" y="3"/>
                      </a:cubicBezTo>
                      <a:cubicBezTo>
                        <a:pt x="37" y="2"/>
                        <a:pt x="37" y="1"/>
                        <a:pt x="37" y="1"/>
                      </a:cubicBezTo>
                      <a:cubicBezTo>
                        <a:pt x="36" y="0"/>
                        <a:pt x="36" y="0"/>
                        <a:pt x="35" y="0"/>
                      </a:cubicBez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19" y="0"/>
                        <a:pt x="18" y="1"/>
                        <a:pt x="18" y="3"/>
                      </a:cubicBezTo>
                      <a:cubicBezTo>
                        <a:pt x="18" y="6"/>
                        <a:pt x="18" y="6"/>
                        <a:pt x="18" y="6"/>
                      </a:cubicBezTo>
                      <a:cubicBezTo>
                        <a:pt x="18" y="6"/>
                        <a:pt x="18" y="6"/>
                        <a:pt x="18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2" y="6"/>
                        <a:pt x="0" y="7"/>
                        <a:pt x="0" y="8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4"/>
                        <a:pt x="1" y="15"/>
                        <a:pt x="1" y="15"/>
                      </a:cubicBezTo>
                      <a:cubicBezTo>
                        <a:pt x="2" y="15"/>
                        <a:pt x="2" y="14"/>
                        <a:pt x="2" y="14"/>
                      </a:cubicBezTo>
                      <a:cubicBezTo>
                        <a:pt x="2" y="8"/>
                        <a:pt x="2" y="8"/>
                        <a:pt x="2" y="8"/>
                      </a:cubicBezTo>
                      <a:cubicBezTo>
                        <a:pt x="2" y="8"/>
                        <a:pt x="3" y="8"/>
                        <a:pt x="3" y="8"/>
                      </a:cubicBez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18" y="8"/>
                        <a:pt x="18" y="8"/>
                        <a:pt x="18" y="9"/>
                      </a:cubicBezTo>
                      <a:cubicBezTo>
                        <a:pt x="18" y="9"/>
                        <a:pt x="19" y="9"/>
                        <a:pt x="19" y="9"/>
                      </a:cubicBezTo>
                      <a:cubicBezTo>
                        <a:pt x="19" y="9"/>
                        <a:pt x="19" y="9"/>
                        <a:pt x="20" y="9"/>
                      </a:cubicBezTo>
                      <a:cubicBezTo>
                        <a:pt x="20" y="8"/>
                        <a:pt x="20" y="8"/>
                        <a:pt x="20" y="8"/>
                      </a:cubicBezTo>
                      <a:cubicBezTo>
                        <a:pt x="20" y="3"/>
                        <a:pt x="20" y="3"/>
                        <a:pt x="20" y="3"/>
                      </a:cubicBezTo>
                      <a:cubicBezTo>
                        <a:pt x="20" y="2"/>
                        <a:pt x="20" y="2"/>
                        <a:pt x="20" y="2"/>
                      </a:cubicBezTo>
                      <a:cubicBezTo>
                        <a:pt x="35" y="2"/>
                        <a:pt x="35" y="2"/>
                        <a:pt x="35" y="2"/>
                      </a:cubicBezTo>
                      <a:cubicBezTo>
                        <a:pt x="35" y="2"/>
                        <a:pt x="35" y="2"/>
                        <a:pt x="35" y="3"/>
                      </a:cubicBezTo>
                      <a:cubicBezTo>
                        <a:pt x="35" y="8"/>
                        <a:pt x="35" y="8"/>
                        <a:pt x="35" y="8"/>
                      </a:cubicBezTo>
                      <a:cubicBezTo>
                        <a:pt x="35" y="8"/>
                        <a:pt x="35" y="8"/>
                        <a:pt x="36" y="9"/>
                      </a:cubicBezTo>
                      <a:cubicBezTo>
                        <a:pt x="36" y="9"/>
                        <a:pt x="36" y="9"/>
                        <a:pt x="36" y="9"/>
                      </a:cubicBezTo>
                      <a:cubicBezTo>
                        <a:pt x="37" y="9"/>
                        <a:pt x="37" y="9"/>
                        <a:pt x="37" y="9"/>
                      </a:cubicBezTo>
                      <a:cubicBezTo>
                        <a:pt x="37" y="8"/>
                        <a:pt x="37" y="8"/>
                        <a:pt x="37" y="8"/>
                      </a:cubicBezTo>
                      <a:cubicBezTo>
                        <a:pt x="37" y="8"/>
                        <a:pt x="37" y="8"/>
                        <a:pt x="38" y="8"/>
                      </a:cubicBezTo>
                      <a:cubicBezTo>
                        <a:pt x="52" y="8"/>
                        <a:pt x="52" y="8"/>
                        <a:pt x="52" y="8"/>
                      </a:cubicBezTo>
                      <a:cubicBezTo>
                        <a:pt x="53" y="8"/>
                        <a:pt x="53" y="8"/>
                        <a:pt x="53" y="8"/>
                      </a:cubicBezTo>
                      <a:cubicBezTo>
                        <a:pt x="53" y="14"/>
                        <a:pt x="53" y="14"/>
                        <a:pt x="53" y="14"/>
                      </a:cubicBezTo>
                      <a:cubicBezTo>
                        <a:pt x="53" y="14"/>
                        <a:pt x="53" y="15"/>
                        <a:pt x="54" y="15"/>
                      </a:cubicBezTo>
                      <a:cubicBezTo>
                        <a:pt x="54" y="15"/>
                        <a:pt x="55" y="14"/>
                        <a:pt x="55" y="14"/>
                      </a:cubicBezTo>
                      <a:cubicBezTo>
                        <a:pt x="55" y="8"/>
                        <a:pt x="55" y="8"/>
                        <a:pt x="55" y="8"/>
                      </a:cubicBezTo>
                      <a:cubicBezTo>
                        <a:pt x="55" y="7"/>
                        <a:pt x="54" y="6"/>
                        <a:pt x="5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7" name="Freeform 70"/>
                <p:cNvSpPr/>
                <p:nvPr/>
              </p:nvSpPr>
              <p:spPr bwMode="auto">
                <a:xfrm>
                  <a:off x="3820" y="2118"/>
                  <a:ext cx="37" cy="69"/>
                </a:xfrm>
                <a:custGeom>
                  <a:avLst/>
                  <a:gdLst>
                    <a:gd name="T0" fmla="*/ 2 w 15"/>
                    <a:gd name="T1" fmla="*/ 14 h 28"/>
                    <a:gd name="T2" fmla="*/ 3 w 15"/>
                    <a:gd name="T3" fmla="*/ 13 h 28"/>
                    <a:gd name="T4" fmla="*/ 3 w 15"/>
                    <a:gd name="T5" fmla="*/ 8 h 28"/>
                    <a:gd name="T6" fmla="*/ 4 w 15"/>
                    <a:gd name="T7" fmla="*/ 4 h 28"/>
                    <a:gd name="T8" fmla="*/ 4 w 15"/>
                    <a:gd name="T9" fmla="*/ 4 h 28"/>
                    <a:gd name="T10" fmla="*/ 4 w 15"/>
                    <a:gd name="T11" fmla="*/ 12 h 28"/>
                    <a:gd name="T12" fmla="*/ 4 w 15"/>
                    <a:gd name="T13" fmla="*/ 13 h 28"/>
                    <a:gd name="T14" fmla="*/ 4 w 15"/>
                    <a:gd name="T15" fmla="*/ 26 h 28"/>
                    <a:gd name="T16" fmla="*/ 5 w 15"/>
                    <a:gd name="T17" fmla="*/ 28 h 28"/>
                    <a:gd name="T18" fmla="*/ 5 w 15"/>
                    <a:gd name="T19" fmla="*/ 28 h 28"/>
                    <a:gd name="T20" fmla="*/ 5 w 15"/>
                    <a:gd name="T21" fmla="*/ 28 h 28"/>
                    <a:gd name="T22" fmla="*/ 7 w 15"/>
                    <a:gd name="T23" fmla="*/ 26 h 28"/>
                    <a:gd name="T24" fmla="*/ 7 w 15"/>
                    <a:gd name="T25" fmla="*/ 14 h 28"/>
                    <a:gd name="T26" fmla="*/ 8 w 15"/>
                    <a:gd name="T27" fmla="*/ 14 h 28"/>
                    <a:gd name="T28" fmla="*/ 8 w 15"/>
                    <a:gd name="T29" fmla="*/ 26 h 28"/>
                    <a:gd name="T30" fmla="*/ 10 w 15"/>
                    <a:gd name="T31" fmla="*/ 28 h 28"/>
                    <a:gd name="T32" fmla="*/ 10 w 15"/>
                    <a:gd name="T33" fmla="*/ 28 h 28"/>
                    <a:gd name="T34" fmla="*/ 10 w 15"/>
                    <a:gd name="T35" fmla="*/ 28 h 28"/>
                    <a:gd name="T36" fmla="*/ 12 w 15"/>
                    <a:gd name="T37" fmla="*/ 26 h 28"/>
                    <a:gd name="T38" fmla="*/ 12 w 15"/>
                    <a:gd name="T39" fmla="*/ 13 h 28"/>
                    <a:gd name="T40" fmla="*/ 12 w 15"/>
                    <a:gd name="T41" fmla="*/ 12 h 28"/>
                    <a:gd name="T42" fmla="*/ 12 w 15"/>
                    <a:gd name="T43" fmla="*/ 4 h 28"/>
                    <a:gd name="T44" fmla="*/ 12 w 15"/>
                    <a:gd name="T45" fmla="*/ 4 h 28"/>
                    <a:gd name="T46" fmla="*/ 12 w 15"/>
                    <a:gd name="T47" fmla="*/ 8 h 28"/>
                    <a:gd name="T48" fmla="*/ 12 w 15"/>
                    <a:gd name="T49" fmla="*/ 13 h 28"/>
                    <a:gd name="T50" fmla="*/ 14 w 15"/>
                    <a:gd name="T51" fmla="*/ 14 h 28"/>
                    <a:gd name="T52" fmla="*/ 15 w 15"/>
                    <a:gd name="T53" fmla="*/ 13 h 28"/>
                    <a:gd name="T54" fmla="*/ 15 w 15"/>
                    <a:gd name="T55" fmla="*/ 8 h 28"/>
                    <a:gd name="T56" fmla="*/ 13 w 15"/>
                    <a:gd name="T57" fmla="*/ 1 h 28"/>
                    <a:gd name="T58" fmla="*/ 10 w 15"/>
                    <a:gd name="T59" fmla="*/ 0 h 28"/>
                    <a:gd name="T60" fmla="*/ 10 w 15"/>
                    <a:gd name="T61" fmla="*/ 0 h 28"/>
                    <a:gd name="T62" fmla="*/ 10 w 15"/>
                    <a:gd name="T63" fmla="*/ 0 h 28"/>
                    <a:gd name="T64" fmla="*/ 10 w 15"/>
                    <a:gd name="T65" fmla="*/ 0 h 28"/>
                    <a:gd name="T66" fmla="*/ 8 w 15"/>
                    <a:gd name="T67" fmla="*/ 4 h 28"/>
                    <a:gd name="T68" fmla="*/ 8 w 15"/>
                    <a:gd name="T69" fmla="*/ 1 h 28"/>
                    <a:gd name="T70" fmla="*/ 8 w 15"/>
                    <a:gd name="T71" fmla="*/ 1 h 28"/>
                    <a:gd name="T72" fmla="*/ 8 w 15"/>
                    <a:gd name="T73" fmla="*/ 0 h 28"/>
                    <a:gd name="T74" fmla="*/ 8 w 15"/>
                    <a:gd name="T75" fmla="*/ 0 h 28"/>
                    <a:gd name="T76" fmla="*/ 7 w 15"/>
                    <a:gd name="T77" fmla="*/ 0 h 28"/>
                    <a:gd name="T78" fmla="*/ 7 w 15"/>
                    <a:gd name="T79" fmla="*/ 0 h 28"/>
                    <a:gd name="T80" fmla="*/ 7 w 15"/>
                    <a:gd name="T81" fmla="*/ 1 h 28"/>
                    <a:gd name="T82" fmla="*/ 7 w 15"/>
                    <a:gd name="T83" fmla="*/ 1 h 28"/>
                    <a:gd name="T84" fmla="*/ 7 w 15"/>
                    <a:gd name="T85" fmla="*/ 4 h 28"/>
                    <a:gd name="T86" fmla="*/ 6 w 15"/>
                    <a:gd name="T87" fmla="*/ 0 h 28"/>
                    <a:gd name="T88" fmla="*/ 6 w 15"/>
                    <a:gd name="T89" fmla="*/ 0 h 28"/>
                    <a:gd name="T90" fmla="*/ 6 w 15"/>
                    <a:gd name="T91" fmla="*/ 0 h 28"/>
                    <a:gd name="T92" fmla="*/ 5 w 15"/>
                    <a:gd name="T93" fmla="*/ 0 h 28"/>
                    <a:gd name="T94" fmla="*/ 2 w 15"/>
                    <a:gd name="T95" fmla="*/ 1 h 28"/>
                    <a:gd name="T96" fmla="*/ 0 w 15"/>
                    <a:gd name="T97" fmla="*/ 8 h 28"/>
                    <a:gd name="T98" fmla="*/ 0 w 15"/>
                    <a:gd name="T99" fmla="*/ 13 h 28"/>
                    <a:gd name="T100" fmla="*/ 2 w 15"/>
                    <a:gd name="T101" fmla="*/ 14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15" h="28">
                      <a:moveTo>
                        <a:pt x="2" y="14"/>
                      </a:moveTo>
                      <a:cubicBezTo>
                        <a:pt x="3" y="14"/>
                        <a:pt x="3" y="14"/>
                        <a:pt x="3" y="13"/>
                      </a:cubicBezTo>
                      <a:cubicBezTo>
                        <a:pt x="3" y="13"/>
                        <a:pt x="3" y="10"/>
                        <a:pt x="3" y="8"/>
                      </a:cubicBezTo>
                      <a:cubicBezTo>
                        <a:pt x="3" y="7"/>
                        <a:pt x="3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12"/>
                        <a:pt x="4" y="12"/>
                        <a:pt x="4" y="12"/>
                      </a:cubicBezTo>
                      <a:cubicBezTo>
                        <a:pt x="4" y="12"/>
                        <a:pt x="4" y="13"/>
                        <a:pt x="4" y="13"/>
                      </a:cubicBezTo>
                      <a:cubicBezTo>
                        <a:pt x="4" y="26"/>
                        <a:pt x="4" y="26"/>
                        <a:pt x="4" y="26"/>
                      </a:cubicBezTo>
                      <a:cubicBezTo>
                        <a:pt x="4" y="27"/>
                        <a:pt x="4" y="28"/>
                        <a:pt x="5" y="28"/>
                      </a:cubicBezTo>
                      <a:cubicBezTo>
                        <a:pt x="5" y="28"/>
                        <a:pt x="5" y="28"/>
                        <a:pt x="5" y="28"/>
                      </a:cubicBezTo>
                      <a:cubicBezTo>
                        <a:pt x="5" y="28"/>
                        <a:pt x="5" y="28"/>
                        <a:pt x="5" y="28"/>
                      </a:cubicBezTo>
                      <a:cubicBezTo>
                        <a:pt x="6" y="28"/>
                        <a:pt x="7" y="27"/>
                        <a:pt x="7" y="26"/>
                      </a:cubicBezTo>
                      <a:cubicBezTo>
                        <a:pt x="7" y="14"/>
                        <a:pt x="7" y="14"/>
                        <a:pt x="7" y="14"/>
                      </a:cubicBezTo>
                      <a:cubicBezTo>
                        <a:pt x="8" y="14"/>
                        <a:pt x="8" y="14"/>
                        <a:pt x="8" y="14"/>
                      </a:cubicBezTo>
                      <a:cubicBezTo>
                        <a:pt x="8" y="26"/>
                        <a:pt x="8" y="26"/>
                        <a:pt x="8" y="26"/>
                      </a:cubicBezTo>
                      <a:cubicBezTo>
                        <a:pt x="8" y="27"/>
                        <a:pt x="9" y="28"/>
                        <a:pt x="10" y="28"/>
                      </a:cubicBezTo>
                      <a:cubicBezTo>
                        <a:pt x="10" y="28"/>
                        <a:pt x="10" y="28"/>
                        <a:pt x="10" y="28"/>
                      </a:cubicBezTo>
                      <a:cubicBezTo>
                        <a:pt x="10" y="28"/>
                        <a:pt x="10" y="28"/>
                        <a:pt x="10" y="28"/>
                      </a:cubicBezTo>
                      <a:cubicBezTo>
                        <a:pt x="11" y="28"/>
                        <a:pt x="12" y="27"/>
                        <a:pt x="12" y="26"/>
                      </a:cubicBezTo>
                      <a:cubicBezTo>
                        <a:pt x="12" y="13"/>
                        <a:pt x="12" y="13"/>
                        <a:pt x="12" y="13"/>
                      </a:cubicBezTo>
                      <a:cubicBezTo>
                        <a:pt x="12" y="13"/>
                        <a:pt x="12" y="12"/>
                        <a:pt x="12" y="12"/>
                      </a:cubicBezTo>
                      <a:cubicBezTo>
                        <a:pt x="12" y="4"/>
                        <a:pt x="12" y="4"/>
                        <a:pt x="12" y="4"/>
                      </a:cubicBezTo>
                      <a:cubicBezTo>
                        <a:pt x="12" y="4"/>
                        <a:pt x="12" y="4"/>
                        <a:pt x="12" y="4"/>
                      </a:cubicBezTo>
                      <a:cubicBezTo>
                        <a:pt x="12" y="4"/>
                        <a:pt x="12" y="7"/>
                        <a:pt x="12" y="8"/>
                      </a:cubicBezTo>
                      <a:cubicBezTo>
                        <a:pt x="13" y="10"/>
                        <a:pt x="12" y="13"/>
                        <a:pt x="12" y="13"/>
                      </a:cubicBezTo>
                      <a:cubicBezTo>
                        <a:pt x="12" y="14"/>
                        <a:pt x="13" y="14"/>
                        <a:pt x="14" y="14"/>
                      </a:cubicBezTo>
                      <a:cubicBezTo>
                        <a:pt x="15" y="14"/>
                        <a:pt x="15" y="14"/>
                        <a:pt x="15" y="13"/>
                      </a:cubicBezTo>
                      <a:cubicBezTo>
                        <a:pt x="15" y="13"/>
                        <a:pt x="15" y="10"/>
                        <a:pt x="15" y="8"/>
                      </a:cubicBezTo>
                      <a:cubicBezTo>
                        <a:pt x="15" y="3"/>
                        <a:pt x="13" y="1"/>
                        <a:pt x="13" y="1"/>
                      </a:cubicBezTo>
                      <a:cubicBezTo>
                        <a:pt x="12" y="1"/>
                        <a:pt x="11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0"/>
                        <a:pt x="9" y="2"/>
                        <a:pt x="8" y="4"/>
                      </a:cubicBezTo>
                      <a:cubicBezTo>
                        <a:pt x="8" y="3"/>
                        <a:pt x="8" y="1"/>
                        <a:pt x="8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7" y="1"/>
                        <a:pt x="7" y="3"/>
                        <a:pt x="7" y="4"/>
                      </a:cubicBezTo>
                      <a:cubicBezTo>
                        <a:pt x="6" y="2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4" y="0"/>
                        <a:pt x="3" y="1"/>
                        <a:pt x="2" y="1"/>
                      </a:cubicBezTo>
                      <a:cubicBezTo>
                        <a:pt x="2" y="1"/>
                        <a:pt x="1" y="3"/>
                        <a:pt x="0" y="8"/>
                      </a:cubicBezTo>
                      <a:cubicBezTo>
                        <a:pt x="0" y="10"/>
                        <a:pt x="0" y="13"/>
                        <a:pt x="0" y="13"/>
                      </a:cubicBezTo>
                      <a:cubicBezTo>
                        <a:pt x="1" y="14"/>
                        <a:pt x="1" y="14"/>
                        <a:pt x="2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3" name="Freeform 71"/>
                <p:cNvSpPr/>
                <p:nvPr/>
              </p:nvSpPr>
              <p:spPr bwMode="auto">
                <a:xfrm>
                  <a:off x="3830" y="2095"/>
                  <a:ext cx="17" cy="20"/>
                </a:xfrm>
                <a:custGeom>
                  <a:avLst/>
                  <a:gdLst>
                    <a:gd name="T0" fmla="*/ 1 w 7"/>
                    <a:gd name="T1" fmla="*/ 5 h 8"/>
                    <a:gd name="T2" fmla="*/ 4 w 7"/>
                    <a:gd name="T3" fmla="*/ 8 h 8"/>
                    <a:gd name="T4" fmla="*/ 7 w 7"/>
                    <a:gd name="T5" fmla="*/ 5 h 8"/>
                    <a:gd name="T6" fmla="*/ 7 w 7"/>
                    <a:gd name="T7" fmla="*/ 4 h 8"/>
                    <a:gd name="T8" fmla="*/ 7 w 7"/>
                    <a:gd name="T9" fmla="*/ 4 h 8"/>
                    <a:gd name="T10" fmla="*/ 4 w 7"/>
                    <a:gd name="T11" fmla="*/ 0 h 8"/>
                    <a:gd name="T12" fmla="*/ 1 w 7"/>
                    <a:gd name="T13" fmla="*/ 4 h 8"/>
                    <a:gd name="T14" fmla="*/ 0 w 7"/>
                    <a:gd name="T15" fmla="*/ 4 h 8"/>
                    <a:gd name="T16" fmla="*/ 1 w 7"/>
                    <a:gd name="T17" fmla="*/ 5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" h="8">
                      <a:moveTo>
                        <a:pt x="1" y="5"/>
                      </a:moveTo>
                      <a:cubicBezTo>
                        <a:pt x="1" y="7"/>
                        <a:pt x="2" y="8"/>
                        <a:pt x="4" y="8"/>
                      </a:cubicBezTo>
                      <a:cubicBezTo>
                        <a:pt x="5" y="8"/>
                        <a:pt x="6" y="7"/>
                        <a:pt x="7" y="5"/>
                      </a:cubicBezTo>
                      <a:cubicBezTo>
                        <a:pt x="7" y="5"/>
                        <a:pt x="7" y="5"/>
                        <a:pt x="7" y="4"/>
                      </a:cubicBezTo>
                      <a:cubicBezTo>
                        <a:pt x="7" y="4"/>
                        <a:pt x="7" y="4"/>
                        <a:pt x="7" y="4"/>
                      </a:cubicBezTo>
                      <a:cubicBezTo>
                        <a:pt x="7" y="2"/>
                        <a:pt x="5" y="0"/>
                        <a:pt x="4" y="0"/>
                      </a:cubicBezTo>
                      <a:cubicBezTo>
                        <a:pt x="2" y="0"/>
                        <a:pt x="1" y="2"/>
                        <a:pt x="1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5"/>
                        <a:pt x="0" y="5"/>
                        <a:pt x="1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4" name="Freeform 72"/>
                <p:cNvSpPr/>
                <p:nvPr/>
              </p:nvSpPr>
              <p:spPr bwMode="auto">
                <a:xfrm>
                  <a:off x="3867" y="2135"/>
                  <a:ext cx="35" cy="65"/>
                </a:xfrm>
                <a:custGeom>
                  <a:avLst/>
                  <a:gdLst>
                    <a:gd name="T0" fmla="*/ 1 w 14"/>
                    <a:gd name="T1" fmla="*/ 13 h 26"/>
                    <a:gd name="T2" fmla="*/ 2 w 14"/>
                    <a:gd name="T3" fmla="*/ 12 h 26"/>
                    <a:gd name="T4" fmla="*/ 2 w 14"/>
                    <a:gd name="T5" fmla="*/ 8 h 26"/>
                    <a:gd name="T6" fmla="*/ 3 w 14"/>
                    <a:gd name="T7" fmla="*/ 4 h 26"/>
                    <a:gd name="T8" fmla="*/ 3 w 14"/>
                    <a:gd name="T9" fmla="*/ 4 h 26"/>
                    <a:gd name="T10" fmla="*/ 3 w 14"/>
                    <a:gd name="T11" fmla="*/ 11 h 26"/>
                    <a:gd name="T12" fmla="*/ 3 w 14"/>
                    <a:gd name="T13" fmla="*/ 12 h 26"/>
                    <a:gd name="T14" fmla="*/ 3 w 14"/>
                    <a:gd name="T15" fmla="*/ 24 h 26"/>
                    <a:gd name="T16" fmla="*/ 5 w 14"/>
                    <a:gd name="T17" fmla="*/ 26 h 26"/>
                    <a:gd name="T18" fmla="*/ 5 w 14"/>
                    <a:gd name="T19" fmla="*/ 26 h 26"/>
                    <a:gd name="T20" fmla="*/ 5 w 14"/>
                    <a:gd name="T21" fmla="*/ 26 h 26"/>
                    <a:gd name="T22" fmla="*/ 6 w 14"/>
                    <a:gd name="T23" fmla="*/ 24 h 26"/>
                    <a:gd name="T24" fmla="*/ 6 w 14"/>
                    <a:gd name="T25" fmla="*/ 13 h 26"/>
                    <a:gd name="T26" fmla="*/ 7 w 14"/>
                    <a:gd name="T27" fmla="*/ 13 h 26"/>
                    <a:gd name="T28" fmla="*/ 7 w 14"/>
                    <a:gd name="T29" fmla="*/ 24 h 26"/>
                    <a:gd name="T30" fmla="*/ 9 w 14"/>
                    <a:gd name="T31" fmla="*/ 26 h 26"/>
                    <a:gd name="T32" fmla="*/ 9 w 14"/>
                    <a:gd name="T33" fmla="*/ 26 h 26"/>
                    <a:gd name="T34" fmla="*/ 9 w 14"/>
                    <a:gd name="T35" fmla="*/ 26 h 26"/>
                    <a:gd name="T36" fmla="*/ 10 w 14"/>
                    <a:gd name="T37" fmla="*/ 24 h 26"/>
                    <a:gd name="T38" fmla="*/ 10 w 14"/>
                    <a:gd name="T39" fmla="*/ 12 h 26"/>
                    <a:gd name="T40" fmla="*/ 10 w 14"/>
                    <a:gd name="T41" fmla="*/ 11 h 26"/>
                    <a:gd name="T42" fmla="*/ 10 w 14"/>
                    <a:gd name="T43" fmla="*/ 4 h 26"/>
                    <a:gd name="T44" fmla="*/ 10 w 14"/>
                    <a:gd name="T45" fmla="*/ 4 h 26"/>
                    <a:gd name="T46" fmla="*/ 11 w 14"/>
                    <a:gd name="T47" fmla="*/ 8 h 26"/>
                    <a:gd name="T48" fmla="*/ 11 w 14"/>
                    <a:gd name="T49" fmla="*/ 12 h 26"/>
                    <a:gd name="T50" fmla="*/ 12 w 14"/>
                    <a:gd name="T51" fmla="*/ 13 h 26"/>
                    <a:gd name="T52" fmla="*/ 13 w 14"/>
                    <a:gd name="T53" fmla="*/ 12 h 26"/>
                    <a:gd name="T54" fmla="*/ 13 w 14"/>
                    <a:gd name="T55" fmla="*/ 7 h 26"/>
                    <a:gd name="T56" fmla="*/ 12 w 14"/>
                    <a:gd name="T57" fmla="*/ 1 h 26"/>
                    <a:gd name="T58" fmla="*/ 9 w 14"/>
                    <a:gd name="T59" fmla="*/ 0 h 26"/>
                    <a:gd name="T60" fmla="*/ 8 w 14"/>
                    <a:gd name="T61" fmla="*/ 0 h 26"/>
                    <a:gd name="T62" fmla="*/ 8 w 14"/>
                    <a:gd name="T63" fmla="*/ 0 h 26"/>
                    <a:gd name="T64" fmla="*/ 8 w 14"/>
                    <a:gd name="T65" fmla="*/ 0 h 26"/>
                    <a:gd name="T66" fmla="*/ 7 w 14"/>
                    <a:gd name="T67" fmla="*/ 3 h 26"/>
                    <a:gd name="T68" fmla="*/ 7 w 14"/>
                    <a:gd name="T69" fmla="*/ 1 h 26"/>
                    <a:gd name="T70" fmla="*/ 7 w 14"/>
                    <a:gd name="T71" fmla="*/ 0 h 26"/>
                    <a:gd name="T72" fmla="*/ 7 w 14"/>
                    <a:gd name="T73" fmla="*/ 0 h 26"/>
                    <a:gd name="T74" fmla="*/ 7 w 14"/>
                    <a:gd name="T75" fmla="*/ 0 h 26"/>
                    <a:gd name="T76" fmla="*/ 6 w 14"/>
                    <a:gd name="T77" fmla="*/ 0 h 26"/>
                    <a:gd name="T78" fmla="*/ 6 w 14"/>
                    <a:gd name="T79" fmla="*/ 0 h 26"/>
                    <a:gd name="T80" fmla="*/ 6 w 14"/>
                    <a:gd name="T81" fmla="*/ 0 h 26"/>
                    <a:gd name="T82" fmla="*/ 6 w 14"/>
                    <a:gd name="T83" fmla="*/ 1 h 26"/>
                    <a:gd name="T84" fmla="*/ 6 w 14"/>
                    <a:gd name="T85" fmla="*/ 3 h 26"/>
                    <a:gd name="T86" fmla="*/ 5 w 14"/>
                    <a:gd name="T87" fmla="*/ 0 h 26"/>
                    <a:gd name="T88" fmla="*/ 5 w 14"/>
                    <a:gd name="T89" fmla="*/ 0 h 26"/>
                    <a:gd name="T90" fmla="*/ 5 w 14"/>
                    <a:gd name="T91" fmla="*/ 0 h 26"/>
                    <a:gd name="T92" fmla="*/ 4 w 14"/>
                    <a:gd name="T93" fmla="*/ 0 h 26"/>
                    <a:gd name="T94" fmla="*/ 1 w 14"/>
                    <a:gd name="T95" fmla="*/ 1 h 26"/>
                    <a:gd name="T96" fmla="*/ 0 w 14"/>
                    <a:gd name="T97" fmla="*/ 7 h 26"/>
                    <a:gd name="T98" fmla="*/ 0 w 14"/>
                    <a:gd name="T99" fmla="*/ 12 h 26"/>
                    <a:gd name="T100" fmla="*/ 1 w 14"/>
                    <a:gd name="T101" fmla="*/ 13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14" h="26">
                      <a:moveTo>
                        <a:pt x="1" y="13"/>
                      </a:moveTo>
                      <a:cubicBezTo>
                        <a:pt x="2" y="13"/>
                        <a:pt x="2" y="13"/>
                        <a:pt x="2" y="12"/>
                      </a:cubicBezTo>
                      <a:cubicBezTo>
                        <a:pt x="2" y="12"/>
                        <a:pt x="2" y="10"/>
                        <a:pt x="2" y="8"/>
                      </a:cubicBezTo>
                      <a:cubicBezTo>
                        <a:pt x="2" y="6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11"/>
                        <a:pt x="3" y="11"/>
                        <a:pt x="3" y="11"/>
                      </a:cubicBez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3" y="24"/>
                        <a:pt x="3" y="24"/>
                        <a:pt x="3" y="24"/>
                      </a:cubicBezTo>
                      <a:cubicBezTo>
                        <a:pt x="3" y="25"/>
                        <a:pt x="4" y="26"/>
                        <a:pt x="5" y="26"/>
                      </a:cubicBezTo>
                      <a:cubicBezTo>
                        <a:pt x="5" y="26"/>
                        <a:pt x="5" y="26"/>
                        <a:pt x="5" y="26"/>
                      </a:cubicBezTo>
                      <a:cubicBezTo>
                        <a:pt x="5" y="26"/>
                        <a:pt x="5" y="26"/>
                        <a:pt x="5" y="26"/>
                      </a:cubicBezTo>
                      <a:cubicBezTo>
                        <a:pt x="5" y="26"/>
                        <a:pt x="6" y="25"/>
                        <a:pt x="6" y="24"/>
                      </a:cubicBezTo>
                      <a:cubicBezTo>
                        <a:pt x="6" y="13"/>
                        <a:pt x="6" y="13"/>
                        <a:pt x="6" y="13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7" y="24"/>
                        <a:pt x="7" y="24"/>
                        <a:pt x="7" y="24"/>
                      </a:cubicBezTo>
                      <a:cubicBezTo>
                        <a:pt x="7" y="25"/>
                        <a:pt x="8" y="26"/>
                        <a:pt x="9" y="26"/>
                      </a:cubicBezTo>
                      <a:cubicBezTo>
                        <a:pt x="9" y="26"/>
                        <a:pt x="9" y="26"/>
                        <a:pt x="9" y="26"/>
                      </a:cubicBezTo>
                      <a:cubicBezTo>
                        <a:pt x="9" y="26"/>
                        <a:pt x="9" y="26"/>
                        <a:pt x="9" y="26"/>
                      </a:cubicBezTo>
                      <a:cubicBezTo>
                        <a:pt x="10" y="26"/>
                        <a:pt x="10" y="25"/>
                        <a:pt x="10" y="24"/>
                      </a:cubicBezTo>
                      <a:cubicBezTo>
                        <a:pt x="10" y="12"/>
                        <a:pt x="10" y="12"/>
                        <a:pt x="10" y="12"/>
                      </a:cubicBezTo>
                      <a:cubicBezTo>
                        <a:pt x="10" y="12"/>
                        <a:pt x="10" y="12"/>
                        <a:pt x="10" y="11"/>
                      </a:cubicBezTo>
                      <a:cubicBezTo>
                        <a:pt x="10" y="4"/>
                        <a:pt x="10" y="4"/>
                        <a:pt x="10" y="4"/>
                      </a:cubicBezTo>
                      <a:cubicBezTo>
                        <a:pt x="10" y="4"/>
                        <a:pt x="10" y="4"/>
                        <a:pt x="10" y="4"/>
                      </a:cubicBezTo>
                      <a:cubicBezTo>
                        <a:pt x="11" y="4"/>
                        <a:pt x="11" y="6"/>
                        <a:pt x="11" y="8"/>
                      </a:cubicBezTo>
                      <a:cubicBezTo>
                        <a:pt x="11" y="10"/>
                        <a:pt x="11" y="12"/>
                        <a:pt x="11" y="12"/>
                      </a:cubicBezTo>
                      <a:cubicBezTo>
                        <a:pt x="11" y="13"/>
                        <a:pt x="11" y="13"/>
                        <a:pt x="12" y="13"/>
                      </a:cubicBezTo>
                      <a:cubicBezTo>
                        <a:pt x="13" y="13"/>
                        <a:pt x="13" y="13"/>
                        <a:pt x="13" y="12"/>
                      </a:cubicBezTo>
                      <a:cubicBezTo>
                        <a:pt x="13" y="12"/>
                        <a:pt x="14" y="9"/>
                        <a:pt x="13" y="7"/>
                      </a:cubicBezTo>
                      <a:cubicBezTo>
                        <a:pt x="13" y="3"/>
                        <a:pt x="12" y="1"/>
                        <a:pt x="12" y="1"/>
                      </a:cubicBezTo>
                      <a:cubicBezTo>
                        <a:pt x="11" y="0"/>
                        <a:pt x="10" y="0"/>
                        <a:pt x="9" y="0"/>
                      </a:cubicBezTo>
                      <a:cubicBezTo>
                        <a:pt x="9" y="0"/>
                        <a:pt x="9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8" y="0"/>
                        <a:pt x="8" y="2"/>
                        <a:pt x="7" y="3"/>
                      </a:cubicBezTo>
                      <a:cubicBezTo>
                        <a:pt x="7" y="2"/>
                        <a:pt x="7" y="1"/>
                        <a:pt x="7" y="1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1"/>
                        <a:pt x="6" y="2"/>
                        <a:pt x="6" y="3"/>
                      </a:cubicBezTo>
                      <a:cubicBezTo>
                        <a:pt x="5" y="2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3" y="0"/>
                        <a:pt x="2" y="0"/>
                        <a:pt x="1" y="1"/>
                      </a:cubicBezTo>
                      <a:cubicBezTo>
                        <a:pt x="1" y="1"/>
                        <a:pt x="0" y="3"/>
                        <a:pt x="0" y="7"/>
                      </a:cubicBezTo>
                      <a:cubicBezTo>
                        <a:pt x="0" y="9"/>
                        <a:pt x="0" y="12"/>
                        <a:pt x="0" y="12"/>
                      </a:cubicBezTo>
                      <a:cubicBezTo>
                        <a:pt x="0" y="13"/>
                        <a:pt x="0" y="13"/>
                        <a:pt x="1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5" name="Freeform 73"/>
                <p:cNvSpPr/>
                <p:nvPr/>
              </p:nvSpPr>
              <p:spPr bwMode="auto">
                <a:xfrm>
                  <a:off x="3875" y="2115"/>
                  <a:ext cx="17" cy="18"/>
                </a:xfrm>
                <a:custGeom>
                  <a:avLst/>
                  <a:gdLst>
                    <a:gd name="T0" fmla="*/ 1 w 7"/>
                    <a:gd name="T1" fmla="*/ 5 h 7"/>
                    <a:gd name="T2" fmla="*/ 4 w 7"/>
                    <a:gd name="T3" fmla="*/ 7 h 7"/>
                    <a:gd name="T4" fmla="*/ 6 w 7"/>
                    <a:gd name="T5" fmla="*/ 4 h 7"/>
                    <a:gd name="T6" fmla="*/ 7 w 7"/>
                    <a:gd name="T7" fmla="*/ 3 h 7"/>
                    <a:gd name="T8" fmla="*/ 6 w 7"/>
                    <a:gd name="T9" fmla="*/ 3 h 7"/>
                    <a:gd name="T10" fmla="*/ 4 w 7"/>
                    <a:gd name="T11" fmla="*/ 0 h 7"/>
                    <a:gd name="T12" fmla="*/ 1 w 7"/>
                    <a:gd name="T13" fmla="*/ 3 h 7"/>
                    <a:gd name="T14" fmla="*/ 0 w 7"/>
                    <a:gd name="T15" fmla="*/ 3 h 7"/>
                    <a:gd name="T16" fmla="*/ 1 w 7"/>
                    <a:gd name="T17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" h="7">
                      <a:moveTo>
                        <a:pt x="1" y="5"/>
                      </a:moveTo>
                      <a:cubicBezTo>
                        <a:pt x="1" y="6"/>
                        <a:pt x="2" y="7"/>
                        <a:pt x="4" y="7"/>
                      </a:cubicBezTo>
                      <a:cubicBezTo>
                        <a:pt x="5" y="7"/>
                        <a:pt x="6" y="6"/>
                        <a:pt x="6" y="4"/>
                      </a:cubicBezTo>
                      <a:cubicBezTo>
                        <a:pt x="7" y="4"/>
                        <a:pt x="7" y="4"/>
                        <a:pt x="7" y="3"/>
                      </a:cubicBezTo>
                      <a:cubicBezTo>
                        <a:pt x="7" y="3"/>
                        <a:pt x="7" y="3"/>
                        <a:pt x="6" y="3"/>
                      </a:cubicBezTo>
                      <a:cubicBezTo>
                        <a:pt x="6" y="1"/>
                        <a:pt x="5" y="0"/>
                        <a:pt x="4" y="0"/>
                      </a:cubicBezTo>
                      <a:cubicBezTo>
                        <a:pt x="2" y="0"/>
                        <a:pt x="1" y="1"/>
                        <a:pt x="1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4"/>
                        <a:pt x="0" y="4"/>
                        <a:pt x="1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6" name="Freeform 74"/>
                <p:cNvSpPr/>
                <p:nvPr/>
              </p:nvSpPr>
              <p:spPr bwMode="auto">
                <a:xfrm>
                  <a:off x="3778" y="2135"/>
                  <a:ext cx="35" cy="65"/>
                </a:xfrm>
                <a:custGeom>
                  <a:avLst/>
                  <a:gdLst>
                    <a:gd name="T0" fmla="*/ 1 w 14"/>
                    <a:gd name="T1" fmla="*/ 13 h 26"/>
                    <a:gd name="T2" fmla="*/ 2 w 14"/>
                    <a:gd name="T3" fmla="*/ 12 h 26"/>
                    <a:gd name="T4" fmla="*/ 2 w 14"/>
                    <a:gd name="T5" fmla="*/ 8 h 26"/>
                    <a:gd name="T6" fmla="*/ 3 w 14"/>
                    <a:gd name="T7" fmla="*/ 4 h 26"/>
                    <a:gd name="T8" fmla="*/ 3 w 14"/>
                    <a:gd name="T9" fmla="*/ 4 h 26"/>
                    <a:gd name="T10" fmla="*/ 3 w 14"/>
                    <a:gd name="T11" fmla="*/ 11 h 26"/>
                    <a:gd name="T12" fmla="*/ 3 w 14"/>
                    <a:gd name="T13" fmla="*/ 12 h 26"/>
                    <a:gd name="T14" fmla="*/ 3 w 14"/>
                    <a:gd name="T15" fmla="*/ 24 h 26"/>
                    <a:gd name="T16" fmla="*/ 5 w 14"/>
                    <a:gd name="T17" fmla="*/ 26 h 26"/>
                    <a:gd name="T18" fmla="*/ 5 w 14"/>
                    <a:gd name="T19" fmla="*/ 26 h 26"/>
                    <a:gd name="T20" fmla="*/ 5 w 14"/>
                    <a:gd name="T21" fmla="*/ 26 h 26"/>
                    <a:gd name="T22" fmla="*/ 6 w 14"/>
                    <a:gd name="T23" fmla="*/ 24 h 26"/>
                    <a:gd name="T24" fmla="*/ 6 w 14"/>
                    <a:gd name="T25" fmla="*/ 13 h 26"/>
                    <a:gd name="T26" fmla="*/ 7 w 14"/>
                    <a:gd name="T27" fmla="*/ 13 h 26"/>
                    <a:gd name="T28" fmla="*/ 7 w 14"/>
                    <a:gd name="T29" fmla="*/ 24 h 26"/>
                    <a:gd name="T30" fmla="*/ 9 w 14"/>
                    <a:gd name="T31" fmla="*/ 26 h 26"/>
                    <a:gd name="T32" fmla="*/ 9 w 14"/>
                    <a:gd name="T33" fmla="*/ 26 h 26"/>
                    <a:gd name="T34" fmla="*/ 9 w 14"/>
                    <a:gd name="T35" fmla="*/ 26 h 26"/>
                    <a:gd name="T36" fmla="*/ 10 w 14"/>
                    <a:gd name="T37" fmla="*/ 24 h 26"/>
                    <a:gd name="T38" fmla="*/ 10 w 14"/>
                    <a:gd name="T39" fmla="*/ 12 h 26"/>
                    <a:gd name="T40" fmla="*/ 10 w 14"/>
                    <a:gd name="T41" fmla="*/ 11 h 26"/>
                    <a:gd name="T42" fmla="*/ 10 w 14"/>
                    <a:gd name="T43" fmla="*/ 4 h 26"/>
                    <a:gd name="T44" fmla="*/ 10 w 14"/>
                    <a:gd name="T45" fmla="*/ 4 h 26"/>
                    <a:gd name="T46" fmla="*/ 11 w 14"/>
                    <a:gd name="T47" fmla="*/ 8 h 26"/>
                    <a:gd name="T48" fmla="*/ 11 w 14"/>
                    <a:gd name="T49" fmla="*/ 12 h 26"/>
                    <a:gd name="T50" fmla="*/ 12 w 14"/>
                    <a:gd name="T51" fmla="*/ 13 h 26"/>
                    <a:gd name="T52" fmla="*/ 13 w 14"/>
                    <a:gd name="T53" fmla="*/ 12 h 26"/>
                    <a:gd name="T54" fmla="*/ 14 w 14"/>
                    <a:gd name="T55" fmla="*/ 7 h 26"/>
                    <a:gd name="T56" fmla="*/ 12 w 14"/>
                    <a:gd name="T57" fmla="*/ 1 h 26"/>
                    <a:gd name="T58" fmla="*/ 9 w 14"/>
                    <a:gd name="T59" fmla="*/ 0 h 26"/>
                    <a:gd name="T60" fmla="*/ 9 w 14"/>
                    <a:gd name="T61" fmla="*/ 0 h 26"/>
                    <a:gd name="T62" fmla="*/ 9 w 14"/>
                    <a:gd name="T63" fmla="*/ 0 h 26"/>
                    <a:gd name="T64" fmla="*/ 9 w 14"/>
                    <a:gd name="T65" fmla="*/ 0 h 26"/>
                    <a:gd name="T66" fmla="*/ 7 w 14"/>
                    <a:gd name="T67" fmla="*/ 3 h 26"/>
                    <a:gd name="T68" fmla="*/ 7 w 14"/>
                    <a:gd name="T69" fmla="*/ 1 h 26"/>
                    <a:gd name="T70" fmla="*/ 7 w 14"/>
                    <a:gd name="T71" fmla="*/ 0 h 26"/>
                    <a:gd name="T72" fmla="*/ 7 w 14"/>
                    <a:gd name="T73" fmla="*/ 0 h 26"/>
                    <a:gd name="T74" fmla="*/ 7 w 14"/>
                    <a:gd name="T75" fmla="*/ 0 h 26"/>
                    <a:gd name="T76" fmla="*/ 6 w 14"/>
                    <a:gd name="T77" fmla="*/ 0 h 26"/>
                    <a:gd name="T78" fmla="*/ 6 w 14"/>
                    <a:gd name="T79" fmla="*/ 0 h 26"/>
                    <a:gd name="T80" fmla="*/ 6 w 14"/>
                    <a:gd name="T81" fmla="*/ 0 h 26"/>
                    <a:gd name="T82" fmla="*/ 6 w 14"/>
                    <a:gd name="T83" fmla="*/ 1 h 26"/>
                    <a:gd name="T84" fmla="*/ 6 w 14"/>
                    <a:gd name="T85" fmla="*/ 3 h 26"/>
                    <a:gd name="T86" fmla="*/ 5 w 14"/>
                    <a:gd name="T87" fmla="*/ 0 h 26"/>
                    <a:gd name="T88" fmla="*/ 5 w 14"/>
                    <a:gd name="T89" fmla="*/ 0 h 26"/>
                    <a:gd name="T90" fmla="*/ 5 w 14"/>
                    <a:gd name="T91" fmla="*/ 0 h 26"/>
                    <a:gd name="T92" fmla="*/ 4 w 14"/>
                    <a:gd name="T93" fmla="*/ 0 h 26"/>
                    <a:gd name="T94" fmla="*/ 2 w 14"/>
                    <a:gd name="T95" fmla="*/ 1 h 26"/>
                    <a:gd name="T96" fmla="*/ 0 w 14"/>
                    <a:gd name="T97" fmla="*/ 7 h 26"/>
                    <a:gd name="T98" fmla="*/ 0 w 14"/>
                    <a:gd name="T99" fmla="*/ 12 h 26"/>
                    <a:gd name="T100" fmla="*/ 1 w 14"/>
                    <a:gd name="T101" fmla="*/ 13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14" h="26">
                      <a:moveTo>
                        <a:pt x="1" y="13"/>
                      </a:moveTo>
                      <a:cubicBezTo>
                        <a:pt x="2" y="13"/>
                        <a:pt x="2" y="13"/>
                        <a:pt x="2" y="12"/>
                      </a:cubicBezTo>
                      <a:cubicBezTo>
                        <a:pt x="2" y="12"/>
                        <a:pt x="2" y="10"/>
                        <a:pt x="2" y="8"/>
                      </a:cubicBezTo>
                      <a:cubicBezTo>
                        <a:pt x="2" y="6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11"/>
                        <a:pt x="3" y="11"/>
                        <a:pt x="3" y="11"/>
                      </a:cubicBez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3" y="24"/>
                        <a:pt x="3" y="24"/>
                        <a:pt x="3" y="24"/>
                      </a:cubicBezTo>
                      <a:cubicBezTo>
                        <a:pt x="3" y="25"/>
                        <a:pt x="4" y="26"/>
                        <a:pt x="5" y="26"/>
                      </a:cubicBezTo>
                      <a:cubicBezTo>
                        <a:pt x="5" y="26"/>
                        <a:pt x="5" y="26"/>
                        <a:pt x="5" y="26"/>
                      </a:cubicBezTo>
                      <a:cubicBezTo>
                        <a:pt x="5" y="26"/>
                        <a:pt x="5" y="26"/>
                        <a:pt x="5" y="26"/>
                      </a:cubicBezTo>
                      <a:cubicBezTo>
                        <a:pt x="6" y="26"/>
                        <a:pt x="6" y="25"/>
                        <a:pt x="6" y="24"/>
                      </a:cubicBezTo>
                      <a:cubicBezTo>
                        <a:pt x="6" y="13"/>
                        <a:pt x="6" y="13"/>
                        <a:pt x="6" y="13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7" y="24"/>
                        <a:pt x="7" y="24"/>
                        <a:pt x="7" y="24"/>
                      </a:cubicBezTo>
                      <a:cubicBezTo>
                        <a:pt x="7" y="25"/>
                        <a:pt x="8" y="26"/>
                        <a:pt x="9" y="26"/>
                      </a:cubicBezTo>
                      <a:cubicBezTo>
                        <a:pt x="9" y="26"/>
                        <a:pt x="9" y="26"/>
                        <a:pt x="9" y="26"/>
                      </a:cubicBezTo>
                      <a:cubicBezTo>
                        <a:pt x="9" y="26"/>
                        <a:pt x="9" y="26"/>
                        <a:pt x="9" y="26"/>
                      </a:cubicBezTo>
                      <a:cubicBezTo>
                        <a:pt x="10" y="26"/>
                        <a:pt x="10" y="25"/>
                        <a:pt x="10" y="24"/>
                      </a:cubicBezTo>
                      <a:cubicBezTo>
                        <a:pt x="10" y="12"/>
                        <a:pt x="10" y="12"/>
                        <a:pt x="10" y="12"/>
                      </a:cubicBezTo>
                      <a:cubicBezTo>
                        <a:pt x="10" y="12"/>
                        <a:pt x="10" y="12"/>
                        <a:pt x="10" y="11"/>
                      </a:cubicBezTo>
                      <a:cubicBezTo>
                        <a:pt x="10" y="4"/>
                        <a:pt x="10" y="4"/>
                        <a:pt x="10" y="4"/>
                      </a:cubicBezTo>
                      <a:cubicBezTo>
                        <a:pt x="10" y="4"/>
                        <a:pt x="10" y="4"/>
                        <a:pt x="10" y="4"/>
                      </a:cubicBezTo>
                      <a:cubicBezTo>
                        <a:pt x="11" y="4"/>
                        <a:pt x="11" y="6"/>
                        <a:pt x="11" y="8"/>
                      </a:cubicBezTo>
                      <a:cubicBezTo>
                        <a:pt x="11" y="10"/>
                        <a:pt x="11" y="12"/>
                        <a:pt x="11" y="12"/>
                      </a:cubicBezTo>
                      <a:cubicBezTo>
                        <a:pt x="11" y="13"/>
                        <a:pt x="11" y="13"/>
                        <a:pt x="12" y="13"/>
                      </a:cubicBezTo>
                      <a:cubicBezTo>
                        <a:pt x="13" y="13"/>
                        <a:pt x="13" y="13"/>
                        <a:pt x="13" y="12"/>
                      </a:cubicBezTo>
                      <a:cubicBezTo>
                        <a:pt x="13" y="12"/>
                        <a:pt x="14" y="9"/>
                        <a:pt x="14" y="7"/>
                      </a:cubicBezTo>
                      <a:cubicBezTo>
                        <a:pt x="13" y="3"/>
                        <a:pt x="12" y="1"/>
                        <a:pt x="12" y="1"/>
                      </a:cubicBezTo>
                      <a:cubicBezTo>
                        <a:pt x="11" y="0"/>
                        <a:pt x="10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8" y="2"/>
                        <a:pt x="7" y="3"/>
                      </a:cubicBezTo>
                      <a:cubicBezTo>
                        <a:pt x="7" y="2"/>
                        <a:pt x="7" y="1"/>
                        <a:pt x="7" y="1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1"/>
                        <a:pt x="6" y="2"/>
                        <a:pt x="6" y="3"/>
                      </a:cubicBezTo>
                      <a:cubicBezTo>
                        <a:pt x="5" y="2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4" y="0"/>
                        <a:pt x="4" y="0"/>
                      </a:cubicBezTo>
                      <a:cubicBezTo>
                        <a:pt x="3" y="0"/>
                        <a:pt x="2" y="0"/>
                        <a:pt x="2" y="1"/>
                      </a:cubicBezTo>
                      <a:cubicBezTo>
                        <a:pt x="1" y="1"/>
                        <a:pt x="0" y="3"/>
                        <a:pt x="0" y="7"/>
                      </a:cubicBezTo>
                      <a:cubicBezTo>
                        <a:pt x="0" y="9"/>
                        <a:pt x="0" y="12"/>
                        <a:pt x="0" y="12"/>
                      </a:cubicBezTo>
                      <a:cubicBezTo>
                        <a:pt x="0" y="13"/>
                        <a:pt x="0" y="13"/>
                        <a:pt x="1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7" name="Freeform 75"/>
                <p:cNvSpPr/>
                <p:nvPr/>
              </p:nvSpPr>
              <p:spPr bwMode="auto">
                <a:xfrm>
                  <a:off x="3785" y="2115"/>
                  <a:ext cx="18" cy="18"/>
                </a:xfrm>
                <a:custGeom>
                  <a:avLst/>
                  <a:gdLst>
                    <a:gd name="T0" fmla="*/ 1 w 7"/>
                    <a:gd name="T1" fmla="*/ 5 h 7"/>
                    <a:gd name="T2" fmla="*/ 4 w 7"/>
                    <a:gd name="T3" fmla="*/ 7 h 7"/>
                    <a:gd name="T4" fmla="*/ 6 w 7"/>
                    <a:gd name="T5" fmla="*/ 4 h 7"/>
                    <a:gd name="T6" fmla="*/ 7 w 7"/>
                    <a:gd name="T7" fmla="*/ 3 h 7"/>
                    <a:gd name="T8" fmla="*/ 7 w 7"/>
                    <a:gd name="T9" fmla="*/ 3 h 7"/>
                    <a:gd name="T10" fmla="*/ 4 w 7"/>
                    <a:gd name="T11" fmla="*/ 0 h 7"/>
                    <a:gd name="T12" fmla="*/ 1 w 7"/>
                    <a:gd name="T13" fmla="*/ 3 h 7"/>
                    <a:gd name="T14" fmla="*/ 0 w 7"/>
                    <a:gd name="T15" fmla="*/ 3 h 7"/>
                    <a:gd name="T16" fmla="*/ 1 w 7"/>
                    <a:gd name="T17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" h="7">
                      <a:moveTo>
                        <a:pt x="1" y="5"/>
                      </a:moveTo>
                      <a:cubicBezTo>
                        <a:pt x="1" y="6"/>
                        <a:pt x="2" y="7"/>
                        <a:pt x="4" y="7"/>
                      </a:cubicBezTo>
                      <a:cubicBezTo>
                        <a:pt x="5" y="7"/>
                        <a:pt x="6" y="6"/>
                        <a:pt x="6" y="4"/>
                      </a:cubicBezTo>
                      <a:cubicBezTo>
                        <a:pt x="7" y="4"/>
                        <a:pt x="7" y="4"/>
                        <a:pt x="7" y="3"/>
                      </a:cubicBezTo>
                      <a:cubicBezTo>
                        <a:pt x="7" y="3"/>
                        <a:pt x="7" y="3"/>
                        <a:pt x="7" y="3"/>
                      </a:cubicBezTo>
                      <a:cubicBezTo>
                        <a:pt x="7" y="1"/>
                        <a:pt x="5" y="0"/>
                        <a:pt x="4" y="0"/>
                      </a:cubicBezTo>
                      <a:cubicBezTo>
                        <a:pt x="2" y="0"/>
                        <a:pt x="1" y="1"/>
                        <a:pt x="1" y="3"/>
                      </a:cubicBezTo>
                      <a:cubicBezTo>
                        <a:pt x="1" y="3"/>
                        <a:pt x="0" y="3"/>
                        <a:pt x="0" y="3"/>
                      </a:cubicBezTo>
                      <a:cubicBezTo>
                        <a:pt x="0" y="4"/>
                        <a:pt x="1" y="4"/>
                        <a:pt x="1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grpSp>
          <p:nvGrpSpPr>
            <p:cNvPr id="22" name="组合 21"/>
            <p:cNvGrpSpPr/>
            <p:nvPr/>
          </p:nvGrpSpPr>
          <p:grpSpPr>
            <a:xfrm flipH="1" flipV="1">
              <a:off x="2025193" y="4268340"/>
              <a:ext cx="2125831" cy="638273"/>
              <a:chOff x="5246304" y="4593021"/>
              <a:chExt cx="2438687" cy="732476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5246304" y="4593021"/>
                <a:ext cx="118623" cy="118623"/>
              </a:xfrm>
              <a:prstGeom prst="ellipse">
                <a:avLst/>
              </a:prstGeom>
              <a:solidFill>
                <a:sysClr val="window" lastClr="FFFFFF"/>
              </a:solidFill>
              <a:ln w="952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3" name="任意多边形 32"/>
              <p:cNvSpPr/>
              <p:nvPr/>
            </p:nvSpPr>
            <p:spPr>
              <a:xfrm>
                <a:off x="5335429" y="4686869"/>
                <a:ext cx="2349562" cy="638628"/>
              </a:xfrm>
              <a:custGeom>
                <a:avLst/>
                <a:gdLst>
                  <a:gd name="connsiteX0" fmla="*/ 0 w 2815771"/>
                  <a:gd name="connsiteY0" fmla="*/ 0 h 638628"/>
                  <a:gd name="connsiteX1" fmla="*/ 725714 w 2815771"/>
                  <a:gd name="connsiteY1" fmla="*/ 638628 h 638628"/>
                  <a:gd name="connsiteX2" fmla="*/ 2815771 w 2815771"/>
                  <a:gd name="connsiteY2" fmla="*/ 638628 h 638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15771" h="638628">
                    <a:moveTo>
                      <a:pt x="0" y="0"/>
                    </a:moveTo>
                    <a:lnTo>
                      <a:pt x="725714" y="638628"/>
                    </a:lnTo>
                    <a:lnTo>
                      <a:pt x="2815771" y="638628"/>
                    </a:lnTo>
                  </a:path>
                </a:pathLst>
              </a:custGeom>
              <a:noFill/>
              <a:ln w="9525" cap="flat" cmpd="sng" algn="ctr">
                <a:solidFill>
                  <a:sysClr val="windowText" lastClr="000000">
                    <a:lumMod val="65000"/>
                    <a:lumOff val="35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 flipH="1" flipV="1">
              <a:off x="4303798" y="1979014"/>
              <a:ext cx="2125831" cy="638273"/>
              <a:chOff x="5246304" y="4593021"/>
              <a:chExt cx="2438687" cy="732476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5246304" y="4593021"/>
                <a:ext cx="118623" cy="118623"/>
              </a:xfrm>
              <a:prstGeom prst="ellipse">
                <a:avLst/>
              </a:prstGeom>
              <a:solidFill>
                <a:sysClr val="window" lastClr="FFFFFF"/>
              </a:solidFill>
              <a:ln w="952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1" name="任意多边形 30"/>
              <p:cNvSpPr/>
              <p:nvPr/>
            </p:nvSpPr>
            <p:spPr>
              <a:xfrm>
                <a:off x="5335429" y="4686869"/>
                <a:ext cx="2349562" cy="638628"/>
              </a:xfrm>
              <a:custGeom>
                <a:avLst/>
                <a:gdLst>
                  <a:gd name="connsiteX0" fmla="*/ 0 w 2815771"/>
                  <a:gd name="connsiteY0" fmla="*/ 0 h 638628"/>
                  <a:gd name="connsiteX1" fmla="*/ 725714 w 2815771"/>
                  <a:gd name="connsiteY1" fmla="*/ 638628 h 638628"/>
                  <a:gd name="connsiteX2" fmla="*/ 2815771 w 2815771"/>
                  <a:gd name="connsiteY2" fmla="*/ 638628 h 638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15771" h="638628">
                    <a:moveTo>
                      <a:pt x="0" y="0"/>
                    </a:moveTo>
                    <a:lnTo>
                      <a:pt x="725714" y="638628"/>
                    </a:lnTo>
                    <a:lnTo>
                      <a:pt x="2815771" y="638628"/>
                    </a:lnTo>
                  </a:path>
                </a:pathLst>
              </a:custGeom>
              <a:noFill/>
              <a:ln w="9525" cap="flat" cmpd="sng" algn="ctr">
                <a:solidFill>
                  <a:sysClr val="windowText" lastClr="000000">
                    <a:lumMod val="65000"/>
                    <a:lumOff val="35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5732652" y="4233373"/>
              <a:ext cx="2125831" cy="638273"/>
              <a:chOff x="5246304" y="4593021"/>
              <a:chExt cx="2438687" cy="732476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5246304" y="4593021"/>
                <a:ext cx="118623" cy="118623"/>
              </a:xfrm>
              <a:prstGeom prst="ellipse">
                <a:avLst/>
              </a:prstGeom>
              <a:solidFill>
                <a:sysClr val="window" lastClr="FFFFFF"/>
              </a:solidFill>
              <a:ln w="952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9" name="任意多边形 28"/>
              <p:cNvSpPr/>
              <p:nvPr/>
            </p:nvSpPr>
            <p:spPr>
              <a:xfrm>
                <a:off x="5335429" y="4686869"/>
                <a:ext cx="2349562" cy="638628"/>
              </a:xfrm>
              <a:custGeom>
                <a:avLst/>
                <a:gdLst>
                  <a:gd name="connsiteX0" fmla="*/ 0 w 2815771"/>
                  <a:gd name="connsiteY0" fmla="*/ 0 h 638628"/>
                  <a:gd name="connsiteX1" fmla="*/ 725714 w 2815771"/>
                  <a:gd name="connsiteY1" fmla="*/ 638628 h 638628"/>
                  <a:gd name="connsiteX2" fmla="*/ 2815771 w 2815771"/>
                  <a:gd name="connsiteY2" fmla="*/ 638628 h 638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15771" h="638628">
                    <a:moveTo>
                      <a:pt x="0" y="0"/>
                    </a:moveTo>
                    <a:lnTo>
                      <a:pt x="725714" y="638628"/>
                    </a:lnTo>
                    <a:lnTo>
                      <a:pt x="2815771" y="638628"/>
                    </a:lnTo>
                  </a:path>
                </a:pathLst>
              </a:custGeom>
              <a:noFill/>
              <a:ln w="9525" cap="flat" cmpd="sng" algn="ctr">
                <a:solidFill>
                  <a:sysClr val="windowText" lastClr="000000">
                    <a:lumMod val="65000"/>
                    <a:lumOff val="35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8040975" y="1936982"/>
              <a:ext cx="2125831" cy="638273"/>
              <a:chOff x="5246304" y="4593021"/>
              <a:chExt cx="2438687" cy="732476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5246304" y="4593021"/>
                <a:ext cx="118623" cy="118623"/>
              </a:xfrm>
              <a:prstGeom prst="ellipse">
                <a:avLst/>
              </a:prstGeom>
              <a:solidFill>
                <a:sysClr val="window" lastClr="FFFFFF"/>
              </a:solidFill>
              <a:ln w="952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7" name="任意多边形 26"/>
              <p:cNvSpPr/>
              <p:nvPr/>
            </p:nvSpPr>
            <p:spPr>
              <a:xfrm>
                <a:off x="5335429" y="4686869"/>
                <a:ext cx="2349562" cy="638628"/>
              </a:xfrm>
              <a:custGeom>
                <a:avLst/>
                <a:gdLst>
                  <a:gd name="connsiteX0" fmla="*/ 0 w 2815771"/>
                  <a:gd name="connsiteY0" fmla="*/ 0 h 638628"/>
                  <a:gd name="connsiteX1" fmla="*/ 725714 w 2815771"/>
                  <a:gd name="connsiteY1" fmla="*/ 638628 h 638628"/>
                  <a:gd name="connsiteX2" fmla="*/ 2815771 w 2815771"/>
                  <a:gd name="connsiteY2" fmla="*/ 638628 h 638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15771" h="638628">
                    <a:moveTo>
                      <a:pt x="0" y="0"/>
                    </a:moveTo>
                    <a:lnTo>
                      <a:pt x="725714" y="638628"/>
                    </a:lnTo>
                    <a:lnTo>
                      <a:pt x="2815771" y="638628"/>
                    </a:lnTo>
                  </a:path>
                </a:pathLst>
              </a:custGeom>
              <a:noFill/>
              <a:ln w="9525" cap="flat" cmpd="sng" algn="ctr">
                <a:solidFill>
                  <a:sysClr val="windowText" lastClr="000000">
                    <a:lumMod val="65000"/>
                    <a:lumOff val="35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</p:grpSp>
      <p:sp>
        <p:nvSpPr>
          <p:cNvPr id="82" name="文本框 1"/>
          <p:cNvSpPr txBox="1"/>
          <p:nvPr/>
        </p:nvSpPr>
        <p:spPr>
          <a:xfrm>
            <a:off x="1369059" y="4889029"/>
            <a:ext cx="21499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的内容打在这里，或者通过复制您的文本后，在此框中选择粘贴，并选择只保留文字。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明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，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3" name="išļîďè"/>
          <p:cNvSpPr txBox="1"/>
          <p:nvPr/>
        </p:nvSpPr>
        <p:spPr bwMode="auto">
          <a:xfrm>
            <a:off x="1321544" y="4575662"/>
            <a:ext cx="2239562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tx1"/>
                </a:solidFill>
                <a:latin typeface="+mn-ea"/>
              </a:rPr>
              <a:t>Text here</a:t>
            </a:r>
          </a:p>
        </p:txBody>
      </p:sp>
      <p:sp>
        <p:nvSpPr>
          <p:cNvPr id="84" name="文本框 1"/>
          <p:cNvSpPr txBox="1"/>
          <p:nvPr/>
        </p:nvSpPr>
        <p:spPr>
          <a:xfrm>
            <a:off x="1826366" y="2002546"/>
            <a:ext cx="21499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的内容打在这里，或者通过复制您的文本后，在此框中选择粘贴，并选择只保留文字。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明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，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5" name="išļîďè"/>
          <p:cNvSpPr txBox="1"/>
          <p:nvPr/>
        </p:nvSpPr>
        <p:spPr bwMode="auto">
          <a:xfrm>
            <a:off x="1778851" y="1689179"/>
            <a:ext cx="2239562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tx1"/>
                </a:solidFill>
                <a:latin typeface="+mn-ea"/>
              </a:rPr>
              <a:t>Text here</a:t>
            </a:r>
          </a:p>
        </p:txBody>
      </p:sp>
      <p:sp>
        <p:nvSpPr>
          <p:cNvPr id="86" name="文本框 1"/>
          <p:cNvSpPr txBox="1"/>
          <p:nvPr/>
        </p:nvSpPr>
        <p:spPr>
          <a:xfrm>
            <a:off x="7660520" y="4908734"/>
            <a:ext cx="21499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的内容打在这里，或者通过复制您的文本后，在此框中选择粘贴，并选择只保留文字。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明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，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7" name="išļîďè"/>
          <p:cNvSpPr txBox="1"/>
          <p:nvPr/>
        </p:nvSpPr>
        <p:spPr bwMode="auto">
          <a:xfrm>
            <a:off x="7613005" y="4595367"/>
            <a:ext cx="2239562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tx1"/>
                </a:solidFill>
                <a:latin typeface="+mn-ea"/>
              </a:rPr>
              <a:t>Text here</a:t>
            </a:r>
          </a:p>
        </p:txBody>
      </p:sp>
      <p:sp>
        <p:nvSpPr>
          <p:cNvPr id="88" name="文本框 1"/>
          <p:cNvSpPr txBox="1"/>
          <p:nvPr/>
        </p:nvSpPr>
        <p:spPr>
          <a:xfrm>
            <a:off x="8705117" y="1583312"/>
            <a:ext cx="21499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的内容打在这里，或者通过复制您的文本后，在此框中选择粘贴，并选择只保留文字。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明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，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9" name="išļîďè"/>
          <p:cNvSpPr txBox="1"/>
          <p:nvPr/>
        </p:nvSpPr>
        <p:spPr bwMode="auto">
          <a:xfrm>
            <a:off x="8657602" y="1269945"/>
            <a:ext cx="2239562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tx1"/>
                </a:solidFill>
                <a:latin typeface="+mn-ea"/>
              </a:rPr>
              <a:t>Text here</a:t>
            </a:r>
          </a:p>
        </p:txBody>
      </p:sp>
    </p:spTree>
    <p:extLst>
      <p:ext uri="{BB962C8B-B14F-4D97-AF65-F5344CB8AC3E}">
        <p14:creationId xmlns:p14="http://schemas.microsoft.com/office/powerpoint/2010/main" val="244767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243"/>
          <p:cNvSpPr/>
          <p:nvPr userDrawn="1"/>
        </p:nvSpPr>
        <p:spPr bwMode="auto">
          <a:xfrm>
            <a:off x="1566368" y="4764"/>
            <a:ext cx="2762015" cy="1865444"/>
          </a:xfrm>
          <a:custGeom>
            <a:avLst/>
            <a:gdLst>
              <a:gd name="T0" fmla="*/ 1233 w 2101"/>
              <a:gd name="T1" fmla="*/ 1234 h 1421"/>
              <a:gd name="T2" fmla="*/ 1913 w 2101"/>
              <a:gd name="T3" fmla="*/ 1234 h 1421"/>
              <a:gd name="T4" fmla="*/ 1913 w 2101"/>
              <a:gd name="T5" fmla="*/ 1234 h 1421"/>
              <a:gd name="T6" fmla="*/ 1913 w 2101"/>
              <a:gd name="T7" fmla="*/ 554 h 1421"/>
              <a:gd name="T8" fmla="*/ 1360 w 2101"/>
              <a:gd name="T9" fmla="*/ 0 h 1421"/>
              <a:gd name="T10" fmla="*/ 0 w 2101"/>
              <a:gd name="T11" fmla="*/ 0 h 1421"/>
              <a:gd name="T12" fmla="*/ 1233 w 2101"/>
              <a:gd name="T13" fmla="*/ 1234 h 14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01" h="1421">
                <a:moveTo>
                  <a:pt x="1233" y="1234"/>
                </a:moveTo>
                <a:cubicBezTo>
                  <a:pt x="1421" y="1421"/>
                  <a:pt x="1726" y="1421"/>
                  <a:pt x="1913" y="1234"/>
                </a:cubicBezTo>
                <a:cubicBezTo>
                  <a:pt x="1913" y="1234"/>
                  <a:pt x="1913" y="1234"/>
                  <a:pt x="1913" y="1234"/>
                </a:cubicBezTo>
                <a:cubicBezTo>
                  <a:pt x="2101" y="1046"/>
                  <a:pt x="2101" y="741"/>
                  <a:pt x="1913" y="554"/>
                </a:cubicBezTo>
                <a:cubicBezTo>
                  <a:pt x="1360" y="0"/>
                  <a:pt x="1360" y="0"/>
                  <a:pt x="1360" y="0"/>
                </a:cubicBezTo>
                <a:cubicBezTo>
                  <a:pt x="0" y="0"/>
                  <a:pt x="0" y="0"/>
                  <a:pt x="0" y="0"/>
                </a:cubicBezTo>
                <a:lnTo>
                  <a:pt x="1233" y="1234"/>
                </a:lnTo>
                <a:close/>
              </a:path>
            </a:pathLst>
          </a:custGeom>
          <a:solidFill>
            <a:srgbClr val="1C50A2">
              <a:alpha val="1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27" name="Freeform 244"/>
          <p:cNvSpPr/>
          <p:nvPr userDrawn="1"/>
        </p:nvSpPr>
        <p:spPr bwMode="auto">
          <a:xfrm>
            <a:off x="1769477" y="4764"/>
            <a:ext cx="1599892" cy="1105595"/>
          </a:xfrm>
          <a:custGeom>
            <a:avLst/>
            <a:gdLst>
              <a:gd name="T0" fmla="*/ 738 w 1217"/>
              <a:gd name="T1" fmla="*/ 738 h 842"/>
              <a:gd name="T2" fmla="*/ 1114 w 1217"/>
              <a:gd name="T3" fmla="*/ 738 h 842"/>
              <a:gd name="T4" fmla="*/ 1114 w 1217"/>
              <a:gd name="T5" fmla="*/ 738 h 842"/>
              <a:gd name="T6" fmla="*/ 1114 w 1217"/>
              <a:gd name="T7" fmla="*/ 362 h 842"/>
              <a:gd name="T8" fmla="*/ 752 w 1217"/>
              <a:gd name="T9" fmla="*/ 0 h 842"/>
              <a:gd name="T10" fmla="*/ 0 w 1217"/>
              <a:gd name="T11" fmla="*/ 0 h 842"/>
              <a:gd name="T12" fmla="*/ 738 w 1217"/>
              <a:gd name="T13" fmla="*/ 738 h 8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17" h="842">
                <a:moveTo>
                  <a:pt x="738" y="738"/>
                </a:moveTo>
                <a:cubicBezTo>
                  <a:pt x="841" y="842"/>
                  <a:pt x="1011" y="842"/>
                  <a:pt x="1114" y="738"/>
                </a:cubicBezTo>
                <a:cubicBezTo>
                  <a:pt x="1114" y="738"/>
                  <a:pt x="1114" y="738"/>
                  <a:pt x="1114" y="738"/>
                </a:cubicBezTo>
                <a:cubicBezTo>
                  <a:pt x="1217" y="635"/>
                  <a:pt x="1217" y="465"/>
                  <a:pt x="1114" y="362"/>
                </a:cubicBezTo>
                <a:cubicBezTo>
                  <a:pt x="752" y="0"/>
                  <a:pt x="752" y="0"/>
                  <a:pt x="752" y="0"/>
                </a:cubicBezTo>
                <a:cubicBezTo>
                  <a:pt x="0" y="0"/>
                  <a:pt x="0" y="0"/>
                  <a:pt x="0" y="0"/>
                </a:cubicBezTo>
                <a:lnTo>
                  <a:pt x="738" y="738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28" name="Freeform 246"/>
          <p:cNvSpPr/>
          <p:nvPr userDrawn="1"/>
        </p:nvSpPr>
        <p:spPr bwMode="auto">
          <a:xfrm>
            <a:off x="0" y="4764"/>
            <a:ext cx="3566561" cy="3290491"/>
          </a:xfrm>
          <a:custGeom>
            <a:avLst/>
            <a:gdLst>
              <a:gd name="T0" fmla="*/ 0 w 2713"/>
              <a:gd name="T1" fmla="*/ 730 h 2506"/>
              <a:gd name="T2" fmla="*/ 1518 w 2713"/>
              <a:gd name="T3" fmla="*/ 2249 h 2506"/>
              <a:gd name="T4" fmla="*/ 2455 w 2713"/>
              <a:gd name="T5" fmla="*/ 2249 h 2506"/>
              <a:gd name="T6" fmla="*/ 2455 w 2713"/>
              <a:gd name="T7" fmla="*/ 2249 h 2506"/>
              <a:gd name="T8" fmla="*/ 2455 w 2713"/>
              <a:gd name="T9" fmla="*/ 1312 h 2506"/>
              <a:gd name="T10" fmla="*/ 1143 w 2713"/>
              <a:gd name="T11" fmla="*/ 0 h 2506"/>
              <a:gd name="T12" fmla="*/ 0 w 2713"/>
              <a:gd name="T13" fmla="*/ 0 h 2506"/>
              <a:gd name="T14" fmla="*/ 0 w 2713"/>
              <a:gd name="T15" fmla="*/ 730 h 2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713" h="2506">
                <a:moveTo>
                  <a:pt x="0" y="730"/>
                </a:moveTo>
                <a:cubicBezTo>
                  <a:pt x="1518" y="2249"/>
                  <a:pt x="1518" y="2249"/>
                  <a:pt x="1518" y="2249"/>
                </a:cubicBezTo>
                <a:cubicBezTo>
                  <a:pt x="1776" y="2506"/>
                  <a:pt x="2197" y="2506"/>
                  <a:pt x="2455" y="2249"/>
                </a:cubicBezTo>
                <a:cubicBezTo>
                  <a:pt x="2455" y="2249"/>
                  <a:pt x="2455" y="2249"/>
                  <a:pt x="2455" y="2249"/>
                </a:cubicBezTo>
                <a:cubicBezTo>
                  <a:pt x="2713" y="1991"/>
                  <a:pt x="2713" y="1570"/>
                  <a:pt x="2455" y="1312"/>
                </a:cubicBezTo>
                <a:cubicBezTo>
                  <a:pt x="1143" y="0"/>
                  <a:pt x="1143" y="0"/>
                  <a:pt x="1143" y="0"/>
                </a:cubicBezTo>
                <a:cubicBezTo>
                  <a:pt x="0" y="0"/>
                  <a:pt x="0" y="0"/>
                  <a:pt x="0" y="0"/>
                </a:cubicBezTo>
                <a:lnTo>
                  <a:pt x="0" y="730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29" name="Freeform 248"/>
          <p:cNvSpPr/>
          <p:nvPr userDrawn="1"/>
        </p:nvSpPr>
        <p:spPr bwMode="auto">
          <a:xfrm>
            <a:off x="0" y="4764"/>
            <a:ext cx="1845725" cy="3014421"/>
          </a:xfrm>
          <a:custGeom>
            <a:avLst/>
            <a:gdLst>
              <a:gd name="T0" fmla="*/ 0 w 1404"/>
              <a:gd name="T1" fmla="*/ 231 h 2296"/>
              <a:gd name="T2" fmla="*/ 200 w 1404"/>
              <a:gd name="T3" fmla="*/ 208 h 2296"/>
              <a:gd name="T4" fmla="*/ 825 w 1404"/>
              <a:gd name="T5" fmla="*/ 467 h 2296"/>
              <a:gd name="T6" fmla="*/ 1084 w 1404"/>
              <a:gd name="T7" fmla="*/ 1092 h 2296"/>
              <a:gd name="T8" fmla="*/ 825 w 1404"/>
              <a:gd name="T9" fmla="*/ 1717 h 2296"/>
              <a:gd name="T10" fmla="*/ 200 w 1404"/>
              <a:gd name="T11" fmla="*/ 1976 h 2296"/>
              <a:gd name="T12" fmla="*/ 0 w 1404"/>
              <a:gd name="T13" fmla="*/ 1953 h 2296"/>
              <a:gd name="T14" fmla="*/ 0 w 1404"/>
              <a:gd name="T15" fmla="*/ 2279 h 2296"/>
              <a:gd name="T16" fmla="*/ 200 w 1404"/>
              <a:gd name="T17" fmla="*/ 2296 h 2296"/>
              <a:gd name="T18" fmla="*/ 1051 w 1404"/>
              <a:gd name="T19" fmla="*/ 1943 h 2296"/>
              <a:gd name="T20" fmla="*/ 1404 w 1404"/>
              <a:gd name="T21" fmla="*/ 1092 h 2296"/>
              <a:gd name="T22" fmla="*/ 1051 w 1404"/>
              <a:gd name="T23" fmla="*/ 241 h 2296"/>
              <a:gd name="T24" fmla="*/ 708 w 1404"/>
              <a:gd name="T25" fmla="*/ 0 h 2296"/>
              <a:gd name="T26" fmla="*/ 0 w 1404"/>
              <a:gd name="T27" fmla="*/ 0 h 2296"/>
              <a:gd name="T28" fmla="*/ 0 w 1404"/>
              <a:gd name="T29" fmla="*/ 231 h 2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404" h="2296">
                <a:moveTo>
                  <a:pt x="0" y="231"/>
                </a:moveTo>
                <a:cubicBezTo>
                  <a:pt x="65" y="216"/>
                  <a:pt x="132" y="208"/>
                  <a:pt x="200" y="208"/>
                </a:cubicBezTo>
                <a:cubicBezTo>
                  <a:pt x="436" y="208"/>
                  <a:pt x="658" y="300"/>
                  <a:pt x="825" y="467"/>
                </a:cubicBezTo>
                <a:cubicBezTo>
                  <a:pt x="992" y="634"/>
                  <a:pt x="1084" y="856"/>
                  <a:pt x="1084" y="1092"/>
                </a:cubicBezTo>
                <a:cubicBezTo>
                  <a:pt x="1084" y="1328"/>
                  <a:pt x="992" y="1550"/>
                  <a:pt x="825" y="1717"/>
                </a:cubicBezTo>
                <a:cubicBezTo>
                  <a:pt x="658" y="1884"/>
                  <a:pt x="436" y="1976"/>
                  <a:pt x="200" y="1976"/>
                </a:cubicBezTo>
                <a:cubicBezTo>
                  <a:pt x="132" y="1976"/>
                  <a:pt x="65" y="1968"/>
                  <a:pt x="0" y="1953"/>
                </a:cubicBezTo>
                <a:cubicBezTo>
                  <a:pt x="0" y="2279"/>
                  <a:pt x="0" y="2279"/>
                  <a:pt x="0" y="2279"/>
                </a:cubicBezTo>
                <a:cubicBezTo>
                  <a:pt x="65" y="2290"/>
                  <a:pt x="132" y="2296"/>
                  <a:pt x="200" y="2296"/>
                </a:cubicBezTo>
                <a:cubicBezTo>
                  <a:pt x="521" y="2296"/>
                  <a:pt x="824" y="2171"/>
                  <a:pt x="1051" y="1943"/>
                </a:cubicBezTo>
                <a:cubicBezTo>
                  <a:pt x="1279" y="1716"/>
                  <a:pt x="1404" y="1414"/>
                  <a:pt x="1404" y="1092"/>
                </a:cubicBezTo>
                <a:cubicBezTo>
                  <a:pt x="1404" y="770"/>
                  <a:pt x="1279" y="468"/>
                  <a:pt x="1051" y="241"/>
                </a:cubicBezTo>
                <a:cubicBezTo>
                  <a:pt x="950" y="140"/>
                  <a:pt x="834" y="59"/>
                  <a:pt x="708" y="0"/>
                </a:cubicBezTo>
                <a:cubicBezTo>
                  <a:pt x="0" y="0"/>
                  <a:pt x="0" y="0"/>
                  <a:pt x="0" y="0"/>
                </a:cubicBezTo>
                <a:lnTo>
                  <a:pt x="0" y="23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30" name="Oval 251"/>
          <p:cNvSpPr>
            <a:spLocks noChangeArrowheads="1"/>
          </p:cNvSpPr>
          <p:nvPr userDrawn="1"/>
        </p:nvSpPr>
        <p:spPr bwMode="auto">
          <a:xfrm>
            <a:off x="3582336" y="595685"/>
            <a:ext cx="341801" cy="341801"/>
          </a:xfrm>
          <a:prstGeom prst="ellipse">
            <a:avLst/>
          </a:prstGeom>
          <a:solidFill>
            <a:srgbClr val="1C50A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31" name="Oval 252"/>
          <p:cNvSpPr>
            <a:spLocks noChangeArrowheads="1"/>
          </p:cNvSpPr>
          <p:nvPr userDrawn="1"/>
        </p:nvSpPr>
        <p:spPr bwMode="auto">
          <a:xfrm>
            <a:off x="419362" y="3230283"/>
            <a:ext cx="168271" cy="168271"/>
          </a:xfrm>
          <a:prstGeom prst="ellipse">
            <a:avLst/>
          </a:prstGeom>
          <a:solidFill>
            <a:srgbClr val="1C50A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32" name="Oval 253"/>
          <p:cNvSpPr>
            <a:spLocks noChangeArrowheads="1"/>
          </p:cNvSpPr>
          <p:nvPr userDrawn="1"/>
        </p:nvSpPr>
        <p:spPr bwMode="auto">
          <a:xfrm>
            <a:off x="2371572" y="2221211"/>
            <a:ext cx="168271" cy="16695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33" name="Freeform 261"/>
          <p:cNvSpPr/>
          <p:nvPr userDrawn="1"/>
        </p:nvSpPr>
        <p:spPr bwMode="auto">
          <a:xfrm>
            <a:off x="922862" y="2925517"/>
            <a:ext cx="503499" cy="435139"/>
          </a:xfrm>
          <a:custGeom>
            <a:avLst/>
            <a:gdLst>
              <a:gd name="T0" fmla="*/ 0 w 383"/>
              <a:gd name="T1" fmla="*/ 113 h 331"/>
              <a:gd name="T2" fmla="*/ 321 w 383"/>
              <a:gd name="T3" fmla="*/ 0 h 331"/>
              <a:gd name="T4" fmla="*/ 383 w 383"/>
              <a:gd name="T5" fmla="*/ 331 h 331"/>
              <a:gd name="T6" fmla="*/ 0 w 383"/>
              <a:gd name="T7" fmla="*/ 113 h 3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83" h="331">
                <a:moveTo>
                  <a:pt x="0" y="113"/>
                </a:moveTo>
                <a:lnTo>
                  <a:pt x="321" y="0"/>
                </a:lnTo>
                <a:lnTo>
                  <a:pt x="383" y="331"/>
                </a:lnTo>
                <a:lnTo>
                  <a:pt x="0" y="113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grpSp>
        <p:nvGrpSpPr>
          <p:cNvPr id="10" name="PA-淘宝网Chenying0907出品 1"/>
          <p:cNvGrpSpPr/>
          <p:nvPr/>
        </p:nvGrpSpPr>
        <p:grpSpPr>
          <a:xfrm>
            <a:off x="3924137" y="2782777"/>
            <a:ext cx="1551568" cy="1375145"/>
            <a:chOff x="3295850" y="2263222"/>
            <a:chExt cx="2643765" cy="2343151"/>
          </a:xfrm>
        </p:grpSpPr>
        <p:sp>
          <p:nvSpPr>
            <p:cNvPr id="13" name="PA-淘宝网Chenying0907出品 5"/>
            <p:cNvSpPr/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ysClr val="window" lastClr="FFFFFF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4" name="PA-淘宝网Chenying0907出品 5"/>
            <p:cNvSpPr/>
            <p:nvPr/>
          </p:nvSpPr>
          <p:spPr bwMode="auto">
            <a:xfrm>
              <a:off x="3589408" y="2523401"/>
              <a:ext cx="2056648" cy="1822793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1C50A2"/>
            </a:solidFill>
            <a:ln w="25400" cap="flat" cmpd="sng" algn="ctr">
              <a:noFill/>
              <a:prstDash val="solid"/>
            </a:ln>
            <a:effectLst/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1" name="PA-淘宝网Chenying0907出品 40"/>
          <p:cNvSpPr txBox="1"/>
          <p:nvPr/>
        </p:nvSpPr>
        <p:spPr>
          <a:xfrm>
            <a:off x="5785942" y="3168548"/>
            <a:ext cx="50066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000" b="1" dirty="0">
                <a:solidFill>
                  <a:srgbClr val="1C50A2"/>
                </a:solidFill>
                <a:latin typeface="微软雅黑" panose="020B0503020204020204" pitchFamily="34" charset="-122"/>
              </a:rPr>
              <a:t>相关建议与论文总结</a:t>
            </a:r>
          </a:p>
        </p:txBody>
      </p:sp>
      <p:sp>
        <p:nvSpPr>
          <p:cNvPr id="12" name="文本框 3"/>
          <p:cNvSpPr txBox="1"/>
          <p:nvPr/>
        </p:nvSpPr>
        <p:spPr>
          <a:xfrm>
            <a:off x="4409529" y="3019185"/>
            <a:ext cx="12223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5400" b="1" dirty="0" smtClean="0">
                <a:solidFill>
                  <a:schemeClr val="bg1"/>
                </a:solidFill>
                <a:latin typeface="+mn-ea"/>
              </a:rPr>
              <a:t>5</a:t>
            </a:r>
            <a:endParaRPr lang="zh-CN" altLang="en-US" sz="5400" b="1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376368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/>
          <p:nvPr/>
        </p:nvGrpSpPr>
        <p:grpSpPr>
          <a:xfrm>
            <a:off x="506283" y="171919"/>
            <a:ext cx="670385" cy="604428"/>
            <a:chOff x="5424755" y="1340768"/>
            <a:chExt cx="670560" cy="604586"/>
          </a:xfrm>
        </p:grpSpPr>
        <p:grpSp>
          <p:nvGrpSpPr>
            <p:cNvPr id="39" name="组合 38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41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2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40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43" name="文本框 9"/>
          <p:cNvSpPr txBox="1"/>
          <p:nvPr/>
        </p:nvSpPr>
        <p:spPr>
          <a:xfrm>
            <a:off x="1223286" y="290670"/>
            <a:ext cx="2798379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dirty="0">
                <a:solidFill>
                  <a:srgbClr val="414455"/>
                </a:solidFill>
                <a:latin typeface="微软雅黑" panose="020B0503020204020204" pitchFamily="34" charset="-122"/>
              </a:rPr>
              <a:t>研究成果与应用</a:t>
            </a:r>
          </a:p>
        </p:txBody>
      </p:sp>
      <p:sp>
        <p:nvSpPr>
          <p:cNvPr id="44" name="Freeform 126"/>
          <p:cNvSpPr>
            <a:spLocks noChangeAspect="1" noEditPoints="1"/>
          </p:cNvSpPr>
          <p:nvPr/>
        </p:nvSpPr>
        <p:spPr bwMode="auto">
          <a:xfrm>
            <a:off x="710380" y="332909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6535009" y="294701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spcBef>
                <a:spcPct val="0"/>
              </a:spcBef>
              <a:defRPr/>
            </a:pPr>
            <a:r>
              <a:rPr lang="zh-CN" altLang="en-US" dirty="0">
                <a:solidFill>
                  <a:srgbClr val="1C50A2"/>
                </a:solidFill>
                <a:latin typeface="Arial" panose="020B0604020202020204"/>
                <a:sym typeface="微软雅黑" panose="020B0503020204020204" pitchFamily="34" charset="-122"/>
              </a:rPr>
              <a:t>研究目标</a:t>
            </a:r>
            <a:endParaRPr lang="zh-CN" altLang="en-US" sz="1100" dirty="0">
              <a:solidFill>
                <a:srgbClr val="1C50A2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7744182" y="308217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lang="zh-CN" altLang="en-US" dirty="0">
                <a:solidFill>
                  <a:srgbClr val="1C50A2"/>
                </a:solidFill>
                <a:latin typeface="Arial" panose="020B0604020202020204"/>
              </a:rPr>
              <a:t>成果形式</a:t>
            </a:r>
          </a:p>
        </p:txBody>
      </p:sp>
      <p:sp>
        <p:nvSpPr>
          <p:cNvPr id="47" name="矩形 46"/>
          <p:cNvSpPr/>
          <p:nvPr/>
        </p:nvSpPr>
        <p:spPr>
          <a:xfrm>
            <a:off x="9154720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kumimoji="1" lang="zh-CN" altLang="en-US" dirty="0">
                <a:solidFill>
                  <a:srgbClr val="1C50A2"/>
                </a:solidFill>
                <a:latin typeface="Arial" panose="020B0604020202020204"/>
              </a:rPr>
              <a:t>应用前景</a:t>
            </a:r>
            <a:endParaRPr lang="zh-CN" altLang="en-US" dirty="0">
              <a:solidFill>
                <a:srgbClr val="1C50A2"/>
              </a:solidFill>
              <a:latin typeface="Arial" panose="020B0604020202020204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10441652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kumimoji="1" lang="zh-CN" altLang="en-US" b="1" dirty="0">
                <a:solidFill>
                  <a:srgbClr val="1C50A2"/>
                </a:solidFill>
                <a:latin typeface="Arial" panose="020B0604020202020204"/>
              </a:rPr>
              <a:t>案例分析</a:t>
            </a:r>
            <a:endParaRPr lang="zh-CN" altLang="en-US" b="1" dirty="0">
              <a:solidFill>
                <a:srgbClr val="1C50A2"/>
              </a:solidFill>
              <a:latin typeface="Arial" panose="020B0604020202020204"/>
            </a:endParaRPr>
          </a:p>
        </p:txBody>
      </p:sp>
      <p:cxnSp>
        <p:nvCxnSpPr>
          <p:cNvPr id="49" name="直接连接符 48"/>
          <p:cNvCxnSpPr/>
          <p:nvPr/>
        </p:nvCxnSpPr>
        <p:spPr>
          <a:xfrm>
            <a:off x="7586134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8873067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>
            <a:off x="10160000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>
            <a:off x="11446933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/>
          <p:cNvGrpSpPr/>
          <p:nvPr/>
        </p:nvGrpSpPr>
        <p:grpSpPr>
          <a:xfrm>
            <a:off x="838309" y="2913769"/>
            <a:ext cx="10506154" cy="1826341"/>
            <a:chOff x="2024515" y="2721233"/>
            <a:chExt cx="8142970" cy="1415534"/>
          </a:xfrm>
          <a:solidFill>
            <a:srgbClr val="1D50A2"/>
          </a:solidFill>
        </p:grpSpPr>
        <p:grpSp>
          <p:nvGrpSpPr>
            <p:cNvPr id="18" name="Group 3"/>
            <p:cNvGrpSpPr/>
            <p:nvPr/>
          </p:nvGrpSpPr>
          <p:grpSpPr>
            <a:xfrm>
              <a:off x="2024515" y="3193033"/>
              <a:ext cx="1307199" cy="345440"/>
              <a:chOff x="1424694" y="3437117"/>
              <a:chExt cx="1499779" cy="396331"/>
            </a:xfrm>
            <a:grpFill/>
          </p:grpSpPr>
          <p:sp>
            <p:nvSpPr>
              <p:cNvPr id="80" name="Round Same Side Corner Rectangle 4"/>
              <p:cNvSpPr/>
              <p:nvPr/>
            </p:nvSpPr>
            <p:spPr>
              <a:xfrm rot="16200000">
                <a:off x="2049734" y="2958708"/>
                <a:ext cx="249700" cy="1499779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81" name="Oval 13"/>
              <p:cNvSpPr/>
              <p:nvPr/>
            </p:nvSpPr>
            <p:spPr>
              <a:xfrm>
                <a:off x="2014338" y="3437117"/>
                <a:ext cx="320492" cy="320492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9" name="Group 10"/>
            <p:cNvGrpSpPr/>
            <p:nvPr/>
          </p:nvGrpSpPr>
          <p:grpSpPr>
            <a:xfrm>
              <a:off x="3391669" y="3320835"/>
              <a:ext cx="1307199" cy="335850"/>
              <a:chOff x="2993261" y="3583747"/>
              <a:chExt cx="1499779" cy="385328"/>
            </a:xfrm>
            <a:grpFill/>
          </p:grpSpPr>
          <p:sp>
            <p:nvSpPr>
              <p:cNvPr id="78" name="Round Same Side Corner Rectangle 6"/>
              <p:cNvSpPr/>
              <p:nvPr/>
            </p:nvSpPr>
            <p:spPr>
              <a:xfrm rot="5400000" flipH="1">
                <a:off x="3618301" y="2958707"/>
                <a:ext cx="249700" cy="1499779"/>
              </a:xfrm>
              <a:prstGeom prst="round2SameRect">
                <a:avLst>
                  <a:gd name="adj1" fmla="val 0"/>
                  <a:gd name="adj2" fmla="val 0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79" name="Oval 14"/>
              <p:cNvSpPr/>
              <p:nvPr/>
            </p:nvSpPr>
            <p:spPr>
              <a:xfrm>
                <a:off x="3582905" y="3648583"/>
                <a:ext cx="320492" cy="320492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" name="Group 11"/>
            <p:cNvGrpSpPr/>
            <p:nvPr/>
          </p:nvGrpSpPr>
          <p:grpSpPr>
            <a:xfrm>
              <a:off x="4758823" y="3193033"/>
              <a:ext cx="1307199" cy="345439"/>
              <a:chOff x="4561827" y="3437117"/>
              <a:chExt cx="1499779" cy="396330"/>
            </a:xfrm>
            <a:grpFill/>
          </p:grpSpPr>
          <p:sp>
            <p:nvSpPr>
              <p:cNvPr id="76" name="Round Same Side Corner Rectangle 7"/>
              <p:cNvSpPr/>
              <p:nvPr/>
            </p:nvSpPr>
            <p:spPr>
              <a:xfrm rot="5400000" flipH="1">
                <a:off x="5186867" y="2958707"/>
                <a:ext cx="249700" cy="1499779"/>
              </a:xfrm>
              <a:prstGeom prst="round2SameRect">
                <a:avLst>
                  <a:gd name="adj1" fmla="val 0"/>
                  <a:gd name="adj2" fmla="val 0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77" name="Oval 15"/>
              <p:cNvSpPr/>
              <p:nvPr/>
            </p:nvSpPr>
            <p:spPr>
              <a:xfrm>
                <a:off x="5220257" y="3437117"/>
                <a:ext cx="320492" cy="320492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" name="Group 12"/>
            <p:cNvGrpSpPr/>
            <p:nvPr/>
          </p:nvGrpSpPr>
          <p:grpSpPr>
            <a:xfrm>
              <a:off x="6125978" y="3320835"/>
              <a:ext cx="1307199" cy="335850"/>
              <a:chOff x="6130393" y="3583747"/>
              <a:chExt cx="1499779" cy="385328"/>
            </a:xfrm>
            <a:grpFill/>
          </p:grpSpPr>
          <p:sp>
            <p:nvSpPr>
              <p:cNvPr id="74" name="Round Same Side Corner Rectangle 8"/>
              <p:cNvSpPr/>
              <p:nvPr/>
            </p:nvSpPr>
            <p:spPr>
              <a:xfrm rot="5400000" flipH="1">
                <a:off x="6755433" y="2958707"/>
                <a:ext cx="249700" cy="1499779"/>
              </a:xfrm>
              <a:prstGeom prst="round2SameRect">
                <a:avLst>
                  <a:gd name="adj1" fmla="val 0"/>
                  <a:gd name="adj2" fmla="val 0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75" name="Oval 16"/>
              <p:cNvSpPr/>
              <p:nvPr/>
            </p:nvSpPr>
            <p:spPr>
              <a:xfrm>
                <a:off x="6720037" y="3648583"/>
                <a:ext cx="320492" cy="320492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2" name="Group 35"/>
            <p:cNvGrpSpPr/>
            <p:nvPr/>
          </p:nvGrpSpPr>
          <p:grpSpPr>
            <a:xfrm>
              <a:off x="8860286" y="3320836"/>
              <a:ext cx="1307199" cy="335849"/>
              <a:chOff x="9267526" y="3583748"/>
              <a:chExt cx="1499779" cy="385327"/>
            </a:xfrm>
            <a:grpFill/>
          </p:grpSpPr>
          <p:sp>
            <p:nvSpPr>
              <p:cNvPr id="72" name="Round Same Side Corner Rectangle 5"/>
              <p:cNvSpPr/>
              <p:nvPr/>
            </p:nvSpPr>
            <p:spPr>
              <a:xfrm rot="5400000" flipH="1">
                <a:off x="9892566" y="2958708"/>
                <a:ext cx="249700" cy="1499779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73" name="Oval 17"/>
              <p:cNvSpPr/>
              <p:nvPr/>
            </p:nvSpPr>
            <p:spPr>
              <a:xfrm>
                <a:off x="9857169" y="3648583"/>
                <a:ext cx="320492" cy="320492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3" name="Group 19"/>
            <p:cNvGrpSpPr/>
            <p:nvPr/>
          </p:nvGrpSpPr>
          <p:grpSpPr>
            <a:xfrm>
              <a:off x="7493132" y="3193033"/>
              <a:ext cx="1307199" cy="345440"/>
              <a:chOff x="7698960" y="3437117"/>
              <a:chExt cx="1499779" cy="396331"/>
            </a:xfrm>
            <a:grpFill/>
          </p:grpSpPr>
          <p:sp>
            <p:nvSpPr>
              <p:cNvPr id="70" name="Round Same Side Corner Rectangle 9"/>
              <p:cNvSpPr/>
              <p:nvPr/>
            </p:nvSpPr>
            <p:spPr>
              <a:xfrm rot="5400000" flipH="1">
                <a:off x="8324000" y="2958708"/>
                <a:ext cx="249700" cy="1499779"/>
              </a:xfrm>
              <a:prstGeom prst="round2SameRect">
                <a:avLst>
                  <a:gd name="adj1" fmla="val 0"/>
                  <a:gd name="adj2" fmla="val 0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71" name="Oval 18"/>
              <p:cNvSpPr/>
              <p:nvPr/>
            </p:nvSpPr>
            <p:spPr>
              <a:xfrm>
                <a:off x="8357389" y="3437117"/>
                <a:ext cx="320492" cy="320492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4" name="Group 20"/>
            <p:cNvGrpSpPr/>
            <p:nvPr/>
          </p:nvGrpSpPr>
          <p:grpSpPr>
            <a:xfrm>
              <a:off x="9311524" y="3731355"/>
              <a:ext cx="404720" cy="405412"/>
              <a:chOff x="9145588" y="4435475"/>
              <a:chExt cx="464344" cy="465138"/>
            </a:xfrm>
            <a:grpFill/>
          </p:grpSpPr>
          <p:sp>
            <p:nvSpPr>
              <p:cNvPr id="61" name="AutoShape 7"/>
              <p:cNvSpPr/>
              <p:nvPr/>
            </p:nvSpPr>
            <p:spPr bwMode="auto">
              <a:xfrm>
                <a:off x="9145588" y="4435475"/>
                <a:ext cx="464344" cy="465138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41300" eaLnBrk="1" fontAlgn="auto" latinLnBrk="0" hangingPunct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2" name="AutoShape 8"/>
              <p:cNvSpPr/>
              <p:nvPr/>
            </p:nvSpPr>
            <p:spPr bwMode="auto">
              <a:xfrm>
                <a:off x="9348788" y="4638675"/>
                <a:ext cx="57944" cy="57944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41300" eaLnBrk="1" fontAlgn="auto" latinLnBrk="0" hangingPunct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3" name="AutoShape 9"/>
              <p:cNvSpPr/>
              <p:nvPr/>
            </p:nvSpPr>
            <p:spPr bwMode="auto">
              <a:xfrm>
                <a:off x="9290050" y="4580732"/>
                <a:ext cx="174625" cy="174625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41300" eaLnBrk="1" fontAlgn="auto" latinLnBrk="0" hangingPunct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4" name="AutoShape 10"/>
              <p:cNvSpPr/>
              <p:nvPr/>
            </p:nvSpPr>
            <p:spPr bwMode="auto">
              <a:xfrm>
                <a:off x="9406732" y="4696619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41300" eaLnBrk="1" fontAlgn="auto" latinLnBrk="0" hangingPunct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5" name="AutoShape 11"/>
              <p:cNvSpPr/>
              <p:nvPr/>
            </p:nvSpPr>
            <p:spPr bwMode="auto">
              <a:xfrm>
                <a:off x="9435307" y="4725988"/>
                <a:ext cx="103981" cy="106363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41300" eaLnBrk="1" fontAlgn="auto" latinLnBrk="0" hangingPunct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6" name="AutoShape 12"/>
              <p:cNvSpPr/>
              <p:nvPr/>
            </p:nvSpPr>
            <p:spPr bwMode="auto">
              <a:xfrm>
                <a:off x="9421019" y="4711700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41300" eaLnBrk="1" fontAlgn="auto" latinLnBrk="0" hangingPunct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7" name="AutoShape 13"/>
              <p:cNvSpPr/>
              <p:nvPr/>
            </p:nvSpPr>
            <p:spPr bwMode="auto">
              <a:xfrm>
                <a:off x="9275763" y="4566444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41300" eaLnBrk="1" fontAlgn="auto" latinLnBrk="0" hangingPunct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8" name="AutoShape 14"/>
              <p:cNvSpPr/>
              <p:nvPr/>
            </p:nvSpPr>
            <p:spPr bwMode="auto">
              <a:xfrm>
                <a:off x="9217819" y="4508500"/>
                <a:ext cx="103981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41300" eaLnBrk="1" fontAlgn="auto" latinLnBrk="0" hangingPunct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9" name="AutoShape 15"/>
              <p:cNvSpPr/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41300" eaLnBrk="1" fontAlgn="auto" latinLnBrk="0" hangingPunct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5" name="Group 30"/>
            <p:cNvGrpSpPr/>
            <p:nvPr/>
          </p:nvGrpSpPr>
          <p:grpSpPr>
            <a:xfrm>
              <a:off x="8004308" y="2726838"/>
              <a:ext cx="404719" cy="404720"/>
              <a:chOff x="7287419" y="2577307"/>
              <a:chExt cx="464344" cy="464344"/>
            </a:xfrm>
            <a:grpFill/>
          </p:grpSpPr>
          <p:sp>
            <p:nvSpPr>
              <p:cNvPr id="58" name="AutoShape 56"/>
              <p:cNvSpPr/>
              <p:nvPr/>
            </p:nvSpPr>
            <p:spPr bwMode="auto">
              <a:xfrm>
                <a:off x="7287419" y="2577307"/>
                <a:ext cx="145256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7316"/>
                    </a:moveTo>
                    <a:cubicBezTo>
                      <a:pt x="16954" y="7352"/>
                      <a:pt x="16923" y="7387"/>
                      <a:pt x="16883" y="7423"/>
                    </a:cubicBezTo>
                    <a:cubicBezTo>
                      <a:pt x="16677" y="7601"/>
                      <a:pt x="16414" y="7770"/>
                      <a:pt x="16066" y="7920"/>
                    </a:cubicBezTo>
                    <a:cubicBezTo>
                      <a:pt x="16057" y="7924"/>
                      <a:pt x="16044" y="7927"/>
                      <a:pt x="16038" y="7931"/>
                    </a:cubicBezTo>
                    <a:cubicBezTo>
                      <a:pt x="15662" y="8092"/>
                      <a:pt x="15214" y="8234"/>
                      <a:pt x="14705" y="8354"/>
                    </a:cubicBezTo>
                    <a:cubicBezTo>
                      <a:pt x="14697" y="8357"/>
                      <a:pt x="14692" y="8358"/>
                      <a:pt x="14686" y="8359"/>
                    </a:cubicBezTo>
                    <a:cubicBezTo>
                      <a:pt x="14163" y="8482"/>
                      <a:pt x="13584" y="8581"/>
                      <a:pt x="12960" y="8649"/>
                    </a:cubicBezTo>
                    <a:cubicBezTo>
                      <a:pt x="12279" y="8726"/>
                      <a:pt x="11560" y="8774"/>
                      <a:pt x="10800" y="8774"/>
                    </a:cubicBezTo>
                    <a:cubicBezTo>
                      <a:pt x="10037" y="8774"/>
                      <a:pt x="9318" y="8726"/>
                      <a:pt x="8640" y="8649"/>
                    </a:cubicBezTo>
                    <a:cubicBezTo>
                      <a:pt x="8016" y="8581"/>
                      <a:pt x="7435" y="8482"/>
                      <a:pt x="6914" y="8359"/>
                    </a:cubicBezTo>
                    <a:cubicBezTo>
                      <a:pt x="6908" y="8358"/>
                      <a:pt x="6901" y="8357"/>
                      <a:pt x="6893" y="8354"/>
                    </a:cubicBezTo>
                    <a:cubicBezTo>
                      <a:pt x="6385" y="8234"/>
                      <a:pt x="5937" y="8092"/>
                      <a:pt x="5562" y="7931"/>
                    </a:cubicBezTo>
                    <a:cubicBezTo>
                      <a:pt x="5553" y="7927"/>
                      <a:pt x="5541" y="7924"/>
                      <a:pt x="5531" y="7920"/>
                    </a:cubicBezTo>
                    <a:cubicBezTo>
                      <a:pt x="5184" y="7770"/>
                      <a:pt x="4921" y="7601"/>
                      <a:pt x="4715" y="7423"/>
                    </a:cubicBezTo>
                    <a:cubicBezTo>
                      <a:pt x="4676" y="7387"/>
                      <a:pt x="4644" y="7352"/>
                      <a:pt x="4612" y="7316"/>
                    </a:cubicBezTo>
                    <a:cubicBezTo>
                      <a:pt x="4437" y="7136"/>
                      <a:pt x="4320" y="6947"/>
                      <a:pt x="4320" y="6750"/>
                    </a:cubicBezTo>
                    <a:cubicBezTo>
                      <a:pt x="4320" y="6550"/>
                      <a:pt x="4437" y="6362"/>
                      <a:pt x="4612" y="6181"/>
                    </a:cubicBezTo>
                    <a:cubicBezTo>
                      <a:pt x="4644" y="6146"/>
                      <a:pt x="4676" y="6110"/>
                      <a:pt x="4715" y="6076"/>
                    </a:cubicBezTo>
                    <a:cubicBezTo>
                      <a:pt x="4921" y="5898"/>
                      <a:pt x="5184" y="5729"/>
                      <a:pt x="5531" y="5577"/>
                    </a:cubicBezTo>
                    <a:cubicBezTo>
                      <a:pt x="5541" y="5574"/>
                      <a:pt x="5553" y="5571"/>
                      <a:pt x="5562" y="5567"/>
                    </a:cubicBezTo>
                    <a:cubicBezTo>
                      <a:pt x="5937" y="5407"/>
                      <a:pt x="6385" y="5264"/>
                      <a:pt x="6893" y="5144"/>
                    </a:cubicBezTo>
                    <a:cubicBezTo>
                      <a:pt x="6901" y="5142"/>
                      <a:pt x="6908" y="5140"/>
                      <a:pt x="6914" y="5138"/>
                    </a:cubicBezTo>
                    <a:cubicBezTo>
                      <a:pt x="7435" y="5017"/>
                      <a:pt x="8016" y="4918"/>
                      <a:pt x="8640" y="4848"/>
                    </a:cubicBezTo>
                    <a:cubicBezTo>
                      <a:pt x="9318" y="4773"/>
                      <a:pt x="10037" y="4725"/>
                      <a:pt x="10800" y="4725"/>
                    </a:cubicBezTo>
                    <a:cubicBezTo>
                      <a:pt x="11560" y="4725"/>
                      <a:pt x="12279" y="4773"/>
                      <a:pt x="12960" y="4848"/>
                    </a:cubicBezTo>
                    <a:cubicBezTo>
                      <a:pt x="13584" y="4918"/>
                      <a:pt x="14163" y="5017"/>
                      <a:pt x="14686" y="5138"/>
                    </a:cubicBezTo>
                    <a:cubicBezTo>
                      <a:pt x="14692" y="5140"/>
                      <a:pt x="14697" y="5142"/>
                      <a:pt x="14705" y="5144"/>
                    </a:cubicBezTo>
                    <a:cubicBezTo>
                      <a:pt x="15214" y="5264"/>
                      <a:pt x="15662" y="5407"/>
                      <a:pt x="16038" y="5567"/>
                    </a:cubicBezTo>
                    <a:cubicBezTo>
                      <a:pt x="16044" y="5571"/>
                      <a:pt x="16057" y="5574"/>
                      <a:pt x="16066" y="5577"/>
                    </a:cubicBezTo>
                    <a:cubicBezTo>
                      <a:pt x="16414" y="5729"/>
                      <a:pt x="16677" y="5898"/>
                      <a:pt x="16883" y="6076"/>
                    </a:cubicBezTo>
                    <a:cubicBezTo>
                      <a:pt x="16923" y="6110"/>
                      <a:pt x="16954" y="6146"/>
                      <a:pt x="16988" y="6181"/>
                    </a:cubicBezTo>
                    <a:cubicBezTo>
                      <a:pt x="17161" y="6362"/>
                      <a:pt x="17280" y="6550"/>
                      <a:pt x="17280" y="6750"/>
                    </a:cubicBezTo>
                    <a:cubicBezTo>
                      <a:pt x="17280" y="6947"/>
                      <a:pt x="17161" y="7136"/>
                      <a:pt x="16988" y="73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0056"/>
                    </a:lnTo>
                    <a:cubicBezTo>
                      <a:pt x="9338" y="10101"/>
                      <a:pt x="10059" y="10124"/>
                      <a:pt x="10800" y="10124"/>
                    </a:cubicBezTo>
                    <a:cubicBezTo>
                      <a:pt x="11541" y="10124"/>
                      <a:pt x="12262" y="10101"/>
                      <a:pt x="12960" y="10056"/>
                    </a:cubicBezTo>
                    <a:cubicBezTo>
                      <a:pt x="12960" y="100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3442"/>
                    </a:lnTo>
                    <a:cubicBezTo>
                      <a:pt x="12262" y="3398"/>
                      <a:pt x="11541" y="3375"/>
                      <a:pt x="10800" y="3375"/>
                    </a:cubicBezTo>
                    <a:cubicBezTo>
                      <a:pt x="10059" y="3375"/>
                      <a:pt x="9338" y="3398"/>
                      <a:pt x="8640" y="3442"/>
                    </a:cubicBezTo>
                    <a:cubicBezTo>
                      <a:pt x="8640" y="3442"/>
                      <a:pt x="8640" y="2025"/>
                      <a:pt x="8640" y="2025"/>
                    </a:cubicBezTo>
                    <a:close/>
                    <a:moveTo>
                      <a:pt x="17280" y="40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4064"/>
                    </a:lnTo>
                    <a:cubicBezTo>
                      <a:pt x="1710" y="4681"/>
                      <a:pt x="0" y="5649"/>
                      <a:pt x="0" y="6750"/>
                    </a:cubicBezTo>
                    <a:cubicBezTo>
                      <a:pt x="0" y="7850"/>
                      <a:pt x="1710" y="8818"/>
                      <a:pt x="4320" y="94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9434"/>
                    </a:lnTo>
                    <a:cubicBezTo>
                      <a:pt x="19889" y="8818"/>
                      <a:pt x="21600" y="7850"/>
                      <a:pt x="21600" y="6750"/>
                    </a:cubicBezTo>
                    <a:cubicBezTo>
                      <a:pt x="21600" y="5649"/>
                      <a:pt x="19889" y="4681"/>
                      <a:pt x="17280" y="406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41300" eaLnBrk="1" fontAlgn="auto" latinLnBrk="0" hangingPunct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9" name="AutoShape 57"/>
              <p:cNvSpPr/>
              <p:nvPr/>
            </p:nvSpPr>
            <p:spPr bwMode="auto">
              <a:xfrm>
                <a:off x="7606507" y="2577307"/>
                <a:ext cx="145256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7316"/>
                    </a:moveTo>
                    <a:cubicBezTo>
                      <a:pt x="16954" y="7352"/>
                      <a:pt x="16923" y="7387"/>
                      <a:pt x="16883" y="7423"/>
                    </a:cubicBezTo>
                    <a:cubicBezTo>
                      <a:pt x="16677" y="7601"/>
                      <a:pt x="16414" y="7770"/>
                      <a:pt x="16066" y="7920"/>
                    </a:cubicBezTo>
                    <a:cubicBezTo>
                      <a:pt x="16057" y="7924"/>
                      <a:pt x="16044" y="7927"/>
                      <a:pt x="16038" y="7931"/>
                    </a:cubicBezTo>
                    <a:cubicBezTo>
                      <a:pt x="15662" y="8092"/>
                      <a:pt x="15214" y="8234"/>
                      <a:pt x="14705" y="8354"/>
                    </a:cubicBezTo>
                    <a:cubicBezTo>
                      <a:pt x="14697" y="8357"/>
                      <a:pt x="14692" y="8358"/>
                      <a:pt x="14686" y="8359"/>
                    </a:cubicBezTo>
                    <a:cubicBezTo>
                      <a:pt x="14163" y="8482"/>
                      <a:pt x="13584" y="8581"/>
                      <a:pt x="12960" y="8649"/>
                    </a:cubicBezTo>
                    <a:cubicBezTo>
                      <a:pt x="12279" y="8726"/>
                      <a:pt x="11560" y="8774"/>
                      <a:pt x="10800" y="8774"/>
                    </a:cubicBezTo>
                    <a:cubicBezTo>
                      <a:pt x="10037" y="8774"/>
                      <a:pt x="9318" y="8726"/>
                      <a:pt x="8640" y="8649"/>
                    </a:cubicBezTo>
                    <a:cubicBezTo>
                      <a:pt x="8016" y="8581"/>
                      <a:pt x="7435" y="8482"/>
                      <a:pt x="6914" y="8359"/>
                    </a:cubicBezTo>
                    <a:cubicBezTo>
                      <a:pt x="6908" y="8358"/>
                      <a:pt x="6901" y="8357"/>
                      <a:pt x="6893" y="8354"/>
                    </a:cubicBezTo>
                    <a:cubicBezTo>
                      <a:pt x="6385" y="8234"/>
                      <a:pt x="5937" y="8092"/>
                      <a:pt x="5562" y="7931"/>
                    </a:cubicBezTo>
                    <a:cubicBezTo>
                      <a:pt x="5553" y="7927"/>
                      <a:pt x="5541" y="7924"/>
                      <a:pt x="5531" y="7920"/>
                    </a:cubicBezTo>
                    <a:cubicBezTo>
                      <a:pt x="5184" y="7770"/>
                      <a:pt x="4921" y="7601"/>
                      <a:pt x="4715" y="7423"/>
                    </a:cubicBezTo>
                    <a:cubicBezTo>
                      <a:pt x="4676" y="7387"/>
                      <a:pt x="4644" y="7352"/>
                      <a:pt x="4612" y="7316"/>
                    </a:cubicBezTo>
                    <a:cubicBezTo>
                      <a:pt x="4437" y="7136"/>
                      <a:pt x="4320" y="6947"/>
                      <a:pt x="4320" y="6750"/>
                    </a:cubicBezTo>
                    <a:cubicBezTo>
                      <a:pt x="4320" y="6550"/>
                      <a:pt x="4437" y="6362"/>
                      <a:pt x="4612" y="6181"/>
                    </a:cubicBezTo>
                    <a:cubicBezTo>
                      <a:pt x="4644" y="6146"/>
                      <a:pt x="4676" y="6110"/>
                      <a:pt x="4715" y="6076"/>
                    </a:cubicBezTo>
                    <a:cubicBezTo>
                      <a:pt x="4921" y="5898"/>
                      <a:pt x="5184" y="5729"/>
                      <a:pt x="5531" y="5577"/>
                    </a:cubicBezTo>
                    <a:cubicBezTo>
                      <a:pt x="5541" y="5574"/>
                      <a:pt x="5553" y="5571"/>
                      <a:pt x="5562" y="5567"/>
                    </a:cubicBezTo>
                    <a:cubicBezTo>
                      <a:pt x="5937" y="5407"/>
                      <a:pt x="6385" y="5264"/>
                      <a:pt x="6893" y="5144"/>
                    </a:cubicBezTo>
                    <a:cubicBezTo>
                      <a:pt x="6901" y="5142"/>
                      <a:pt x="6908" y="5140"/>
                      <a:pt x="6914" y="5138"/>
                    </a:cubicBezTo>
                    <a:cubicBezTo>
                      <a:pt x="7435" y="5017"/>
                      <a:pt x="8016" y="4918"/>
                      <a:pt x="8640" y="4848"/>
                    </a:cubicBezTo>
                    <a:cubicBezTo>
                      <a:pt x="9318" y="4773"/>
                      <a:pt x="10037" y="4725"/>
                      <a:pt x="10800" y="4725"/>
                    </a:cubicBezTo>
                    <a:cubicBezTo>
                      <a:pt x="11560" y="4725"/>
                      <a:pt x="12279" y="4773"/>
                      <a:pt x="12960" y="4848"/>
                    </a:cubicBezTo>
                    <a:cubicBezTo>
                      <a:pt x="13584" y="4918"/>
                      <a:pt x="14163" y="5017"/>
                      <a:pt x="14686" y="5138"/>
                    </a:cubicBezTo>
                    <a:cubicBezTo>
                      <a:pt x="14692" y="5140"/>
                      <a:pt x="14697" y="5142"/>
                      <a:pt x="14705" y="5144"/>
                    </a:cubicBezTo>
                    <a:cubicBezTo>
                      <a:pt x="15214" y="5264"/>
                      <a:pt x="15662" y="5407"/>
                      <a:pt x="16038" y="5567"/>
                    </a:cubicBezTo>
                    <a:cubicBezTo>
                      <a:pt x="16044" y="5571"/>
                      <a:pt x="16057" y="5574"/>
                      <a:pt x="16066" y="5577"/>
                    </a:cubicBezTo>
                    <a:cubicBezTo>
                      <a:pt x="16414" y="5729"/>
                      <a:pt x="16677" y="5898"/>
                      <a:pt x="16883" y="6076"/>
                    </a:cubicBezTo>
                    <a:cubicBezTo>
                      <a:pt x="16923" y="6110"/>
                      <a:pt x="16954" y="6146"/>
                      <a:pt x="16988" y="6181"/>
                    </a:cubicBezTo>
                    <a:cubicBezTo>
                      <a:pt x="17161" y="6362"/>
                      <a:pt x="17280" y="6550"/>
                      <a:pt x="17280" y="6750"/>
                    </a:cubicBezTo>
                    <a:cubicBezTo>
                      <a:pt x="17280" y="6947"/>
                      <a:pt x="17161" y="7136"/>
                      <a:pt x="16988" y="73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0056"/>
                    </a:lnTo>
                    <a:cubicBezTo>
                      <a:pt x="9338" y="10101"/>
                      <a:pt x="10059" y="10124"/>
                      <a:pt x="10800" y="10124"/>
                    </a:cubicBezTo>
                    <a:cubicBezTo>
                      <a:pt x="11541" y="10124"/>
                      <a:pt x="12262" y="10101"/>
                      <a:pt x="12960" y="10056"/>
                    </a:cubicBezTo>
                    <a:cubicBezTo>
                      <a:pt x="12960" y="100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3442"/>
                    </a:lnTo>
                    <a:cubicBezTo>
                      <a:pt x="12262" y="3398"/>
                      <a:pt x="11541" y="3375"/>
                      <a:pt x="10800" y="3375"/>
                    </a:cubicBezTo>
                    <a:cubicBezTo>
                      <a:pt x="10059" y="3375"/>
                      <a:pt x="9338" y="3398"/>
                      <a:pt x="8640" y="3442"/>
                    </a:cubicBezTo>
                    <a:cubicBezTo>
                      <a:pt x="8640" y="3442"/>
                      <a:pt x="8640" y="2025"/>
                      <a:pt x="8640" y="2025"/>
                    </a:cubicBezTo>
                    <a:close/>
                    <a:moveTo>
                      <a:pt x="17280" y="40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4064"/>
                    </a:lnTo>
                    <a:cubicBezTo>
                      <a:pt x="1710" y="4681"/>
                      <a:pt x="0" y="5649"/>
                      <a:pt x="0" y="6750"/>
                    </a:cubicBezTo>
                    <a:cubicBezTo>
                      <a:pt x="0" y="7850"/>
                      <a:pt x="1710" y="8818"/>
                      <a:pt x="4320" y="94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9434"/>
                    </a:lnTo>
                    <a:cubicBezTo>
                      <a:pt x="19889" y="8818"/>
                      <a:pt x="21600" y="7850"/>
                      <a:pt x="21600" y="6750"/>
                    </a:cubicBezTo>
                    <a:cubicBezTo>
                      <a:pt x="21600" y="5649"/>
                      <a:pt x="19889" y="4681"/>
                      <a:pt x="17280" y="406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41300" eaLnBrk="1" fontAlgn="auto" latinLnBrk="0" hangingPunct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0" name="AutoShape 58"/>
              <p:cNvSpPr/>
              <p:nvPr/>
            </p:nvSpPr>
            <p:spPr bwMode="auto">
              <a:xfrm>
                <a:off x="7446963" y="2577307"/>
                <a:ext cx="145257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15416"/>
                    </a:moveTo>
                    <a:cubicBezTo>
                      <a:pt x="16954" y="15452"/>
                      <a:pt x="16923" y="15487"/>
                      <a:pt x="16883" y="15523"/>
                    </a:cubicBezTo>
                    <a:cubicBezTo>
                      <a:pt x="16677" y="15701"/>
                      <a:pt x="16414" y="15870"/>
                      <a:pt x="16066" y="16020"/>
                    </a:cubicBezTo>
                    <a:cubicBezTo>
                      <a:pt x="16057" y="16024"/>
                      <a:pt x="16044" y="16027"/>
                      <a:pt x="16038" y="16031"/>
                    </a:cubicBezTo>
                    <a:cubicBezTo>
                      <a:pt x="15662" y="16192"/>
                      <a:pt x="15214" y="16334"/>
                      <a:pt x="14705" y="16454"/>
                    </a:cubicBezTo>
                    <a:cubicBezTo>
                      <a:pt x="14697" y="16457"/>
                      <a:pt x="14692" y="16458"/>
                      <a:pt x="14686" y="16459"/>
                    </a:cubicBezTo>
                    <a:cubicBezTo>
                      <a:pt x="14163" y="16582"/>
                      <a:pt x="13584" y="16681"/>
                      <a:pt x="12960" y="16749"/>
                    </a:cubicBezTo>
                    <a:cubicBezTo>
                      <a:pt x="12279" y="16826"/>
                      <a:pt x="11560" y="16875"/>
                      <a:pt x="10800" y="16875"/>
                    </a:cubicBezTo>
                    <a:cubicBezTo>
                      <a:pt x="10037" y="16875"/>
                      <a:pt x="9318" y="16826"/>
                      <a:pt x="8640" y="16749"/>
                    </a:cubicBezTo>
                    <a:cubicBezTo>
                      <a:pt x="8016" y="16681"/>
                      <a:pt x="7435" y="16582"/>
                      <a:pt x="6914" y="16459"/>
                    </a:cubicBezTo>
                    <a:cubicBezTo>
                      <a:pt x="6908" y="16458"/>
                      <a:pt x="6901" y="16457"/>
                      <a:pt x="6893" y="16454"/>
                    </a:cubicBezTo>
                    <a:cubicBezTo>
                      <a:pt x="6385" y="16334"/>
                      <a:pt x="5937" y="16192"/>
                      <a:pt x="5562" y="16031"/>
                    </a:cubicBezTo>
                    <a:cubicBezTo>
                      <a:pt x="5553" y="16027"/>
                      <a:pt x="5541" y="16024"/>
                      <a:pt x="5531" y="16020"/>
                    </a:cubicBezTo>
                    <a:cubicBezTo>
                      <a:pt x="5184" y="15870"/>
                      <a:pt x="4921" y="15701"/>
                      <a:pt x="4715" y="15523"/>
                    </a:cubicBezTo>
                    <a:cubicBezTo>
                      <a:pt x="4676" y="15487"/>
                      <a:pt x="4644" y="15452"/>
                      <a:pt x="4612" y="15416"/>
                    </a:cubicBezTo>
                    <a:cubicBezTo>
                      <a:pt x="4437" y="15236"/>
                      <a:pt x="4320" y="15047"/>
                      <a:pt x="4320" y="14850"/>
                    </a:cubicBezTo>
                    <a:cubicBezTo>
                      <a:pt x="4320" y="14650"/>
                      <a:pt x="4437" y="14462"/>
                      <a:pt x="4612" y="14281"/>
                    </a:cubicBezTo>
                    <a:cubicBezTo>
                      <a:pt x="4644" y="14246"/>
                      <a:pt x="4676" y="14210"/>
                      <a:pt x="4715" y="14176"/>
                    </a:cubicBezTo>
                    <a:cubicBezTo>
                      <a:pt x="4921" y="13998"/>
                      <a:pt x="5184" y="13829"/>
                      <a:pt x="5531" y="13677"/>
                    </a:cubicBezTo>
                    <a:cubicBezTo>
                      <a:pt x="5541" y="13674"/>
                      <a:pt x="5553" y="13671"/>
                      <a:pt x="5562" y="13667"/>
                    </a:cubicBezTo>
                    <a:cubicBezTo>
                      <a:pt x="5937" y="13507"/>
                      <a:pt x="6385" y="13364"/>
                      <a:pt x="6893" y="13244"/>
                    </a:cubicBezTo>
                    <a:cubicBezTo>
                      <a:pt x="6901" y="13242"/>
                      <a:pt x="6908" y="13240"/>
                      <a:pt x="6914" y="13238"/>
                    </a:cubicBezTo>
                    <a:cubicBezTo>
                      <a:pt x="7435" y="13117"/>
                      <a:pt x="8016" y="13018"/>
                      <a:pt x="8640" y="12948"/>
                    </a:cubicBezTo>
                    <a:cubicBezTo>
                      <a:pt x="9318" y="12873"/>
                      <a:pt x="10037" y="12825"/>
                      <a:pt x="10800" y="12825"/>
                    </a:cubicBezTo>
                    <a:cubicBezTo>
                      <a:pt x="11560" y="12825"/>
                      <a:pt x="12279" y="12873"/>
                      <a:pt x="12960" y="12948"/>
                    </a:cubicBezTo>
                    <a:cubicBezTo>
                      <a:pt x="13584" y="13018"/>
                      <a:pt x="14163" y="13117"/>
                      <a:pt x="14686" y="13238"/>
                    </a:cubicBezTo>
                    <a:cubicBezTo>
                      <a:pt x="14692" y="13240"/>
                      <a:pt x="14697" y="13242"/>
                      <a:pt x="14705" y="13244"/>
                    </a:cubicBezTo>
                    <a:cubicBezTo>
                      <a:pt x="15214" y="13364"/>
                      <a:pt x="15662" y="13507"/>
                      <a:pt x="16038" y="13667"/>
                    </a:cubicBezTo>
                    <a:cubicBezTo>
                      <a:pt x="16044" y="13671"/>
                      <a:pt x="16057" y="13674"/>
                      <a:pt x="16066" y="13677"/>
                    </a:cubicBezTo>
                    <a:cubicBezTo>
                      <a:pt x="16414" y="13829"/>
                      <a:pt x="16677" y="13998"/>
                      <a:pt x="16883" y="14176"/>
                    </a:cubicBezTo>
                    <a:cubicBezTo>
                      <a:pt x="16923" y="14210"/>
                      <a:pt x="16954" y="14246"/>
                      <a:pt x="16988" y="14281"/>
                    </a:cubicBezTo>
                    <a:cubicBezTo>
                      <a:pt x="17161" y="14462"/>
                      <a:pt x="17280" y="14650"/>
                      <a:pt x="17280" y="14850"/>
                    </a:cubicBezTo>
                    <a:cubicBezTo>
                      <a:pt x="17280" y="15047"/>
                      <a:pt x="17161" y="15236"/>
                      <a:pt x="16988" y="154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8156"/>
                    </a:lnTo>
                    <a:cubicBezTo>
                      <a:pt x="9338" y="18201"/>
                      <a:pt x="10059" y="18225"/>
                      <a:pt x="10800" y="18225"/>
                    </a:cubicBezTo>
                    <a:cubicBezTo>
                      <a:pt x="11541" y="18225"/>
                      <a:pt x="12262" y="18201"/>
                      <a:pt x="12960" y="18156"/>
                    </a:cubicBezTo>
                    <a:cubicBezTo>
                      <a:pt x="12960" y="181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11542"/>
                    </a:lnTo>
                    <a:cubicBezTo>
                      <a:pt x="12262" y="11498"/>
                      <a:pt x="11541" y="11475"/>
                      <a:pt x="10800" y="11475"/>
                    </a:cubicBezTo>
                    <a:cubicBezTo>
                      <a:pt x="10059" y="11475"/>
                      <a:pt x="9338" y="11498"/>
                      <a:pt x="8640" y="11542"/>
                    </a:cubicBezTo>
                    <a:cubicBezTo>
                      <a:pt x="8640" y="11542"/>
                      <a:pt x="8640" y="2025"/>
                      <a:pt x="8640" y="2025"/>
                    </a:cubicBezTo>
                    <a:close/>
                    <a:moveTo>
                      <a:pt x="17280" y="121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12164"/>
                    </a:lnTo>
                    <a:cubicBezTo>
                      <a:pt x="1710" y="12781"/>
                      <a:pt x="0" y="13749"/>
                      <a:pt x="0" y="14850"/>
                    </a:cubicBezTo>
                    <a:cubicBezTo>
                      <a:pt x="0" y="15950"/>
                      <a:pt x="1710" y="16918"/>
                      <a:pt x="4320" y="175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17534"/>
                    </a:lnTo>
                    <a:cubicBezTo>
                      <a:pt x="19889" y="16918"/>
                      <a:pt x="21600" y="15950"/>
                      <a:pt x="21600" y="14850"/>
                    </a:cubicBezTo>
                    <a:cubicBezTo>
                      <a:pt x="21600" y="13749"/>
                      <a:pt x="19889" y="12781"/>
                      <a:pt x="17280" y="1216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41300" eaLnBrk="1" fontAlgn="auto" latinLnBrk="0" hangingPunct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6" name="AutoShape 59"/>
            <p:cNvSpPr/>
            <p:nvPr/>
          </p:nvSpPr>
          <p:spPr bwMode="auto">
            <a:xfrm>
              <a:off x="3779527" y="3723138"/>
              <a:ext cx="405412" cy="404720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41300" eaLnBrk="1" fontAlgn="auto" latinLnBrk="0" hangingPunct="0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27" name="Group 38"/>
            <p:cNvGrpSpPr/>
            <p:nvPr/>
          </p:nvGrpSpPr>
          <p:grpSpPr>
            <a:xfrm>
              <a:off x="5269671" y="2721233"/>
              <a:ext cx="405412" cy="341072"/>
              <a:chOff x="5368132" y="2625725"/>
              <a:chExt cx="465138" cy="391319"/>
            </a:xfrm>
            <a:grpFill/>
          </p:grpSpPr>
          <p:sp>
            <p:nvSpPr>
              <p:cNvPr id="55" name="AutoShape 120"/>
              <p:cNvSpPr/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41300" eaLnBrk="1" fontAlgn="auto" latinLnBrk="0" hangingPunct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6" name="AutoShape 121"/>
              <p:cNvSpPr/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41300" eaLnBrk="1" fontAlgn="auto" latinLnBrk="0" hangingPunct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7" name="AutoShape 122"/>
              <p:cNvSpPr/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41300" eaLnBrk="1" fontAlgn="auto" latinLnBrk="0" hangingPunct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8" name="Group 42"/>
            <p:cNvGrpSpPr/>
            <p:nvPr/>
          </p:nvGrpSpPr>
          <p:grpSpPr>
            <a:xfrm>
              <a:off x="2475755" y="2726489"/>
              <a:ext cx="404720" cy="316165"/>
              <a:chOff x="2581275" y="1710532"/>
              <a:chExt cx="464344" cy="362744"/>
            </a:xfrm>
            <a:grpFill/>
          </p:grpSpPr>
          <p:sp>
            <p:nvSpPr>
              <p:cNvPr id="33" name="AutoShape 140"/>
              <p:cNvSpPr/>
              <p:nvPr/>
            </p:nvSpPr>
            <p:spPr bwMode="auto">
              <a:xfrm>
                <a:off x="2639219" y="1768475"/>
                <a:ext cx="290513" cy="235744"/>
              </a:xfrm>
              <a:custGeom>
                <a:avLst/>
                <a:gdLst>
                  <a:gd name="T0" fmla="+- 0 10800 376"/>
                  <a:gd name="T1" fmla="*/ T0 w 20848"/>
                  <a:gd name="T2" fmla="*/ 10800 h 21600"/>
                  <a:gd name="T3" fmla="+- 0 10800 376"/>
                  <a:gd name="T4" fmla="*/ T3 w 20848"/>
                  <a:gd name="T5" fmla="*/ 10800 h 21600"/>
                  <a:gd name="T6" fmla="+- 0 10800 376"/>
                  <a:gd name="T7" fmla="*/ T6 w 20848"/>
                  <a:gd name="T8" fmla="*/ 10800 h 21600"/>
                  <a:gd name="T9" fmla="+- 0 10800 376"/>
                  <a:gd name="T10" fmla="*/ T9 w 208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0848" h="21600">
                    <a:moveTo>
                      <a:pt x="18728" y="19178"/>
                    </a:moveTo>
                    <a:cubicBezTo>
                      <a:pt x="13191" y="20631"/>
                      <a:pt x="7654" y="20631"/>
                      <a:pt x="2118" y="19178"/>
                    </a:cubicBezTo>
                    <a:cubicBezTo>
                      <a:pt x="678" y="13592"/>
                      <a:pt x="678" y="8008"/>
                      <a:pt x="2118" y="2421"/>
                    </a:cubicBezTo>
                    <a:cubicBezTo>
                      <a:pt x="7654" y="968"/>
                      <a:pt x="13191" y="968"/>
                      <a:pt x="18728" y="2421"/>
                    </a:cubicBezTo>
                    <a:cubicBezTo>
                      <a:pt x="20168" y="8008"/>
                      <a:pt x="20168" y="13592"/>
                      <a:pt x="18728" y="19178"/>
                    </a:cubicBezTo>
                    <a:moveTo>
                      <a:pt x="18938" y="1116"/>
                    </a:moveTo>
                    <a:cubicBezTo>
                      <a:pt x="16114" y="375"/>
                      <a:pt x="13249" y="0"/>
                      <a:pt x="10423" y="0"/>
                    </a:cubicBezTo>
                    <a:cubicBezTo>
                      <a:pt x="7597" y="0"/>
                      <a:pt x="4732" y="375"/>
                      <a:pt x="1908" y="1116"/>
                    </a:cubicBezTo>
                    <a:cubicBezTo>
                      <a:pt x="1543" y="1213"/>
                      <a:pt x="1244" y="1552"/>
                      <a:pt x="1127" y="2004"/>
                    </a:cubicBezTo>
                    <a:cubicBezTo>
                      <a:pt x="-376" y="7841"/>
                      <a:pt x="-376" y="13759"/>
                      <a:pt x="1127" y="19593"/>
                    </a:cubicBezTo>
                    <a:cubicBezTo>
                      <a:pt x="1244" y="20047"/>
                      <a:pt x="1543" y="20386"/>
                      <a:pt x="1908" y="20482"/>
                    </a:cubicBezTo>
                    <a:cubicBezTo>
                      <a:pt x="4732" y="21224"/>
                      <a:pt x="7597" y="21600"/>
                      <a:pt x="10423" y="21600"/>
                    </a:cubicBezTo>
                    <a:cubicBezTo>
                      <a:pt x="13249" y="21600"/>
                      <a:pt x="16114" y="21224"/>
                      <a:pt x="18938" y="20482"/>
                    </a:cubicBezTo>
                    <a:cubicBezTo>
                      <a:pt x="19303" y="20386"/>
                      <a:pt x="19602" y="20047"/>
                      <a:pt x="19719" y="19593"/>
                    </a:cubicBezTo>
                    <a:cubicBezTo>
                      <a:pt x="21223" y="13759"/>
                      <a:pt x="21223" y="7841"/>
                      <a:pt x="19719" y="2004"/>
                    </a:cubicBezTo>
                    <a:cubicBezTo>
                      <a:pt x="19602" y="1552"/>
                      <a:pt x="19303" y="1213"/>
                      <a:pt x="18938" y="111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41300" eaLnBrk="1" fontAlgn="auto" latinLnBrk="0" hangingPunct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4" name="AutoShape 141"/>
              <p:cNvSpPr/>
              <p:nvPr/>
            </p:nvSpPr>
            <p:spPr bwMode="auto">
              <a:xfrm>
                <a:off x="2581275" y="1710532"/>
                <a:ext cx="464344" cy="362744"/>
              </a:xfrm>
              <a:custGeom>
                <a:avLst/>
                <a:gdLst>
                  <a:gd name="T0" fmla="+- 0 10800 252"/>
                  <a:gd name="T1" fmla="*/ T0 w 21096"/>
                  <a:gd name="T2" fmla="*/ 10800 h 21600"/>
                  <a:gd name="T3" fmla="+- 0 10800 252"/>
                  <a:gd name="T4" fmla="*/ T3 w 21096"/>
                  <a:gd name="T5" fmla="*/ 10800 h 21600"/>
                  <a:gd name="T6" fmla="+- 0 10800 252"/>
                  <a:gd name="T7" fmla="*/ T6 w 21096"/>
                  <a:gd name="T8" fmla="*/ 10800 h 21600"/>
                  <a:gd name="T9" fmla="+- 0 10800 252"/>
                  <a:gd name="T10" fmla="*/ T9 w 21096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096" h="21600">
                    <a:moveTo>
                      <a:pt x="19056" y="18331"/>
                    </a:moveTo>
                    <a:cubicBezTo>
                      <a:pt x="13383" y="19233"/>
                      <a:pt x="7711" y="19233"/>
                      <a:pt x="2038" y="18331"/>
                    </a:cubicBezTo>
                    <a:cubicBezTo>
                      <a:pt x="1074" y="13022"/>
                      <a:pt x="1074" y="7713"/>
                      <a:pt x="2038" y="2404"/>
                    </a:cubicBezTo>
                    <a:cubicBezTo>
                      <a:pt x="7711" y="1502"/>
                      <a:pt x="13383" y="1502"/>
                      <a:pt x="19056" y="2404"/>
                    </a:cubicBezTo>
                    <a:cubicBezTo>
                      <a:pt x="20021" y="7713"/>
                      <a:pt x="20021" y="13022"/>
                      <a:pt x="19056" y="18331"/>
                    </a:cubicBezTo>
                    <a:moveTo>
                      <a:pt x="20338" y="2005"/>
                    </a:moveTo>
                    <a:cubicBezTo>
                      <a:pt x="20211" y="1301"/>
                      <a:pt x="19762" y="776"/>
                      <a:pt x="19215" y="689"/>
                    </a:cubicBezTo>
                    <a:cubicBezTo>
                      <a:pt x="16339" y="232"/>
                      <a:pt x="13423" y="0"/>
                      <a:pt x="10547" y="0"/>
                    </a:cubicBezTo>
                    <a:cubicBezTo>
                      <a:pt x="7671" y="0"/>
                      <a:pt x="4755" y="232"/>
                      <a:pt x="1879" y="689"/>
                    </a:cubicBezTo>
                    <a:cubicBezTo>
                      <a:pt x="1332" y="776"/>
                      <a:pt x="883" y="1301"/>
                      <a:pt x="756" y="2005"/>
                    </a:cubicBezTo>
                    <a:cubicBezTo>
                      <a:pt x="-252" y="7553"/>
                      <a:pt x="-252" y="13181"/>
                      <a:pt x="756" y="18731"/>
                    </a:cubicBezTo>
                    <a:cubicBezTo>
                      <a:pt x="883" y="19434"/>
                      <a:pt x="1332" y="19959"/>
                      <a:pt x="1879" y="20046"/>
                    </a:cubicBezTo>
                    <a:cubicBezTo>
                      <a:pt x="3265" y="20266"/>
                      <a:pt x="4660" y="20429"/>
                      <a:pt x="6055" y="20544"/>
                    </a:cubicBezTo>
                    <a:cubicBezTo>
                      <a:pt x="5979" y="20606"/>
                      <a:pt x="5931" y="20670"/>
                      <a:pt x="5931" y="20735"/>
                    </a:cubicBezTo>
                    <a:cubicBezTo>
                      <a:pt x="5931" y="21213"/>
                      <a:pt x="7997" y="21599"/>
                      <a:pt x="10547" y="21599"/>
                    </a:cubicBezTo>
                    <a:cubicBezTo>
                      <a:pt x="13097" y="21599"/>
                      <a:pt x="15164" y="21213"/>
                      <a:pt x="15164" y="20735"/>
                    </a:cubicBezTo>
                    <a:cubicBezTo>
                      <a:pt x="15164" y="20670"/>
                      <a:pt x="15115" y="20606"/>
                      <a:pt x="15040" y="20544"/>
                    </a:cubicBezTo>
                    <a:cubicBezTo>
                      <a:pt x="16434" y="20429"/>
                      <a:pt x="17830" y="20266"/>
                      <a:pt x="19215" y="20046"/>
                    </a:cubicBezTo>
                    <a:cubicBezTo>
                      <a:pt x="19762" y="19959"/>
                      <a:pt x="20211" y="19434"/>
                      <a:pt x="20338" y="18731"/>
                    </a:cubicBezTo>
                    <a:cubicBezTo>
                      <a:pt x="21347" y="13181"/>
                      <a:pt x="21347" y="7553"/>
                      <a:pt x="20338" y="200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41300" eaLnBrk="1" fontAlgn="auto" latinLnBrk="0" hangingPunct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5" name="AutoShape 142"/>
              <p:cNvSpPr/>
              <p:nvPr/>
            </p:nvSpPr>
            <p:spPr bwMode="auto">
              <a:xfrm>
                <a:off x="2944019" y="1783557"/>
                <a:ext cx="43656" cy="4286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7200"/>
                    </a:moveTo>
                    <a:cubicBezTo>
                      <a:pt x="12779" y="7200"/>
                      <a:pt x="14399" y="8820"/>
                      <a:pt x="14399" y="10800"/>
                    </a:cubicBezTo>
                    <a:cubicBezTo>
                      <a:pt x="14399" y="12779"/>
                      <a:pt x="12779" y="14400"/>
                      <a:pt x="10800" y="14400"/>
                    </a:cubicBezTo>
                    <a:cubicBezTo>
                      <a:pt x="8820" y="14400"/>
                      <a:pt x="7199" y="12779"/>
                      <a:pt x="7199" y="10800"/>
                    </a:cubicBezTo>
                    <a:cubicBezTo>
                      <a:pt x="7199" y="8820"/>
                      <a:pt x="8820" y="7200"/>
                      <a:pt x="10800" y="7200"/>
                    </a:cubicBezTo>
                    <a:moveTo>
                      <a:pt x="10800" y="21599"/>
                    </a:moveTo>
                    <a:cubicBezTo>
                      <a:pt x="16762" y="21599"/>
                      <a:pt x="21600" y="16762"/>
                      <a:pt x="21600" y="10800"/>
                    </a:cubicBezTo>
                    <a:cubicBezTo>
                      <a:pt x="21600" y="4837"/>
                      <a:pt x="16762" y="0"/>
                      <a:pt x="10800" y="0"/>
                    </a:cubicBezTo>
                    <a:cubicBezTo>
                      <a:pt x="4837" y="0"/>
                      <a:pt x="0" y="4837"/>
                      <a:pt x="0" y="10800"/>
                    </a:cubicBezTo>
                    <a:cubicBezTo>
                      <a:pt x="0" y="16762"/>
                      <a:pt x="4837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41300" eaLnBrk="1" fontAlgn="auto" latinLnBrk="0" hangingPunct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6" name="AutoShape 143"/>
              <p:cNvSpPr/>
              <p:nvPr/>
            </p:nvSpPr>
            <p:spPr bwMode="auto">
              <a:xfrm>
                <a:off x="2929732" y="1971675"/>
                <a:ext cx="57944" cy="150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41300" eaLnBrk="1" fontAlgn="auto" latinLnBrk="0" hangingPunct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7" name="AutoShape 144"/>
              <p:cNvSpPr/>
              <p:nvPr/>
            </p:nvSpPr>
            <p:spPr bwMode="auto">
              <a:xfrm>
                <a:off x="2944019" y="1928019"/>
                <a:ext cx="58738" cy="1508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41300" eaLnBrk="1" fontAlgn="auto" latinLnBrk="0" hangingPunct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3" name="AutoShape 145"/>
              <p:cNvSpPr/>
              <p:nvPr/>
            </p:nvSpPr>
            <p:spPr bwMode="auto">
              <a:xfrm>
                <a:off x="2944019" y="1885157"/>
                <a:ext cx="58738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41300" eaLnBrk="1" fontAlgn="auto" latinLnBrk="0" hangingPunct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4" name="AutoShape 146"/>
              <p:cNvSpPr/>
              <p:nvPr/>
            </p:nvSpPr>
            <p:spPr bwMode="auto">
              <a:xfrm>
                <a:off x="2697957" y="1826419"/>
                <a:ext cx="86519" cy="61119"/>
              </a:xfrm>
              <a:custGeom>
                <a:avLst/>
                <a:gdLst>
                  <a:gd name="T0" fmla="+- 0 10822 44"/>
                  <a:gd name="T1" fmla="*/ T0 w 21556"/>
                  <a:gd name="T2" fmla="+- 0 10826 53"/>
                  <a:gd name="T3" fmla="*/ 10826 h 21547"/>
                  <a:gd name="T4" fmla="+- 0 10822 44"/>
                  <a:gd name="T5" fmla="*/ T4 w 21556"/>
                  <a:gd name="T6" fmla="+- 0 10826 53"/>
                  <a:gd name="T7" fmla="*/ 10826 h 21547"/>
                  <a:gd name="T8" fmla="+- 0 10822 44"/>
                  <a:gd name="T9" fmla="*/ T8 w 21556"/>
                  <a:gd name="T10" fmla="+- 0 10826 53"/>
                  <a:gd name="T11" fmla="*/ 10826 h 21547"/>
                  <a:gd name="T12" fmla="+- 0 10822 44"/>
                  <a:gd name="T13" fmla="*/ T12 w 21556"/>
                  <a:gd name="T14" fmla="+- 0 10826 53"/>
                  <a:gd name="T15" fmla="*/ 10826 h 21547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556" h="21547">
                    <a:moveTo>
                      <a:pt x="19751" y="2"/>
                    </a:moveTo>
                    <a:lnTo>
                      <a:pt x="3200" y="1845"/>
                    </a:lnTo>
                    <a:cubicBezTo>
                      <a:pt x="2215" y="2010"/>
                      <a:pt x="1272" y="3284"/>
                      <a:pt x="1106" y="4676"/>
                    </a:cubicBezTo>
                    <a:lnTo>
                      <a:pt x="1" y="18986"/>
                    </a:lnTo>
                    <a:cubicBezTo>
                      <a:pt x="-44" y="20398"/>
                      <a:pt x="724" y="21547"/>
                      <a:pt x="1712" y="21547"/>
                    </a:cubicBezTo>
                    <a:cubicBezTo>
                      <a:pt x="2698" y="21547"/>
                      <a:pt x="3542" y="20398"/>
                      <a:pt x="3582" y="18978"/>
                    </a:cubicBezTo>
                    <a:lnTo>
                      <a:pt x="4185" y="9251"/>
                    </a:lnTo>
                    <a:cubicBezTo>
                      <a:pt x="4319" y="7849"/>
                      <a:pt x="5235" y="6592"/>
                      <a:pt x="6220" y="6447"/>
                    </a:cubicBezTo>
                    <a:lnTo>
                      <a:pt x="19751" y="5128"/>
                    </a:lnTo>
                    <a:cubicBezTo>
                      <a:pt x="20743" y="5078"/>
                      <a:pt x="21556" y="3884"/>
                      <a:pt x="21556" y="2467"/>
                    </a:cubicBezTo>
                    <a:cubicBezTo>
                      <a:pt x="21556" y="1055"/>
                      <a:pt x="20743" y="-53"/>
                      <a:pt x="19751" y="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41300" eaLnBrk="1" fontAlgn="auto" latinLnBrk="0" hangingPunct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9" name="Group 52"/>
            <p:cNvGrpSpPr/>
            <p:nvPr/>
          </p:nvGrpSpPr>
          <p:grpSpPr>
            <a:xfrm>
              <a:off x="6641130" y="3723138"/>
              <a:ext cx="278116" cy="405412"/>
              <a:chOff x="5441157" y="4440238"/>
              <a:chExt cx="319088" cy="465138"/>
            </a:xfrm>
            <a:grpFill/>
          </p:grpSpPr>
          <p:sp>
            <p:nvSpPr>
              <p:cNvPr id="30" name="AutoShape 97"/>
              <p:cNvSpPr/>
              <p:nvPr/>
            </p:nvSpPr>
            <p:spPr bwMode="auto">
              <a:xfrm>
                <a:off x="5441157" y="4440238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636" y="3374"/>
                    </a:moveTo>
                    <a:lnTo>
                      <a:pt x="1963" y="3375"/>
                    </a:lnTo>
                    <a:lnTo>
                      <a:pt x="1963" y="2025"/>
                    </a:lnTo>
                    <a:cubicBezTo>
                      <a:pt x="1963" y="1653"/>
                      <a:pt x="2402" y="1350"/>
                      <a:pt x="2945" y="1350"/>
                    </a:cubicBezTo>
                    <a:lnTo>
                      <a:pt x="18654" y="1349"/>
                    </a:lnTo>
                    <a:cubicBezTo>
                      <a:pt x="19195" y="1349"/>
                      <a:pt x="19636" y="1652"/>
                      <a:pt x="19636" y="2024"/>
                    </a:cubicBezTo>
                    <a:cubicBezTo>
                      <a:pt x="19636" y="2024"/>
                      <a:pt x="19636" y="3374"/>
                      <a:pt x="19636" y="3374"/>
                    </a:cubicBezTo>
                    <a:close/>
                    <a:moveTo>
                      <a:pt x="19636" y="17546"/>
                    </a:moveTo>
                    <a:lnTo>
                      <a:pt x="1963" y="17547"/>
                    </a:lnTo>
                    <a:lnTo>
                      <a:pt x="1963" y="4050"/>
                    </a:lnTo>
                    <a:lnTo>
                      <a:pt x="19636" y="4049"/>
                    </a:lnTo>
                    <a:cubicBezTo>
                      <a:pt x="19636" y="4049"/>
                      <a:pt x="19636" y="17546"/>
                      <a:pt x="19636" y="17546"/>
                    </a:cubicBezTo>
                    <a:close/>
                    <a:moveTo>
                      <a:pt x="19636" y="19574"/>
                    </a:moveTo>
                    <a:cubicBezTo>
                      <a:pt x="19636" y="19946"/>
                      <a:pt x="19195" y="20249"/>
                      <a:pt x="18654" y="20249"/>
                    </a:cubicBezTo>
                    <a:lnTo>
                      <a:pt x="2945" y="20250"/>
                    </a:lnTo>
                    <a:cubicBezTo>
                      <a:pt x="2402" y="20250"/>
                      <a:pt x="1963" y="19947"/>
                      <a:pt x="1963" y="19575"/>
                    </a:cubicBezTo>
                    <a:lnTo>
                      <a:pt x="1963" y="18222"/>
                    </a:lnTo>
                    <a:lnTo>
                      <a:pt x="19636" y="18221"/>
                    </a:lnTo>
                    <a:cubicBezTo>
                      <a:pt x="19636" y="18221"/>
                      <a:pt x="19636" y="19574"/>
                      <a:pt x="19636" y="19574"/>
                    </a:cubicBezTo>
                    <a:close/>
                    <a:moveTo>
                      <a:pt x="18654" y="0"/>
                    </a:moveTo>
                    <a:lnTo>
                      <a:pt x="2945" y="0"/>
                    </a:lnTo>
                    <a:cubicBezTo>
                      <a:pt x="1317" y="0"/>
                      <a:pt x="0" y="907"/>
                      <a:pt x="0" y="2025"/>
                    </a:cubicBezTo>
                    <a:lnTo>
                      <a:pt x="0" y="19575"/>
                    </a:lnTo>
                    <a:cubicBezTo>
                      <a:pt x="0" y="20693"/>
                      <a:pt x="1317" y="21600"/>
                      <a:pt x="2945" y="21600"/>
                    </a:cubicBezTo>
                    <a:lnTo>
                      <a:pt x="18654" y="21599"/>
                    </a:lnTo>
                    <a:cubicBezTo>
                      <a:pt x="20280" y="21599"/>
                      <a:pt x="21600" y="20693"/>
                      <a:pt x="21600" y="19574"/>
                    </a:cubicBezTo>
                    <a:lnTo>
                      <a:pt x="21600" y="2024"/>
                    </a:lnTo>
                    <a:cubicBezTo>
                      <a:pt x="21600" y="906"/>
                      <a:pt x="20280" y="0"/>
                      <a:pt x="18654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41300" eaLnBrk="1" fontAlgn="auto" latinLnBrk="0" hangingPunct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1" name="AutoShape 98"/>
              <p:cNvSpPr/>
              <p:nvPr/>
            </p:nvSpPr>
            <p:spPr bwMode="auto">
              <a:xfrm>
                <a:off x="5571332" y="4483894"/>
                <a:ext cx="58738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10800"/>
                    </a:moveTo>
                    <a:cubicBezTo>
                      <a:pt x="21600" y="16758"/>
                      <a:pt x="20387" y="21599"/>
                      <a:pt x="18899" y="21599"/>
                    </a:cubicBezTo>
                    <a:lnTo>
                      <a:pt x="2699" y="21599"/>
                    </a:lnTo>
                    <a:cubicBezTo>
                      <a:pt x="1202" y="21599"/>
                      <a:pt x="0" y="16758"/>
                      <a:pt x="0" y="10800"/>
                    </a:cubicBezTo>
                    <a:cubicBezTo>
                      <a:pt x="0" y="4841"/>
                      <a:pt x="1202" y="0"/>
                      <a:pt x="2699" y="0"/>
                    </a:cubicBezTo>
                    <a:lnTo>
                      <a:pt x="18899" y="0"/>
                    </a:lnTo>
                    <a:cubicBezTo>
                      <a:pt x="20387" y="0"/>
                      <a:pt x="21600" y="4841"/>
                      <a:pt x="21600" y="1080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41300" eaLnBrk="1" fontAlgn="auto" latinLnBrk="0" hangingPunct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2" name="AutoShape 99"/>
              <p:cNvSpPr/>
              <p:nvPr/>
            </p:nvSpPr>
            <p:spPr bwMode="auto">
              <a:xfrm>
                <a:off x="5586413" y="4847432"/>
                <a:ext cx="28575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10800"/>
                    </a:moveTo>
                    <a:cubicBezTo>
                      <a:pt x="21600" y="16769"/>
                      <a:pt x="19174" y="21599"/>
                      <a:pt x="16199" y="21599"/>
                    </a:cubicBezTo>
                    <a:lnTo>
                      <a:pt x="5399" y="21599"/>
                    </a:lnTo>
                    <a:cubicBezTo>
                      <a:pt x="2404" y="21599"/>
                      <a:pt x="0" y="16769"/>
                      <a:pt x="0" y="10800"/>
                    </a:cubicBezTo>
                    <a:cubicBezTo>
                      <a:pt x="0" y="4830"/>
                      <a:pt x="2404" y="0"/>
                      <a:pt x="5399" y="0"/>
                    </a:cubicBezTo>
                    <a:lnTo>
                      <a:pt x="16199" y="0"/>
                    </a:lnTo>
                    <a:cubicBezTo>
                      <a:pt x="19174" y="0"/>
                      <a:pt x="21600" y="4830"/>
                      <a:pt x="21600" y="1080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41300" eaLnBrk="1" fontAlgn="auto" latinLnBrk="0" hangingPunct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82" name="文本框 1"/>
          <p:cNvSpPr txBox="1"/>
          <p:nvPr/>
        </p:nvSpPr>
        <p:spPr>
          <a:xfrm>
            <a:off x="1248666" y="1555560"/>
            <a:ext cx="21499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的内容打在这里，或者通过复制您的文本后，在此框中选择粘贴，并选择只保留文字。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明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，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3" name="išļîďè"/>
          <p:cNvSpPr txBox="1"/>
          <p:nvPr/>
        </p:nvSpPr>
        <p:spPr bwMode="auto">
          <a:xfrm>
            <a:off x="1201151" y="1242193"/>
            <a:ext cx="2239562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tx1"/>
                </a:solidFill>
                <a:latin typeface="+mn-ea"/>
              </a:rPr>
              <a:t>Text here</a:t>
            </a:r>
          </a:p>
        </p:txBody>
      </p:sp>
      <p:sp>
        <p:nvSpPr>
          <p:cNvPr id="84" name="文本框 1"/>
          <p:cNvSpPr txBox="1"/>
          <p:nvPr/>
        </p:nvSpPr>
        <p:spPr>
          <a:xfrm>
            <a:off x="4815112" y="1555560"/>
            <a:ext cx="21499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的内容打在这里，或者通过复制您的文本后，在此框中选择粘贴，并选择只保留文字。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明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，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5" name="išļîďè"/>
          <p:cNvSpPr txBox="1"/>
          <p:nvPr/>
        </p:nvSpPr>
        <p:spPr bwMode="auto">
          <a:xfrm>
            <a:off x="4767597" y="1242193"/>
            <a:ext cx="2239562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tx1"/>
                </a:solidFill>
                <a:latin typeface="+mn-ea"/>
              </a:rPr>
              <a:t>Text here</a:t>
            </a:r>
          </a:p>
        </p:txBody>
      </p:sp>
      <p:sp>
        <p:nvSpPr>
          <p:cNvPr id="86" name="文本框 1"/>
          <p:cNvSpPr txBox="1"/>
          <p:nvPr/>
        </p:nvSpPr>
        <p:spPr>
          <a:xfrm>
            <a:off x="8082454" y="1555560"/>
            <a:ext cx="21499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的内容打在这里，或者通过复制您的文本后，在此框中选择粘贴，并选择只保留文字。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明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，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7" name="išļîďè"/>
          <p:cNvSpPr txBox="1"/>
          <p:nvPr/>
        </p:nvSpPr>
        <p:spPr bwMode="auto">
          <a:xfrm>
            <a:off x="8034939" y="1242193"/>
            <a:ext cx="2239562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tx1"/>
                </a:solidFill>
                <a:latin typeface="+mn-ea"/>
              </a:rPr>
              <a:t>Text here</a:t>
            </a:r>
          </a:p>
        </p:txBody>
      </p:sp>
      <p:sp>
        <p:nvSpPr>
          <p:cNvPr id="88" name="文本框 1"/>
          <p:cNvSpPr txBox="1"/>
          <p:nvPr/>
        </p:nvSpPr>
        <p:spPr>
          <a:xfrm>
            <a:off x="2575550" y="5176911"/>
            <a:ext cx="21499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的内容打在这里，或者通过复制您的文本后，在此框中选择粘贴，并选择只保留文字。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明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，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9" name="išļîďè"/>
          <p:cNvSpPr txBox="1"/>
          <p:nvPr/>
        </p:nvSpPr>
        <p:spPr bwMode="auto">
          <a:xfrm>
            <a:off x="2528035" y="4863544"/>
            <a:ext cx="2239562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tx1"/>
                </a:solidFill>
                <a:latin typeface="+mn-ea"/>
              </a:rPr>
              <a:t>Text here</a:t>
            </a:r>
          </a:p>
        </p:txBody>
      </p:sp>
      <p:sp>
        <p:nvSpPr>
          <p:cNvPr id="90" name="文本框 1"/>
          <p:cNvSpPr txBox="1"/>
          <p:nvPr/>
        </p:nvSpPr>
        <p:spPr>
          <a:xfrm>
            <a:off x="6141996" y="5176911"/>
            <a:ext cx="21499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的内容打在这里，或者通过复制您的文本后，在此框中选择粘贴，并选择只保留文字。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明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，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1" name="išļîďè"/>
          <p:cNvSpPr txBox="1"/>
          <p:nvPr/>
        </p:nvSpPr>
        <p:spPr bwMode="auto">
          <a:xfrm>
            <a:off x="6094481" y="4863544"/>
            <a:ext cx="2239562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tx1"/>
                </a:solidFill>
                <a:latin typeface="+mn-ea"/>
              </a:rPr>
              <a:t>Text here</a:t>
            </a:r>
          </a:p>
        </p:txBody>
      </p:sp>
      <p:sp>
        <p:nvSpPr>
          <p:cNvPr id="92" name="文本框 1"/>
          <p:cNvSpPr txBox="1"/>
          <p:nvPr/>
        </p:nvSpPr>
        <p:spPr>
          <a:xfrm>
            <a:off x="9409338" y="5176911"/>
            <a:ext cx="21499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的内容打在这里，或者通过复制您的文本后，在此框中选择粘贴，并选择只保留文字。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明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，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3" name="išļîďè"/>
          <p:cNvSpPr txBox="1"/>
          <p:nvPr/>
        </p:nvSpPr>
        <p:spPr bwMode="auto">
          <a:xfrm>
            <a:off x="9361823" y="4863544"/>
            <a:ext cx="2239562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tx1"/>
                </a:solidFill>
                <a:latin typeface="+mn-ea"/>
              </a:rPr>
              <a:t>Text here</a:t>
            </a:r>
          </a:p>
        </p:txBody>
      </p:sp>
    </p:spTree>
    <p:extLst>
      <p:ext uri="{BB962C8B-B14F-4D97-AF65-F5344CB8AC3E}">
        <p14:creationId xmlns:p14="http://schemas.microsoft.com/office/powerpoint/2010/main" val="21338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06283" y="171919"/>
            <a:ext cx="670385" cy="604428"/>
            <a:chOff x="5424755" y="1340768"/>
            <a:chExt cx="670560" cy="604586"/>
          </a:xfrm>
        </p:grpSpPr>
        <p:grpSp>
          <p:nvGrpSpPr>
            <p:cNvPr id="7" name="组合 6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8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1" name="文本框 9"/>
          <p:cNvSpPr txBox="1"/>
          <p:nvPr/>
        </p:nvSpPr>
        <p:spPr>
          <a:xfrm>
            <a:off x="1223286" y="290670"/>
            <a:ext cx="2798379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dirty="0">
                <a:solidFill>
                  <a:srgbClr val="414455"/>
                </a:solidFill>
                <a:latin typeface="微软雅黑" panose="020B0503020204020204" pitchFamily="34" charset="-122"/>
              </a:rPr>
              <a:t>建议与总结</a:t>
            </a:r>
          </a:p>
        </p:txBody>
      </p:sp>
      <p:sp>
        <p:nvSpPr>
          <p:cNvPr id="12" name="Freeform 126"/>
          <p:cNvSpPr>
            <a:spLocks noChangeAspect="1" noEditPoints="1"/>
          </p:cNvSpPr>
          <p:nvPr/>
        </p:nvSpPr>
        <p:spPr bwMode="auto">
          <a:xfrm>
            <a:off x="710380" y="332909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535009" y="294701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spcBef>
                <a:spcPct val="0"/>
              </a:spcBef>
              <a:defRPr/>
            </a:pPr>
            <a:r>
              <a:rPr kumimoji="1" lang="zh-CN" altLang="en-US" b="1" dirty="0">
                <a:solidFill>
                  <a:srgbClr val="1C50A2"/>
                </a:solidFill>
                <a:latin typeface="Arial" panose="020B0604020202020204"/>
              </a:rPr>
              <a:t>问题评估</a:t>
            </a:r>
            <a:endParaRPr lang="zh-CN" altLang="en-US" b="1" dirty="0">
              <a:solidFill>
                <a:srgbClr val="1C50A2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744182" y="308217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lang="zh-CN" altLang="en-US" dirty="0">
                <a:solidFill>
                  <a:srgbClr val="1C50A2"/>
                </a:solidFill>
                <a:latin typeface="Arial" panose="020B0604020202020204"/>
              </a:rPr>
              <a:t>相关对策</a:t>
            </a:r>
          </a:p>
        </p:txBody>
      </p:sp>
      <p:sp>
        <p:nvSpPr>
          <p:cNvPr id="15" name="矩形 14"/>
          <p:cNvSpPr/>
          <p:nvPr/>
        </p:nvSpPr>
        <p:spPr>
          <a:xfrm>
            <a:off x="9154720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kumimoji="1" lang="zh-CN" altLang="en-US" dirty="0">
                <a:solidFill>
                  <a:srgbClr val="1C50A2"/>
                </a:solidFill>
                <a:latin typeface="Arial" panose="020B0604020202020204"/>
              </a:rPr>
              <a:t>研究总结</a:t>
            </a:r>
            <a:endParaRPr lang="zh-CN" altLang="en-US" dirty="0">
              <a:solidFill>
                <a:srgbClr val="1C50A2"/>
              </a:solidFill>
              <a:latin typeface="Arial" panose="020B0604020202020204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0441652" y="294699"/>
            <a:ext cx="1082348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kumimoji="1" lang="zh-CN" altLang="en-US" dirty="0">
                <a:solidFill>
                  <a:srgbClr val="1C50A2"/>
                </a:solidFill>
                <a:latin typeface="Arial" panose="020B0604020202020204"/>
              </a:rPr>
              <a:t>成绩与思考</a:t>
            </a:r>
            <a:endParaRPr lang="zh-CN" altLang="en-US" dirty="0">
              <a:solidFill>
                <a:srgbClr val="1C50A2"/>
              </a:solidFill>
              <a:latin typeface="Arial" panose="020B0604020202020204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7586134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8873067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10160000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11599333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组合 20"/>
          <p:cNvGrpSpPr/>
          <p:nvPr/>
        </p:nvGrpSpPr>
        <p:grpSpPr>
          <a:xfrm>
            <a:off x="4266050" y="1769532"/>
            <a:ext cx="3833613" cy="3241619"/>
            <a:chOff x="2937" y="2111"/>
            <a:chExt cx="8412" cy="7113"/>
          </a:xfrm>
        </p:grpSpPr>
        <p:sp>
          <p:nvSpPr>
            <p:cNvPr id="22" name="Isosceles Triangle 91"/>
            <p:cNvSpPr/>
            <p:nvPr/>
          </p:nvSpPr>
          <p:spPr>
            <a:xfrm rot="3600000" flipH="1">
              <a:off x="9063" y="4360"/>
              <a:ext cx="635" cy="548"/>
            </a:xfrm>
            <a:prstGeom prst="triangle">
              <a:avLst/>
            </a:prstGeom>
            <a:solidFill>
              <a:sysClr val="windowText" lastClr="000000">
                <a:lumMod val="65000"/>
                <a:lumOff val="3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" name="Donut 92"/>
            <p:cNvSpPr/>
            <p:nvPr/>
          </p:nvSpPr>
          <p:spPr>
            <a:xfrm flipH="1">
              <a:off x="7938" y="3420"/>
              <a:ext cx="1880" cy="1880"/>
            </a:xfrm>
            <a:prstGeom prst="donut">
              <a:avLst>
                <a:gd name="adj" fmla="val 19079"/>
              </a:avLst>
            </a:prstGeom>
            <a:solidFill>
              <a:srgbClr val="23264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grpSp>
          <p:nvGrpSpPr>
            <p:cNvPr id="24" name="Group 93"/>
            <p:cNvGrpSpPr/>
            <p:nvPr/>
          </p:nvGrpSpPr>
          <p:grpSpPr>
            <a:xfrm flipH="1">
              <a:off x="8985" y="3924"/>
              <a:ext cx="2294" cy="581"/>
              <a:chOff x="1793077" y="1463668"/>
              <a:chExt cx="1371600" cy="347664"/>
            </a:xfrm>
          </p:grpSpPr>
          <p:sp>
            <p:nvSpPr>
              <p:cNvPr id="49" name="Round Same Side Corner Rectangle 94"/>
              <p:cNvSpPr/>
              <p:nvPr/>
            </p:nvSpPr>
            <p:spPr>
              <a:xfrm rot="16200000">
                <a:off x="2305045" y="951700"/>
                <a:ext cx="347664" cy="1371600"/>
              </a:xfrm>
              <a:prstGeom prst="round2SameRect">
                <a:avLst/>
              </a:prstGeom>
              <a:solidFill>
                <a:srgbClr val="1D50A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0" name="Text Placeholder 3"/>
              <p:cNvSpPr txBox="1"/>
              <p:nvPr/>
            </p:nvSpPr>
            <p:spPr>
              <a:xfrm>
                <a:off x="1847807" y="1515923"/>
                <a:ext cx="290228" cy="282884"/>
              </a:xfrm>
              <a:prstGeom prst="rect">
                <a:avLst/>
              </a:prstGeom>
            </p:spPr>
            <p:txBody>
              <a:bodyPr wrap="none" lIns="0" tIns="0" rIns="0" bIns="0" anchor="b">
                <a:spAutoFit/>
              </a:bodyPr>
              <a:lstStyle>
                <a:lvl1pPr marL="0" indent="0" algn="ctr">
                  <a:buNone/>
                  <a:defRPr sz="2800" b="1" baseline="0">
                    <a:solidFill>
                      <a:schemeClr val="tx2">
                        <a:lumMod val="60000"/>
                        <a:lumOff val="40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marL="0" marR="0" lvl="0" indent="0" algn="ctr" defTabSz="1285875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400" b="1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02</a:t>
                </a:r>
              </a:p>
            </p:txBody>
          </p:sp>
        </p:grpSp>
        <p:sp>
          <p:nvSpPr>
            <p:cNvPr id="25" name="Isosceles Triangle 98"/>
            <p:cNvSpPr/>
            <p:nvPr/>
          </p:nvSpPr>
          <p:spPr>
            <a:xfrm rot="3600000" flipH="1">
              <a:off x="9133" y="6907"/>
              <a:ext cx="635" cy="548"/>
            </a:xfrm>
            <a:prstGeom prst="triangle">
              <a:avLst/>
            </a:prstGeom>
            <a:solidFill>
              <a:sysClr val="windowText" lastClr="000000">
                <a:lumMod val="65000"/>
                <a:lumOff val="3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6" name="Donut 99"/>
            <p:cNvSpPr/>
            <p:nvPr/>
          </p:nvSpPr>
          <p:spPr>
            <a:xfrm flipH="1">
              <a:off x="8008" y="5966"/>
              <a:ext cx="1880" cy="1880"/>
            </a:xfrm>
            <a:prstGeom prst="donut">
              <a:avLst>
                <a:gd name="adj" fmla="val 19079"/>
              </a:avLst>
            </a:prstGeom>
            <a:solidFill>
              <a:srgbClr val="23264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grpSp>
          <p:nvGrpSpPr>
            <p:cNvPr id="27" name="Group 100"/>
            <p:cNvGrpSpPr/>
            <p:nvPr/>
          </p:nvGrpSpPr>
          <p:grpSpPr>
            <a:xfrm flipH="1">
              <a:off x="9055" y="6476"/>
              <a:ext cx="2294" cy="581"/>
              <a:chOff x="1793075" y="1466851"/>
              <a:chExt cx="1371600" cy="347664"/>
            </a:xfrm>
          </p:grpSpPr>
          <p:sp>
            <p:nvSpPr>
              <p:cNvPr id="47" name="Round Same Side Corner Rectangle 101"/>
              <p:cNvSpPr/>
              <p:nvPr/>
            </p:nvSpPr>
            <p:spPr>
              <a:xfrm rot="16200000">
                <a:off x="2305043" y="954883"/>
                <a:ext cx="347664" cy="1371600"/>
              </a:xfrm>
              <a:prstGeom prst="round2SameRect">
                <a:avLst/>
              </a:prstGeom>
              <a:solidFill>
                <a:srgbClr val="1D50A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8" name="Text Placeholder 3"/>
              <p:cNvSpPr txBox="1"/>
              <p:nvPr/>
            </p:nvSpPr>
            <p:spPr>
              <a:xfrm>
                <a:off x="1847808" y="1509375"/>
                <a:ext cx="290228" cy="282884"/>
              </a:xfrm>
              <a:prstGeom prst="rect">
                <a:avLst/>
              </a:prstGeom>
            </p:spPr>
            <p:txBody>
              <a:bodyPr wrap="none" lIns="0" tIns="0" rIns="0" bIns="0" anchor="b">
                <a:spAutoFit/>
              </a:bodyPr>
              <a:lstStyle>
                <a:lvl1pPr marL="0" indent="0" algn="ctr">
                  <a:buNone/>
                  <a:defRPr sz="2800" b="1" baseline="0">
                    <a:solidFill>
                      <a:schemeClr val="tx2">
                        <a:lumMod val="60000"/>
                        <a:lumOff val="40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marL="0" marR="0" lvl="0" indent="0" algn="ctr" defTabSz="1285875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400" b="1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04</a:t>
                </a:r>
              </a:p>
            </p:txBody>
          </p:sp>
        </p:grpSp>
        <p:cxnSp>
          <p:nvCxnSpPr>
            <p:cNvPr id="28" name="Straight Connector 108"/>
            <p:cNvCxnSpPr/>
            <p:nvPr/>
          </p:nvCxnSpPr>
          <p:spPr>
            <a:xfrm>
              <a:off x="6222" y="3051"/>
              <a:ext cx="1813" cy="940"/>
            </a:xfrm>
            <a:prstGeom prst="line">
              <a:avLst/>
            </a:prstGeom>
            <a:noFill/>
            <a:ln w="9525" cap="flat" cmpd="sng" algn="ctr">
              <a:solidFill>
                <a:sysClr val="window" lastClr="FFFFFF">
                  <a:lumMod val="75000"/>
                </a:sysClr>
              </a:solidFill>
              <a:prstDash val="sysDot"/>
              <a:miter lim="800000"/>
            </a:ln>
            <a:effectLst/>
          </p:spPr>
        </p:cxnSp>
        <p:cxnSp>
          <p:nvCxnSpPr>
            <p:cNvPr id="29" name="Straight Connector 110"/>
            <p:cNvCxnSpPr/>
            <p:nvPr/>
          </p:nvCxnSpPr>
          <p:spPr>
            <a:xfrm rot="10800000" flipV="1">
              <a:off x="6222" y="4728"/>
              <a:ext cx="1813" cy="940"/>
            </a:xfrm>
            <a:prstGeom prst="line">
              <a:avLst/>
            </a:prstGeom>
            <a:noFill/>
            <a:ln w="9525" cap="flat" cmpd="sng" algn="ctr">
              <a:solidFill>
                <a:sysClr val="window" lastClr="FFFFFF">
                  <a:lumMod val="75000"/>
                </a:sysClr>
              </a:solidFill>
              <a:prstDash val="sysDot"/>
              <a:miter lim="800000"/>
            </a:ln>
            <a:effectLst/>
          </p:spPr>
        </p:cxnSp>
        <p:cxnSp>
          <p:nvCxnSpPr>
            <p:cNvPr id="30" name="Straight Connector 111"/>
            <p:cNvCxnSpPr/>
            <p:nvPr/>
          </p:nvCxnSpPr>
          <p:spPr>
            <a:xfrm rot="10800000" flipV="1">
              <a:off x="6222" y="7138"/>
              <a:ext cx="1813" cy="940"/>
            </a:xfrm>
            <a:prstGeom prst="line">
              <a:avLst/>
            </a:prstGeom>
            <a:noFill/>
            <a:ln w="9525" cap="flat" cmpd="sng" algn="ctr">
              <a:solidFill>
                <a:sysClr val="window" lastClr="FFFFFF">
                  <a:lumMod val="75000"/>
                </a:sysClr>
              </a:solidFill>
              <a:prstDash val="sysDot"/>
              <a:miter lim="800000"/>
            </a:ln>
            <a:effectLst/>
          </p:spPr>
        </p:cxnSp>
        <p:cxnSp>
          <p:nvCxnSpPr>
            <p:cNvPr id="31" name="Straight Connector 112"/>
            <p:cNvCxnSpPr/>
            <p:nvPr/>
          </p:nvCxnSpPr>
          <p:spPr>
            <a:xfrm>
              <a:off x="6222" y="5737"/>
              <a:ext cx="1813" cy="940"/>
            </a:xfrm>
            <a:prstGeom prst="line">
              <a:avLst/>
            </a:prstGeom>
            <a:noFill/>
            <a:ln w="9525" cap="flat" cmpd="sng" algn="ctr">
              <a:solidFill>
                <a:sysClr val="window" lastClr="FFFFFF">
                  <a:lumMod val="75000"/>
                </a:sysClr>
              </a:solidFill>
              <a:prstDash val="sysDot"/>
              <a:miter lim="800000"/>
            </a:ln>
            <a:effectLst/>
          </p:spPr>
        </p:cxnSp>
        <p:sp>
          <p:nvSpPr>
            <p:cNvPr id="32" name="Isosceles Triangle 114"/>
            <p:cNvSpPr/>
            <p:nvPr/>
          </p:nvSpPr>
          <p:spPr>
            <a:xfrm rot="18000000">
              <a:off x="4517" y="3052"/>
              <a:ext cx="635" cy="548"/>
            </a:xfrm>
            <a:prstGeom prst="triangle">
              <a:avLst/>
            </a:prstGeom>
            <a:solidFill>
              <a:sysClr val="windowText" lastClr="000000">
                <a:lumMod val="65000"/>
                <a:lumOff val="3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3" name="Donut 115"/>
            <p:cNvSpPr/>
            <p:nvPr/>
          </p:nvSpPr>
          <p:spPr>
            <a:xfrm>
              <a:off x="4399" y="2111"/>
              <a:ext cx="1880" cy="1880"/>
            </a:xfrm>
            <a:prstGeom prst="donut">
              <a:avLst>
                <a:gd name="adj" fmla="val 19079"/>
              </a:avLst>
            </a:prstGeom>
            <a:solidFill>
              <a:srgbClr val="23264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grpSp>
          <p:nvGrpSpPr>
            <p:cNvPr id="34" name="Group 54"/>
            <p:cNvGrpSpPr/>
            <p:nvPr/>
          </p:nvGrpSpPr>
          <p:grpSpPr>
            <a:xfrm>
              <a:off x="2937" y="2621"/>
              <a:ext cx="2294" cy="581"/>
              <a:chOff x="1793078" y="1466850"/>
              <a:chExt cx="1371600" cy="347664"/>
            </a:xfrm>
          </p:grpSpPr>
          <p:sp>
            <p:nvSpPr>
              <p:cNvPr id="45" name="Round Same Side Corner Rectangle 117"/>
              <p:cNvSpPr/>
              <p:nvPr/>
            </p:nvSpPr>
            <p:spPr>
              <a:xfrm rot="16200000">
                <a:off x="2305046" y="954882"/>
                <a:ext cx="347664" cy="1371600"/>
              </a:xfrm>
              <a:prstGeom prst="round2SameRect">
                <a:avLst/>
              </a:prstGeom>
              <a:solidFill>
                <a:srgbClr val="1D50A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6" name="Text Placeholder 3"/>
              <p:cNvSpPr txBox="1"/>
              <p:nvPr/>
            </p:nvSpPr>
            <p:spPr>
              <a:xfrm>
                <a:off x="1858632" y="1496299"/>
                <a:ext cx="290228" cy="282884"/>
              </a:xfrm>
              <a:prstGeom prst="rect">
                <a:avLst/>
              </a:prstGeom>
            </p:spPr>
            <p:txBody>
              <a:bodyPr wrap="none" lIns="0" tIns="0" rIns="0" bIns="0" anchor="b">
                <a:spAutoFit/>
              </a:bodyPr>
              <a:lstStyle>
                <a:lvl1pPr marL="0" indent="0" algn="ctr">
                  <a:buNone/>
                  <a:defRPr sz="2800" b="1" baseline="0">
                    <a:solidFill>
                      <a:schemeClr val="tx2">
                        <a:lumMod val="60000"/>
                        <a:lumOff val="40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marL="0" marR="0" lvl="0" indent="0" algn="ctr" defTabSz="1285875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400" b="1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01</a:t>
                </a:r>
              </a:p>
            </p:txBody>
          </p:sp>
        </p:grpSp>
        <p:sp>
          <p:nvSpPr>
            <p:cNvPr id="35" name="Isosceles Triangle 121"/>
            <p:cNvSpPr/>
            <p:nvPr/>
          </p:nvSpPr>
          <p:spPr>
            <a:xfrm rot="18000000">
              <a:off x="4517" y="5668"/>
              <a:ext cx="635" cy="548"/>
            </a:xfrm>
            <a:prstGeom prst="triangle">
              <a:avLst/>
            </a:prstGeom>
            <a:solidFill>
              <a:sysClr val="windowText" lastClr="000000">
                <a:lumMod val="65000"/>
                <a:lumOff val="3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6" name="Donut 122"/>
            <p:cNvSpPr/>
            <p:nvPr/>
          </p:nvSpPr>
          <p:spPr>
            <a:xfrm>
              <a:off x="4399" y="4728"/>
              <a:ext cx="1880" cy="1880"/>
            </a:xfrm>
            <a:prstGeom prst="donut">
              <a:avLst>
                <a:gd name="adj" fmla="val 19079"/>
              </a:avLst>
            </a:prstGeom>
            <a:solidFill>
              <a:srgbClr val="23264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grpSp>
          <p:nvGrpSpPr>
            <p:cNvPr id="37" name="Group 79"/>
            <p:cNvGrpSpPr/>
            <p:nvPr/>
          </p:nvGrpSpPr>
          <p:grpSpPr>
            <a:xfrm>
              <a:off x="2937" y="5237"/>
              <a:ext cx="2294" cy="581"/>
              <a:chOff x="1793079" y="1466851"/>
              <a:chExt cx="1371600" cy="347664"/>
            </a:xfrm>
          </p:grpSpPr>
          <p:sp>
            <p:nvSpPr>
              <p:cNvPr id="43" name="Round Same Side Corner Rectangle 124"/>
              <p:cNvSpPr/>
              <p:nvPr/>
            </p:nvSpPr>
            <p:spPr>
              <a:xfrm rot="16200000">
                <a:off x="2305047" y="954883"/>
                <a:ext cx="347664" cy="1371600"/>
              </a:xfrm>
              <a:prstGeom prst="round2SameRect">
                <a:avLst/>
              </a:prstGeom>
              <a:solidFill>
                <a:srgbClr val="1D50A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4" name="Text Placeholder 3"/>
              <p:cNvSpPr txBox="1"/>
              <p:nvPr/>
            </p:nvSpPr>
            <p:spPr>
              <a:xfrm>
                <a:off x="1869452" y="1509375"/>
                <a:ext cx="290228" cy="282884"/>
              </a:xfrm>
              <a:prstGeom prst="rect">
                <a:avLst/>
              </a:prstGeom>
            </p:spPr>
            <p:txBody>
              <a:bodyPr wrap="none" lIns="0" tIns="0" rIns="0" bIns="0" anchor="b">
                <a:spAutoFit/>
              </a:bodyPr>
              <a:lstStyle>
                <a:lvl1pPr marL="0" indent="0" algn="ctr">
                  <a:buNone/>
                  <a:defRPr sz="2800" b="1" baseline="0">
                    <a:solidFill>
                      <a:schemeClr val="tx2">
                        <a:lumMod val="60000"/>
                        <a:lumOff val="40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marL="0" marR="0" lvl="0" indent="0" algn="ctr" defTabSz="1285875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400" b="1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03</a:t>
                </a:r>
              </a:p>
            </p:txBody>
          </p:sp>
        </p:grpSp>
        <p:sp>
          <p:nvSpPr>
            <p:cNvPr id="38" name="Isosceles Triangle 128"/>
            <p:cNvSpPr/>
            <p:nvPr/>
          </p:nvSpPr>
          <p:spPr>
            <a:xfrm rot="18000000">
              <a:off x="4517" y="8285"/>
              <a:ext cx="635" cy="548"/>
            </a:xfrm>
            <a:prstGeom prst="triangle">
              <a:avLst/>
            </a:prstGeom>
            <a:solidFill>
              <a:sysClr val="windowText" lastClr="000000">
                <a:lumMod val="65000"/>
                <a:lumOff val="3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9" name="Donut 129"/>
            <p:cNvSpPr/>
            <p:nvPr/>
          </p:nvSpPr>
          <p:spPr>
            <a:xfrm>
              <a:off x="4399" y="7344"/>
              <a:ext cx="1880" cy="1880"/>
            </a:xfrm>
            <a:prstGeom prst="donut">
              <a:avLst>
                <a:gd name="adj" fmla="val 19079"/>
              </a:avLst>
            </a:prstGeom>
            <a:solidFill>
              <a:srgbClr val="23264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grpSp>
          <p:nvGrpSpPr>
            <p:cNvPr id="40" name="Group 86"/>
            <p:cNvGrpSpPr/>
            <p:nvPr/>
          </p:nvGrpSpPr>
          <p:grpSpPr>
            <a:xfrm>
              <a:off x="2937" y="7854"/>
              <a:ext cx="2294" cy="581"/>
              <a:chOff x="1793079" y="1466851"/>
              <a:chExt cx="1371600" cy="347664"/>
            </a:xfrm>
          </p:grpSpPr>
          <p:sp>
            <p:nvSpPr>
              <p:cNvPr id="41" name="Round Same Side Corner Rectangle 131"/>
              <p:cNvSpPr/>
              <p:nvPr/>
            </p:nvSpPr>
            <p:spPr>
              <a:xfrm rot="16200000">
                <a:off x="2305047" y="954883"/>
                <a:ext cx="347664" cy="1371600"/>
              </a:xfrm>
              <a:prstGeom prst="round2SameRect">
                <a:avLst/>
              </a:prstGeom>
              <a:solidFill>
                <a:srgbClr val="1D50A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2" name="Text Placeholder 3"/>
              <p:cNvSpPr txBox="1"/>
              <p:nvPr/>
            </p:nvSpPr>
            <p:spPr>
              <a:xfrm>
                <a:off x="1869452" y="1509375"/>
                <a:ext cx="290228" cy="282884"/>
              </a:xfrm>
              <a:prstGeom prst="rect">
                <a:avLst/>
              </a:prstGeom>
            </p:spPr>
            <p:txBody>
              <a:bodyPr wrap="none" lIns="0" tIns="0" rIns="0" bIns="0" anchor="b">
                <a:spAutoFit/>
              </a:bodyPr>
              <a:lstStyle>
                <a:lvl1pPr marL="0" indent="0" algn="ctr">
                  <a:buNone/>
                  <a:defRPr sz="2800" b="1" baseline="0">
                    <a:solidFill>
                      <a:schemeClr val="tx2">
                        <a:lumMod val="60000"/>
                        <a:lumOff val="40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marL="0" marR="0" lvl="0" indent="0" algn="ctr" defTabSz="1285875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400" b="1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05</a:t>
                </a:r>
              </a:p>
            </p:txBody>
          </p:sp>
        </p:grpSp>
      </p:grpSp>
      <p:sp>
        <p:nvSpPr>
          <p:cNvPr id="51" name="文本框 1"/>
          <p:cNvSpPr txBox="1"/>
          <p:nvPr/>
        </p:nvSpPr>
        <p:spPr>
          <a:xfrm>
            <a:off x="1708570" y="1715934"/>
            <a:ext cx="21499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的内容打在这里，或者通过复制您的文本后，在此框中选择粘贴，并选择只保留文字。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明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，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2" name="išļîďè"/>
          <p:cNvSpPr txBox="1"/>
          <p:nvPr/>
        </p:nvSpPr>
        <p:spPr bwMode="auto">
          <a:xfrm>
            <a:off x="1661055" y="1402567"/>
            <a:ext cx="2239562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tx1"/>
                </a:solidFill>
                <a:latin typeface="+mn-ea"/>
              </a:rPr>
              <a:t>Text here</a:t>
            </a:r>
          </a:p>
        </p:txBody>
      </p:sp>
      <p:sp>
        <p:nvSpPr>
          <p:cNvPr id="53" name="文本框 1"/>
          <p:cNvSpPr txBox="1"/>
          <p:nvPr/>
        </p:nvSpPr>
        <p:spPr>
          <a:xfrm>
            <a:off x="1708570" y="3065932"/>
            <a:ext cx="21499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的内容打在这里，或者通过复制您的文本后，在此框中选择粘贴，并选择只保留文字。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明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，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4" name="išļîďè"/>
          <p:cNvSpPr txBox="1"/>
          <p:nvPr/>
        </p:nvSpPr>
        <p:spPr bwMode="auto">
          <a:xfrm>
            <a:off x="1661055" y="2752565"/>
            <a:ext cx="2239562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tx1"/>
                </a:solidFill>
                <a:latin typeface="+mn-ea"/>
              </a:rPr>
              <a:t>Text here</a:t>
            </a:r>
          </a:p>
        </p:txBody>
      </p:sp>
      <p:sp>
        <p:nvSpPr>
          <p:cNvPr id="55" name="文本框 1"/>
          <p:cNvSpPr txBox="1"/>
          <p:nvPr/>
        </p:nvSpPr>
        <p:spPr>
          <a:xfrm>
            <a:off x="1708570" y="4592634"/>
            <a:ext cx="21499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的内容打在这里，或者通过复制您的文本后，在此框中选择粘贴，并选择只保留文字。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明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，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6" name="išļîďè"/>
          <p:cNvSpPr txBox="1"/>
          <p:nvPr/>
        </p:nvSpPr>
        <p:spPr bwMode="auto">
          <a:xfrm>
            <a:off x="1661055" y="4279267"/>
            <a:ext cx="2239562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tx1"/>
                </a:solidFill>
                <a:latin typeface="+mn-ea"/>
              </a:rPr>
              <a:t>Text here</a:t>
            </a:r>
          </a:p>
        </p:txBody>
      </p:sp>
      <p:sp>
        <p:nvSpPr>
          <p:cNvPr id="57" name="文本框 1"/>
          <p:cNvSpPr txBox="1"/>
          <p:nvPr/>
        </p:nvSpPr>
        <p:spPr>
          <a:xfrm>
            <a:off x="8312224" y="4261257"/>
            <a:ext cx="21499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的内容打在这里，或者通过复制您的文本后，在此框中选择粘贴，并选择只保留文字。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明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，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8" name="išļîďè"/>
          <p:cNvSpPr txBox="1"/>
          <p:nvPr/>
        </p:nvSpPr>
        <p:spPr bwMode="auto">
          <a:xfrm>
            <a:off x="8264709" y="3947890"/>
            <a:ext cx="2239562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tx1"/>
                </a:solidFill>
                <a:latin typeface="+mn-ea"/>
              </a:rPr>
              <a:t>Text here</a:t>
            </a:r>
          </a:p>
        </p:txBody>
      </p:sp>
      <p:sp>
        <p:nvSpPr>
          <p:cNvPr id="59" name="文本框 1"/>
          <p:cNvSpPr txBox="1"/>
          <p:nvPr/>
        </p:nvSpPr>
        <p:spPr>
          <a:xfrm>
            <a:off x="8312224" y="2315321"/>
            <a:ext cx="21499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的内容打在这里，或者通过复制您的文本后，在此框中选择粘贴，并选择只保留文字。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明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，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0" name="išļîďè"/>
          <p:cNvSpPr txBox="1"/>
          <p:nvPr/>
        </p:nvSpPr>
        <p:spPr bwMode="auto">
          <a:xfrm>
            <a:off x="8264709" y="2001954"/>
            <a:ext cx="2239562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tx1"/>
                </a:solidFill>
                <a:latin typeface="+mn-ea"/>
              </a:rPr>
              <a:t>Text here</a:t>
            </a:r>
          </a:p>
        </p:txBody>
      </p:sp>
    </p:spTree>
    <p:extLst>
      <p:ext uri="{BB962C8B-B14F-4D97-AF65-F5344CB8AC3E}">
        <p14:creationId xmlns:p14="http://schemas.microsoft.com/office/powerpoint/2010/main" val="2006424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7" name="组合 96"/>
          <p:cNvGrpSpPr/>
          <p:nvPr/>
        </p:nvGrpSpPr>
        <p:grpSpPr>
          <a:xfrm>
            <a:off x="506283" y="171919"/>
            <a:ext cx="670385" cy="604428"/>
            <a:chOff x="5424755" y="1340768"/>
            <a:chExt cx="670560" cy="604586"/>
          </a:xfrm>
        </p:grpSpPr>
        <p:grpSp>
          <p:nvGrpSpPr>
            <p:cNvPr id="98" name="组合 97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00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1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99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02" name="文本框 9"/>
          <p:cNvSpPr txBox="1"/>
          <p:nvPr/>
        </p:nvSpPr>
        <p:spPr>
          <a:xfrm>
            <a:off x="1223286" y="290670"/>
            <a:ext cx="2798379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dirty="0">
                <a:solidFill>
                  <a:srgbClr val="414455"/>
                </a:solidFill>
                <a:latin typeface="微软雅黑" panose="020B0503020204020204" pitchFamily="34" charset="-122"/>
              </a:rPr>
              <a:t>建议与总结</a:t>
            </a:r>
          </a:p>
        </p:txBody>
      </p:sp>
      <p:sp>
        <p:nvSpPr>
          <p:cNvPr id="103" name="Freeform 126"/>
          <p:cNvSpPr>
            <a:spLocks noChangeAspect="1" noEditPoints="1"/>
          </p:cNvSpPr>
          <p:nvPr/>
        </p:nvSpPr>
        <p:spPr bwMode="auto">
          <a:xfrm>
            <a:off x="710380" y="332909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4" name="矩形 103"/>
          <p:cNvSpPr/>
          <p:nvPr/>
        </p:nvSpPr>
        <p:spPr>
          <a:xfrm>
            <a:off x="6535009" y="294701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spcBef>
                <a:spcPct val="0"/>
              </a:spcBef>
              <a:defRPr/>
            </a:pPr>
            <a:r>
              <a:rPr kumimoji="1" lang="zh-CN" altLang="en-US" dirty="0">
                <a:solidFill>
                  <a:srgbClr val="1C50A2"/>
                </a:solidFill>
                <a:latin typeface="Arial" panose="020B0604020202020204"/>
              </a:rPr>
              <a:t>问题评估</a:t>
            </a:r>
            <a:endParaRPr lang="zh-CN" altLang="en-US" dirty="0">
              <a:solidFill>
                <a:srgbClr val="1C50A2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105" name="矩形 104"/>
          <p:cNvSpPr/>
          <p:nvPr/>
        </p:nvSpPr>
        <p:spPr>
          <a:xfrm>
            <a:off x="7744182" y="308217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lang="zh-CN" altLang="en-US" b="1" dirty="0">
                <a:solidFill>
                  <a:srgbClr val="1C50A2"/>
                </a:solidFill>
                <a:latin typeface="Arial" panose="020B0604020202020204"/>
              </a:rPr>
              <a:t>相关对策</a:t>
            </a:r>
          </a:p>
        </p:txBody>
      </p:sp>
      <p:sp>
        <p:nvSpPr>
          <p:cNvPr id="106" name="矩形 105"/>
          <p:cNvSpPr/>
          <p:nvPr/>
        </p:nvSpPr>
        <p:spPr>
          <a:xfrm>
            <a:off x="9154720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kumimoji="1" lang="zh-CN" altLang="en-US" dirty="0">
                <a:solidFill>
                  <a:srgbClr val="1C50A2"/>
                </a:solidFill>
                <a:latin typeface="Arial" panose="020B0604020202020204"/>
              </a:rPr>
              <a:t>研究总结</a:t>
            </a:r>
            <a:endParaRPr lang="zh-CN" altLang="en-US" dirty="0">
              <a:solidFill>
                <a:srgbClr val="1C50A2"/>
              </a:solidFill>
              <a:latin typeface="Arial" panose="020B0604020202020204"/>
            </a:endParaRPr>
          </a:p>
        </p:txBody>
      </p:sp>
      <p:sp>
        <p:nvSpPr>
          <p:cNvPr id="107" name="矩形 106"/>
          <p:cNvSpPr/>
          <p:nvPr/>
        </p:nvSpPr>
        <p:spPr>
          <a:xfrm>
            <a:off x="10441652" y="294699"/>
            <a:ext cx="1082348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kumimoji="1" lang="zh-CN" altLang="en-US" dirty="0">
                <a:solidFill>
                  <a:srgbClr val="1C50A2"/>
                </a:solidFill>
                <a:latin typeface="Arial" panose="020B0604020202020204"/>
              </a:rPr>
              <a:t>成绩与思考</a:t>
            </a:r>
            <a:endParaRPr lang="zh-CN" altLang="en-US" dirty="0">
              <a:solidFill>
                <a:srgbClr val="1C50A2"/>
              </a:solidFill>
              <a:latin typeface="Arial" panose="020B0604020202020204"/>
            </a:endParaRPr>
          </a:p>
        </p:txBody>
      </p:sp>
      <p:cxnSp>
        <p:nvCxnSpPr>
          <p:cNvPr id="108" name="直接连接符 107"/>
          <p:cNvCxnSpPr/>
          <p:nvPr/>
        </p:nvCxnSpPr>
        <p:spPr>
          <a:xfrm>
            <a:off x="7586134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直接连接符 108"/>
          <p:cNvCxnSpPr/>
          <p:nvPr/>
        </p:nvCxnSpPr>
        <p:spPr>
          <a:xfrm>
            <a:off x="8873067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直接连接符 109"/>
          <p:cNvCxnSpPr/>
          <p:nvPr/>
        </p:nvCxnSpPr>
        <p:spPr>
          <a:xfrm>
            <a:off x="10160000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直接连接符 110"/>
          <p:cNvCxnSpPr/>
          <p:nvPr/>
        </p:nvCxnSpPr>
        <p:spPr>
          <a:xfrm>
            <a:off x="11599333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Group 18"/>
          <p:cNvGrpSpPr/>
          <p:nvPr/>
        </p:nvGrpSpPr>
        <p:grpSpPr>
          <a:xfrm>
            <a:off x="5095442" y="1714357"/>
            <a:ext cx="1526983" cy="3903417"/>
            <a:chOff x="5220029" y="1486080"/>
            <a:chExt cx="1751943" cy="4478478"/>
          </a:xfrm>
        </p:grpSpPr>
        <p:sp>
          <p:nvSpPr>
            <p:cNvPr id="18" name="Freeform 6"/>
            <p:cNvSpPr/>
            <p:nvPr/>
          </p:nvSpPr>
          <p:spPr bwMode="auto">
            <a:xfrm>
              <a:off x="6096000" y="5047978"/>
              <a:ext cx="875972" cy="916580"/>
            </a:xfrm>
            <a:custGeom>
              <a:avLst/>
              <a:gdLst>
                <a:gd name="T0" fmla="*/ 453 w 453"/>
                <a:gd name="T1" fmla="*/ 0 h 474"/>
                <a:gd name="T2" fmla="*/ 0 w 453"/>
                <a:gd name="T3" fmla="*/ 197 h 474"/>
                <a:gd name="T4" fmla="*/ 0 w 453"/>
                <a:gd name="T5" fmla="*/ 474 h 474"/>
                <a:gd name="T6" fmla="*/ 453 w 453"/>
                <a:gd name="T7" fmla="*/ 277 h 474"/>
                <a:gd name="T8" fmla="*/ 453 w 453"/>
                <a:gd name="T9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4">
                  <a:moveTo>
                    <a:pt x="453" y="0"/>
                  </a:moveTo>
                  <a:lnTo>
                    <a:pt x="0" y="197"/>
                  </a:lnTo>
                  <a:lnTo>
                    <a:pt x="0" y="474"/>
                  </a:lnTo>
                  <a:lnTo>
                    <a:pt x="453" y="277"/>
                  </a:lnTo>
                  <a:lnTo>
                    <a:pt x="453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7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7"/>
            <p:cNvSpPr/>
            <p:nvPr/>
          </p:nvSpPr>
          <p:spPr bwMode="auto">
            <a:xfrm>
              <a:off x="5220029" y="5047978"/>
              <a:ext cx="875972" cy="916580"/>
            </a:xfrm>
            <a:custGeom>
              <a:avLst/>
              <a:gdLst>
                <a:gd name="T0" fmla="*/ 0 w 453"/>
                <a:gd name="T1" fmla="*/ 0 h 474"/>
                <a:gd name="T2" fmla="*/ 453 w 453"/>
                <a:gd name="T3" fmla="*/ 197 h 474"/>
                <a:gd name="T4" fmla="*/ 453 w 453"/>
                <a:gd name="T5" fmla="*/ 474 h 474"/>
                <a:gd name="T6" fmla="*/ 0 w 453"/>
                <a:gd name="T7" fmla="*/ 277 h 474"/>
                <a:gd name="T8" fmla="*/ 0 w 453"/>
                <a:gd name="T9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4">
                  <a:moveTo>
                    <a:pt x="0" y="0"/>
                  </a:moveTo>
                  <a:lnTo>
                    <a:pt x="453" y="197"/>
                  </a:lnTo>
                  <a:lnTo>
                    <a:pt x="453" y="474"/>
                  </a:lnTo>
                  <a:lnTo>
                    <a:pt x="0" y="2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50A2"/>
            </a:solidFill>
            <a:ln>
              <a:solidFill>
                <a:srgbClr val="1D50A2"/>
              </a:solidFill>
            </a:ln>
          </p:spPr>
          <p:txBody>
            <a:bodyPr vert="horz" wrap="square" lIns="96435" tIns="48218" rIns="96435" bIns="4821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7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8"/>
            <p:cNvSpPr/>
            <p:nvPr/>
          </p:nvSpPr>
          <p:spPr bwMode="auto">
            <a:xfrm>
              <a:off x="5220029" y="5047978"/>
              <a:ext cx="875972" cy="916580"/>
            </a:xfrm>
            <a:custGeom>
              <a:avLst/>
              <a:gdLst>
                <a:gd name="T0" fmla="*/ 0 w 453"/>
                <a:gd name="T1" fmla="*/ 0 h 474"/>
                <a:gd name="T2" fmla="*/ 453 w 453"/>
                <a:gd name="T3" fmla="*/ 197 h 474"/>
                <a:gd name="T4" fmla="*/ 453 w 453"/>
                <a:gd name="T5" fmla="*/ 474 h 474"/>
                <a:gd name="T6" fmla="*/ 0 w 453"/>
                <a:gd name="T7" fmla="*/ 277 h 474"/>
                <a:gd name="T8" fmla="*/ 0 w 453"/>
                <a:gd name="T9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4">
                  <a:moveTo>
                    <a:pt x="0" y="0"/>
                  </a:moveTo>
                  <a:lnTo>
                    <a:pt x="453" y="197"/>
                  </a:lnTo>
                  <a:lnTo>
                    <a:pt x="453" y="474"/>
                  </a:lnTo>
                  <a:lnTo>
                    <a:pt x="0" y="27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7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9"/>
            <p:cNvSpPr/>
            <p:nvPr/>
          </p:nvSpPr>
          <p:spPr bwMode="auto">
            <a:xfrm>
              <a:off x="5220029" y="4672837"/>
              <a:ext cx="1751943" cy="756081"/>
            </a:xfrm>
            <a:custGeom>
              <a:avLst/>
              <a:gdLst>
                <a:gd name="T0" fmla="*/ 453 w 906"/>
                <a:gd name="T1" fmla="*/ 0 h 391"/>
                <a:gd name="T2" fmla="*/ 0 w 906"/>
                <a:gd name="T3" fmla="*/ 194 h 391"/>
                <a:gd name="T4" fmla="*/ 453 w 906"/>
                <a:gd name="T5" fmla="*/ 391 h 391"/>
                <a:gd name="T6" fmla="*/ 906 w 906"/>
                <a:gd name="T7" fmla="*/ 194 h 391"/>
                <a:gd name="T8" fmla="*/ 453 w 906"/>
                <a:gd name="T9" fmla="*/ 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6" h="391">
                  <a:moveTo>
                    <a:pt x="453" y="0"/>
                  </a:moveTo>
                  <a:lnTo>
                    <a:pt x="0" y="194"/>
                  </a:lnTo>
                  <a:lnTo>
                    <a:pt x="453" y="391"/>
                  </a:lnTo>
                  <a:lnTo>
                    <a:pt x="906" y="194"/>
                  </a:lnTo>
                  <a:lnTo>
                    <a:pt x="453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7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10"/>
            <p:cNvSpPr/>
            <p:nvPr/>
          </p:nvSpPr>
          <p:spPr bwMode="auto">
            <a:xfrm>
              <a:off x="6096000" y="3986370"/>
              <a:ext cx="875972" cy="914646"/>
            </a:xfrm>
            <a:custGeom>
              <a:avLst/>
              <a:gdLst>
                <a:gd name="T0" fmla="*/ 453 w 453"/>
                <a:gd name="T1" fmla="*/ 0 h 473"/>
                <a:gd name="T2" fmla="*/ 0 w 453"/>
                <a:gd name="T3" fmla="*/ 194 h 473"/>
                <a:gd name="T4" fmla="*/ 0 w 453"/>
                <a:gd name="T5" fmla="*/ 473 h 473"/>
                <a:gd name="T6" fmla="*/ 453 w 453"/>
                <a:gd name="T7" fmla="*/ 277 h 473"/>
                <a:gd name="T8" fmla="*/ 453 w 453"/>
                <a:gd name="T9" fmla="*/ 0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3">
                  <a:moveTo>
                    <a:pt x="453" y="0"/>
                  </a:moveTo>
                  <a:lnTo>
                    <a:pt x="0" y="194"/>
                  </a:lnTo>
                  <a:lnTo>
                    <a:pt x="0" y="473"/>
                  </a:lnTo>
                  <a:lnTo>
                    <a:pt x="453" y="277"/>
                  </a:lnTo>
                  <a:lnTo>
                    <a:pt x="453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7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11"/>
            <p:cNvSpPr/>
            <p:nvPr/>
          </p:nvSpPr>
          <p:spPr bwMode="auto">
            <a:xfrm>
              <a:off x="5220029" y="3986370"/>
              <a:ext cx="875972" cy="914646"/>
            </a:xfrm>
            <a:custGeom>
              <a:avLst/>
              <a:gdLst>
                <a:gd name="T0" fmla="*/ 0 w 453"/>
                <a:gd name="T1" fmla="*/ 0 h 473"/>
                <a:gd name="T2" fmla="*/ 453 w 453"/>
                <a:gd name="T3" fmla="*/ 194 h 473"/>
                <a:gd name="T4" fmla="*/ 453 w 453"/>
                <a:gd name="T5" fmla="*/ 473 h 473"/>
                <a:gd name="T6" fmla="*/ 0 w 453"/>
                <a:gd name="T7" fmla="*/ 277 h 473"/>
                <a:gd name="T8" fmla="*/ 0 w 453"/>
                <a:gd name="T9" fmla="*/ 0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3">
                  <a:moveTo>
                    <a:pt x="0" y="0"/>
                  </a:moveTo>
                  <a:lnTo>
                    <a:pt x="453" y="194"/>
                  </a:lnTo>
                  <a:lnTo>
                    <a:pt x="453" y="473"/>
                  </a:lnTo>
                  <a:lnTo>
                    <a:pt x="0" y="2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7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12"/>
            <p:cNvSpPr/>
            <p:nvPr/>
          </p:nvSpPr>
          <p:spPr bwMode="auto">
            <a:xfrm>
              <a:off x="5220029" y="3611230"/>
              <a:ext cx="1751943" cy="750280"/>
            </a:xfrm>
            <a:custGeom>
              <a:avLst/>
              <a:gdLst>
                <a:gd name="T0" fmla="*/ 453 w 906"/>
                <a:gd name="T1" fmla="*/ 0 h 388"/>
                <a:gd name="T2" fmla="*/ 0 w 906"/>
                <a:gd name="T3" fmla="*/ 194 h 388"/>
                <a:gd name="T4" fmla="*/ 453 w 906"/>
                <a:gd name="T5" fmla="*/ 388 h 388"/>
                <a:gd name="T6" fmla="*/ 906 w 906"/>
                <a:gd name="T7" fmla="*/ 194 h 388"/>
                <a:gd name="T8" fmla="*/ 453 w 906"/>
                <a:gd name="T9" fmla="*/ 0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6" h="388">
                  <a:moveTo>
                    <a:pt x="453" y="0"/>
                  </a:moveTo>
                  <a:lnTo>
                    <a:pt x="0" y="194"/>
                  </a:lnTo>
                  <a:lnTo>
                    <a:pt x="453" y="388"/>
                  </a:lnTo>
                  <a:lnTo>
                    <a:pt x="906" y="194"/>
                  </a:lnTo>
                  <a:lnTo>
                    <a:pt x="453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7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13"/>
            <p:cNvSpPr/>
            <p:nvPr/>
          </p:nvSpPr>
          <p:spPr bwMode="auto">
            <a:xfrm>
              <a:off x="6096000" y="2922828"/>
              <a:ext cx="875972" cy="916580"/>
            </a:xfrm>
            <a:custGeom>
              <a:avLst/>
              <a:gdLst>
                <a:gd name="T0" fmla="*/ 453 w 453"/>
                <a:gd name="T1" fmla="*/ 0 h 474"/>
                <a:gd name="T2" fmla="*/ 0 w 453"/>
                <a:gd name="T3" fmla="*/ 194 h 474"/>
                <a:gd name="T4" fmla="*/ 0 w 453"/>
                <a:gd name="T5" fmla="*/ 474 h 474"/>
                <a:gd name="T6" fmla="*/ 453 w 453"/>
                <a:gd name="T7" fmla="*/ 277 h 474"/>
                <a:gd name="T8" fmla="*/ 453 w 453"/>
                <a:gd name="T9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4">
                  <a:moveTo>
                    <a:pt x="453" y="0"/>
                  </a:moveTo>
                  <a:lnTo>
                    <a:pt x="0" y="194"/>
                  </a:lnTo>
                  <a:lnTo>
                    <a:pt x="0" y="474"/>
                  </a:lnTo>
                  <a:lnTo>
                    <a:pt x="453" y="277"/>
                  </a:lnTo>
                  <a:lnTo>
                    <a:pt x="453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7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14"/>
            <p:cNvSpPr/>
            <p:nvPr/>
          </p:nvSpPr>
          <p:spPr bwMode="auto">
            <a:xfrm>
              <a:off x="5220029" y="2922828"/>
              <a:ext cx="875972" cy="916580"/>
            </a:xfrm>
            <a:custGeom>
              <a:avLst/>
              <a:gdLst>
                <a:gd name="T0" fmla="*/ 0 w 453"/>
                <a:gd name="T1" fmla="*/ 0 h 474"/>
                <a:gd name="T2" fmla="*/ 453 w 453"/>
                <a:gd name="T3" fmla="*/ 194 h 474"/>
                <a:gd name="T4" fmla="*/ 453 w 453"/>
                <a:gd name="T5" fmla="*/ 474 h 474"/>
                <a:gd name="T6" fmla="*/ 0 w 453"/>
                <a:gd name="T7" fmla="*/ 277 h 474"/>
                <a:gd name="T8" fmla="*/ 0 w 453"/>
                <a:gd name="T9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4">
                  <a:moveTo>
                    <a:pt x="0" y="0"/>
                  </a:moveTo>
                  <a:lnTo>
                    <a:pt x="453" y="194"/>
                  </a:lnTo>
                  <a:lnTo>
                    <a:pt x="453" y="474"/>
                  </a:lnTo>
                  <a:lnTo>
                    <a:pt x="0" y="2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7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15"/>
            <p:cNvSpPr/>
            <p:nvPr/>
          </p:nvSpPr>
          <p:spPr bwMode="auto">
            <a:xfrm>
              <a:off x="5220029" y="2922828"/>
              <a:ext cx="875972" cy="916580"/>
            </a:xfrm>
            <a:custGeom>
              <a:avLst/>
              <a:gdLst>
                <a:gd name="T0" fmla="*/ 0 w 453"/>
                <a:gd name="T1" fmla="*/ 0 h 474"/>
                <a:gd name="T2" fmla="*/ 453 w 453"/>
                <a:gd name="T3" fmla="*/ 194 h 474"/>
                <a:gd name="T4" fmla="*/ 453 w 453"/>
                <a:gd name="T5" fmla="*/ 474 h 474"/>
                <a:gd name="T6" fmla="*/ 0 w 453"/>
                <a:gd name="T7" fmla="*/ 277 h 474"/>
                <a:gd name="T8" fmla="*/ 0 w 453"/>
                <a:gd name="T9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4">
                  <a:moveTo>
                    <a:pt x="0" y="0"/>
                  </a:moveTo>
                  <a:lnTo>
                    <a:pt x="453" y="194"/>
                  </a:lnTo>
                  <a:lnTo>
                    <a:pt x="453" y="474"/>
                  </a:lnTo>
                  <a:lnTo>
                    <a:pt x="0" y="27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7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16"/>
            <p:cNvSpPr/>
            <p:nvPr/>
          </p:nvSpPr>
          <p:spPr bwMode="auto">
            <a:xfrm>
              <a:off x="5220029" y="2547688"/>
              <a:ext cx="1751943" cy="750280"/>
            </a:xfrm>
            <a:custGeom>
              <a:avLst/>
              <a:gdLst>
                <a:gd name="T0" fmla="*/ 453 w 906"/>
                <a:gd name="T1" fmla="*/ 0 h 388"/>
                <a:gd name="T2" fmla="*/ 0 w 906"/>
                <a:gd name="T3" fmla="*/ 194 h 388"/>
                <a:gd name="T4" fmla="*/ 453 w 906"/>
                <a:gd name="T5" fmla="*/ 388 h 388"/>
                <a:gd name="T6" fmla="*/ 906 w 906"/>
                <a:gd name="T7" fmla="*/ 194 h 388"/>
                <a:gd name="T8" fmla="*/ 453 w 906"/>
                <a:gd name="T9" fmla="*/ 0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6" h="388">
                  <a:moveTo>
                    <a:pt x="453" y="0"/>
                  </a:moveTo>
                  <a:lnTo>
                    <a:pt x="0" y="194"/>
                  </a:lnTo>
                  <a:lnTo>
                    <a:pt x="453" y="388"/>
                  </a:lnTo>
                  <a:lnTo>
                    <a:pt x="906" y="194"/>
                  </a:lnTo>
                  <a:lnTo>
                    <a:pt x="453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7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17"/>
            <p:cNvSpPr/>
            <p:nvPr/>
          </p:nvSpPr>
          <p:spPr bwMode="auto">
            <a:xfrm>
              <a:off x="6096000" y="1861220"/>
              <a:ext cx="875972" cy="916580"/>
            </a:xfrm>
            <a:custGeom>
              <a:avLst/>
              <a:gdLst>
                <a:gd name="T0" fmla="*/ 453 w 453"/>
                <a:gd name="T1" fmla="*/ 0 h 474"/>
                <a:gd name="T2" fmla="*/ 0 w 453"/>
                <a:gd name="T3" fmla="*/ 194 h 474"/>
                <a:gd name="T4" fmla="*/ 0 w 453"/>
                <a:gd name="T5" fmla="*/ 474 h 474"/>
                <a:gd name="T6" fmla="*/ 453 w 453"/>
                <a:gd name="T7" fmla="*/ 277 h 474"/>
                <a:gd name="T8" fmla="*/ 453 w 453"/>
                <a:gd name="T9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4">
                  <a:moveTo>
                    <a:pt x="453" y="0"/>
                  </a:moveTo>
                  <a:lnTo>
                    <a:pt x="0" y="194"/>
                  </a:lnTo>
                  <a:lnTo>
                    <a:pt x="0" y="474"/>
                  </a:lnTo>
                  <a:lnTo>
                    <a:pt x="453" y="277"/>
                  </a:lnTo>
                  <a:lnTo>
                    <a:pt x="453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altLang="zh-CN" sz="7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18"/>
            <p:cNvSpPr/>
            <p:nvPr/>
          </p:nvSpPr>
          <p:spPr bwMode="auto">
            <a:xfrm>
              <a:off x="5220029" y="1861220"/>
              <a:ext cx="875972" cy="916580"/>
            </a:xfrm>
            <a:custGeom>
              <a:avLst/>
              <a:gdLst>
                <a:gd name="T0" fmla="*/ 0 w 453"/>
                <a:gd name="T1" fmla="*/ 0 h 474"/>
                <a:gd name="T2" fmla="*/ 453 w 453"/>
                <a:gd name="T3" fmla="*/ 194 h 474"/>
                <a:gd name="T4" fmla="*/ 453 w 453"/>
                <a:gd name="T5" fmla="*/ 474 h 474"/>
                <a:gd name="T6" fmla="*/ 0 w 453"/>
                <a:gd name="T7" fmla="*/ 277 h 474"/>
                <a:gd name="T8" fmla="*/ 0 w 453"/>
                <a:gd name="T9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4">
                  <a:moveTo>
                    <a:pt x="0" y="0"/>
                  </a:moveTo>
                  <a:lnTo>
                    <a:pt x="453" y="194"/>
                  </a:lnTo>
                  <a:lnTo>
                    <a:pt x="453" y="474"/>
                  </a:lnTo>
                  <a:lnTo>
                    <a:pt x="0" y="2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7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19"/>
            <p:cNvSpPr/>
            <p:nvPr/>
          </p:nvSpPr>
          <p:spPr bwMode="auto">
            <a:xfrm>
              <a:off x="5220029" y="1861220"/>
              <a:ext cx="875972" cy="916580"/>
            </a:xfrm>
            <a:custGeom>
              <a:avLst/>
              <a:gdLst>
                <a:gd name="T0" fmla="*/ 0 w 453"/>
                <a:gd name="T1" fmla="*/ 0 h 474"/>
                <a:gd name="T2" fmla="*/ 453 w 453"/>
                <a:gd name="T3" fmla="*/ 194 h 474"/>
                <a:gd name="T4" fmla="*/ 453 w 453"/>
                <a:gd name="T5" fmla="*/ 474 h 474"/>
                <a:gd name="T6" fmla="*/ 0 w 453"/>
                <a:gd name="T7" fmla="*/ 277 h 474"/>
                <a:gd name="T8" fmla="*/ 0 w 453"/>
                <a:gd name="T9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4">
                  <a:moveTo>
                    <a:pt x="0" y="0"/>
                  </a:moveTo>
                  <a:lnTo>
                    <a:pt x="453" y="194"/>
                  </a:lnTo>
                  <a:lnTo>
                    <a:pt x="453" y="474"/>
                  </a:lnTo>
                  <a:lnTo>
                    <a:pt x="0" y="27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7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Freeform 20"/>
            <p:cNvSpPr/>
            <p:nvPr/>
          </p:nvSpPr>
          <p:spPr bwMode="auto">
            <a:xfrm>
              <a:off x="5220029" y="1486080"/>
              <a:ext cx="1751943" cy="750280"/>
            </a:xfrm>
            <a:custGeom>
              <a:avLst/>
              <a:gdLst>
                <a:gd name="T0" fmla="*/ 453 w 906"/>
                <a:gd name="T1" fmla="*/ 0 h 388"/>
                <a:gd name="T2" fmla="*/ 0 w 906"/>
                <a:gd name="T3" fmla="*/ 194 h 388"/>
                <a:gd name="T4" fmla="*/ 453 w 906"/>
                <a:gd name="T5" fmla="*/ 388 h 388"/>
                <a:gd name="T6" fmla="*/ 906 w 906"/>
                <a:gd name="T7" fmla="*/ 194 h 388"/>
                <a:gd name="T8" fmla="*/ 453 w 906"/>
                <a:gd name="T9" fmla="*/ 0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6" h="388">
                  <a:moveTo>
                    <a:pt x="453" y="0"/>
                  </a:moveTo>
                  <a:lnTo>
                    <a:pt x="0" y="194"/>
                  </a:lnTo>
                  <a:lnTo>
                    <a:pt x="453" y="388"/>
                  </a:lnTo>
                  <a:lnTo>
                    <a:pt x="906" y="194"/>
                  </a:lnTo>
                  <a:lnTo>
                    <a:pt x="453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7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Freeform 41"/>
            <p:cNvSpPr>
              <a:spLocks noEditPoints="1"/>
            </p:cNvSpPr>
            <p:nvPr/>
          </p:nvSpPr>
          <p:spPr bwMode="auto">
            <a:xfrm>
              <a:off x="5440472" y="5281957"/>
              <a:ext cx="353869" cy="444754"/>
            </a:xfrm>
            <a:custGeom>
              <a:avLst/>
              <a:gdLst>
                <a:gd name="T0" fmla="*/ 25 w 77"/>
                <a:gd name="T1" fmla="*/ 80 h 97"/>
                <a:gd name="T2" fmla="*/ 9 w 77"/>
                <a:gd name="T3" fmla="*/ 46 h 97"/>
                <a:gd name="T4" fmla="*/ 25 w 77"/>
                <a:gd name="T5" fmla="*/ 26 h 97"/>
                <a:gd name="T6" fmla="*/ 41 w 77"/>
                <a:gd name="T7" fmla="*/ 60 h 97"/>
                <a:gd name="T8" fmla="*/ 22 w 77"/>
                <a:gd name="T9" fmla="*/ 9 h 97"/>
                <a:gd name="T10" fmla="*/ 20 w 77"/>
                <a:gd name="T11" fmla="*/ 17 h 97"/>
                <a:gd name="T12" fmla="*/ 11 w 77"/>
                <a:gd name="T13" fmla="*/ 12 h 97"/>
                <a:gd name="T14" fmla="*/ 8 w 77"/>
                <a:gd name="T15" fmla="*/ 26 h 97"/>
                <a:gd name="T16" fmla="*/ 0 w 77"/>
                <a:gd name="T17" fmla="*/ 36 h 97"/>
                <a:gd name="T18" fmla="*/ 5 w 77"/>
                <a:gd name="T19" fmla="*/ 51 h 97"/>
                <a:gd name="T20" fmla="*/ 5 w 77"/>
                <a:gd name="T21" fmla="*/ 70 h 97"/>
                <a:gd name="T22" fmla="*/ 13 w 77"/>
                <a:gd name="T23" fmla="*/ 77 h 97"/>
                <a:gd name="T24" fmla="*/ 21 w 77"/>
                <a:gd name="T25" fmla="*/ 94 h 97"/>
                <a:gd name="T26" fmla="*/ 29 w 77"/>
                <a:gd name="T27" fmla="*/ 89 h 97"/>
                <a:gd name="T28" fmla="*/ 36 w 77"/>
                <a:gd name="T29" fmla="*/ 87 h 97"/>
                <a:gd name="T30" fmla="*/ 45 w 77"/>
                <a:gd name="T31" fmla="*/ 88 h 97"/>
                <a:gd name="T32" fmla="*/ 45 w 77"/>
                <a:gd name="T33" fmla="*/ 69 h 97"/>
                <a:gd name="T34" fmla="*/ 50 w 77"/>
                <a:gd name="T35" fmla="*/ 58 h 97"/>
                <a:gd name="T36" fmla="*/ 42 w 77"/>
                <a:gd name="T37" fmla="*/ 41 h 97"/>
                <a:gd name="T38" fmla="*/ 40 w 77"/>
                <a:gd name="T39" fmla="*/ 25 h 97"/>
                <a:gd name="T40" fmla="*/ 30 w 77"/>
                <a:gd name="T41" fmla="*/ 21 h 97"/>
                <a:gd name="T42" fmla="*/ 22 w 77"/>
                <a:gd name="T43" fmla="*/ 9 h 97"/>
                <a:gd name="T44" fmla="*/ 60 w 77"/>
                <a:gd name="T45" fmla="*/ 48 h 97"/>
                <a:gd name="T46" fmla="*/ 49 w 77"/>
                <a:gd name="T47" fmla="*/ 25 h 97"/>
                <a:gd name="T48" fmla="*/ 60 w 77"/>
                <a:gd name="T49" fmla="*/ 12 h 97"/>
                <a:gd name="T50" fmla="*/ 70 w 77"/>
                <a:gd name="T51" fmla="*/ 35 h 97"/>
                <a:gd name="T52" fmla="*/ 58 w 77"/>
                <a:gd name="T53" fmla="*/ 0 h 97"/>
                <a:gd name="T54" fmla="*/ 57 w 77"/>
                <a:gd name="T55" fmla="*/ 5 h 97"/>
                <a:gd name="T56" fmla="*/ 50 w 77"/>
                <a:gd name="T57" fmla="*/ 2 h 97"/>
                <a:gd name="T58" fmla="*/ 48 w 77"/>
                <a:gd name="T59" fmla="*/ 11 h 97"/>
                <a:gd name="T60" fmla="*/ 43 w 77"/>
                <a:gd name="T61" fmla="*/ 18 h 97"/>
                <a:gd name="T62" fmla="*/ 46 w 77"/>
                <a:gd name="T63" fmla="*/ 28 h 97"/>
                <a:gd name="T64" fmla="*/ 46 w 77"/>
                <a:gd name="T65" fmla="*/ 41 h 97"/>
                <a:gd name="T66" fmla="*/ 52 w 77"/>
                <a:gd name="T67" fmla="*/ 46 h 97"/>
                <a:gd name="T68" fmla="*/ 57 w 77"/>
                <a:gd name="T69" fmla="*/ 57 h 97"/>
                <a:gd name="T70" fmla="*/ 62 w 77"/>
                <a:gd name="T71" fmla="*/ 55 h 97"/>
                <a:gd name="T72" fmla="*/ 67 w 77"/>
                <a:gd name="T73" fmla="*/ 53 h 97"/>
                <a:gd name="T74" fmla="*/ 73 w 77"/>
                <a:gd name="T75" fmla="*/ 53 h 97"/>
                <a:gd name="T76" fmla="*/ 73 w 77"/>
                <a:gd name="T77" fmla="*/ 41 h 97"/>
                <a:gd name="T78" fmla="*/ 77 w 77"/>
                <a:gd name="T79" fmla="*/ 33 h 97"/>
                <a:gd name="T80" fmla="*/ 72 w 77"/>
                <a:gd name="T81" fmla="*/ 22 h 97"/>
                <a:gd name="T82" fmla="*/ 70 w 77"/>
                <a:gd name="T83" fmla="*/ 11 h 97"/>
                <a:gd name="T84" fmla="*/ 63 w 77"/>
                <a:gd name="T85" fmla="*/ 8 h 97"/>
                <a:gd name="T86" fmla="*/ 58 w 77"/>
                <a:gd name="T87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7" h="97">
                  <a:moveTo>
                    <a:pt x="29" y="81"/>
                  </a:moveTo>
                  <a:cubicBezTo>
                    <a:pt x="28" y="81"/>
                    <a:pt x="26" y="81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16" y="76"/>
                    <a:pt x="9" y="61"/>
                    <a:pt x="9" y="46"/>
                  </a:cubicBezTo>
                  <a:cubicBezTo>
                    <a:pt x="10" y="34"/>
                    <a:pt x="15" y="26"/>
                    <a:pt x="22" y="26"/>
                  </a:cubicBezTo>
                  <a:cubicBezTo>
                    <a:pt x="23" y="26"/>
                    <a:pt x="24" y="26"/>
                    <a:pt x="25" y="26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34" y="30"/>
                    <a:pt x="41" y="46"/>
                    <a:pt x="41" y="60"/>
                  </a:cubicBezTo>
                  <a:cubicBezTo>
                    <a:pt x="41" y="73"/>
                    <a:pt x="36" y="81"/>
                    <a:pt x="29" y="81"/>
                  </a:cubicBezTo>
                  <a:moveTo>
                    <a:pt x="22" y="9"/>
                  </a:moveTo>
                  <a:cubicBezTo>
                    <a:pt x="22" y="17"/>
                    <a:pt x="22" y="17"/>
                    <a:pt x="22" y="17"/>
                  </a:cubicBezTo>
                  <a:cubicBezTo>
                    <a:pt x="21" y="17"/>
                    <a:pt x="21" y="17"/>
                    <a:pt x="20" y="17"/>
                  </a:cubicBezTo>
                  <a:cubicBezTo>
                    <a:pt x="18" y="17"/>
                    <a:pt x="16" y="18"/>
                    <a:pt x="14" y="19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7" y="29"/>
                    <a:pt x="6" y="33"/>
                    <a:pt x="5" y="3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5" y="51"/>
                    <a:pt x="5" y="51"/>
                    <a:pt x="5" y="51"/>
                  </a:cubicBezTo>
                  <a:cubicBezTo>
                    <a:pt x="5" y="56"/>
                    <a:pt x="6" y="61"/>
                    <a:pt x="8" y="65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13" y="77"/>
                    <a:pt x="13" y="77"/>
                    <a:pt x="13" y="77"/>
                  </a:cubicBezTo>
                  <a:cubicBezTo>
                    <a:pt x="16" y="81"/>
                    <a:pt x="18" y="84"/>
                    <a:pt x="21" y="86"/>
                  </a:cubicBezTo>
                  <a:cubicBezTo>
                    <a:pt x="21" y="94"/>
                    <a:pt x="21" y="94"/>
                    <a:pt x="21" y="94"/>
                  </a:cubicBezTo>
                  <a:cubicBezTo>
                    <a:pt x="29" y="97"/>
                    <a:pt x="29" y="97"/>
                    <a:pt x="29" y="97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9" y="90"/>
                    <a:pt x="30" y="90"/>
                    <a:pt x="30" y="90"/>
                  </a:cubicBezTo>
                  <a:cubicBezTo>
                    <a:pt x="32" y="90"/>
                    <a:pt x="34" y="89"/>
                    <a:pt x="36" y="87"/>
                  </a:cubicBezTo>
                  <a:cubicBezTo>
                    <a:pt x="40" y="94"/>
                    <a:pt x="40" y="94"/>
                    <a:pt x="40" y="94"/>
                  </a:cubicBezTo>
                  <a:cubicBezTo>
                    <a:pt x="45" y="88"/>
                    <a:pt x="45" y="88"/>
                    <a:pt x="45" y="88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4" y="77"/>
                    <a:pt x="45" y="73"/>
                    <a:pt x="45" y="69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51"/>
                    <a:pt x="44" y="46"/>
                    <a:pt x="42" y="41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5" y="26"/>
                    <a:pt x="32" y="23"/>
                    <a:pt x="30" y="21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22" y="9"/>
                    <a:pt x="22" y="9"/>
                    <a:pt x="22" y="9"/>
                  </a:cubicBezTo>
                  <a:moveTo>
                    <a:pt x="62" y="49"/>
                  </a:moveTo>
                  <a:cubicBezTo>
                    <a:pt x="61" y="49"/>
                    <a:pt x="61" y="49"/>
                    <a:pt x="60" y="48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54" y="46"/>
                    <a:pt x="49" y="35"/>
                    <a:pt x="49" y="25"/>
                  </a:cubicBezTo>
                  <a:cubicBezTo>
                    <a:pt x="49" y="17"/>
                    <a:pt x="53" y="11"/>
                    <a:pt x="57" y="11"/>
                  </a:cubicBezTo>
                  <a:cubicBezTo>
                    <a:pt x="58" y="11"/>
                    <a:pt x="59" y="11"/>
                    <a:pt x="60" y="12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6" y="14"/>
                    <a:pt x="71" y="25"/>
                    <a:pt x="70" y="35"/>
                  </a:cubicBezTo>
                  <a:cubicBezTo>
                    <a:pt x="70" y="43"/>
                    <a:pt x="67" y="49"/>
                    <a:pt x="62" y="49"/>
                  </a:cubicBezTo>
                  <a:moveTo>
                    <a:pt x="58" y="0"/>
                  </a:moveTo>
                  <a:cubicBezTo>
                    <a:pt x="57" y="5"/>
                    <a:pt x="57" y="5"/>
                    <a:pt x="57" y="5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5" y="5"/>
                    <a:pt x="54" y="6"/>
                    <a:pt x="52" y="7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7" y="14"/>
                    <a:pt x="47" y="16"/>
                    <a:pt x="46" y="19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27"/>
                    <a:pt x="43" y="27"/>
                    <a:pt x="43" y="27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32"/>
                    <a:pt x="47" y="35"/>
                    <a:pt x="48" y="38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52" y="46"/>
                    <a:pt x="52" y="46"/>
                    <a:pt x="52" y="46"/>
                  </a:cubicBezTo>
                  <a:cubicBezTo>
                    <a:pt x="53" y="49"/>
                    <a:pt x="55" y="51"/>
                    <a:pt x="57" y="52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62" y="60"/>
                    <a:pt x="62" y="60"/>
                    <a:pt x="62" y="60"/>
                  </a:cubicBezTo>
                  <a:cubicBezTo>
                    <a:pt x="62" y="55"/>
                    <a:pt x="62" y="55"/>
                    <a:pt x="62" y="55"/>
                  </a:cubicBezTo>
                  <a:cubicBezTo>
                    <a:pt x="62" y="55"/>
                    <a:pt x="63" y="55"/>
                    <a:pt x="63" y="55"/>
                  </a:cubicBezTo>
                  <a:cubicBezTo>
                    <a:pt x="65" y="55"/>
                    <a:pt x="66" y="54"/>
                    <a:pt x="67" y="53"/>
                  </a:cubicBezTo>
                  <a:cubicBezTo>
                    <a:pt x="70" y="58"/>
                    <a:pt x="70" y="58"/>
                    <a:pt x="70" y="58"/>
                  </a:cubicBezTo>
                  <a:cubicBezTo>
                    <a:pt x="73" y="53"/>
                    <a:pt x="73" y="53"/>
                    <a:pt x="73" y="53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72" y="46"/>
                    <a:pt x="73" y="44"/>
                    <a:pt x="73" y="41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7" y="33"/>
                    <a:pt x="77" y="33"/>
                    <a:pt x="77" y="33"/>
                  </a:cubicBezTo>
                  <a:cubicBezTo>
                    <a:pt x="74" y="32"/>
                    <a:pt x="74" y="32"/>
                    <a:pt x="74" y="32"/>
                  </a:cubicBezTo>
                  <a:cubicBezTo>
                    <a:pt x="73" y="28"/>
                    <a:pt x="73" y="25"/>
                    <a:pt x="72" y="22"/>
                  </a:cubicBezTo>
                  <a:cubicBezTo>
                    <a:pt x="74" y="19"/>
                    <a:pt x="74" y="19"/>
                    <a:pt x="74" y="19"/>
                  </a:cubicBezTo>
                  <a:cubicBezTo>
                    <a:pt x="70" y="11"/>
                    <a:pt x="70" y="11"/>
                    <a:pt x="70" y="11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66" y="11"/>
                    <a:pt x="65" y="9"/>
                    <a:pt x="63" y="8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58" y="0"/>
                    <a:pt x="58" y="0"/>
                    <a:pt x="58" y="0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7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Freeform 42"/>
            <p:cNvSpPr>
              <a:spLocks noEditPoints="1"/>
            </p:cNvSpPr>
            <p:nvPr/>
          </p:nvSpPr>
          <p:spPr bwMode="auto">
            <a:xfrm>
              <a:off x="5523622" y="3106531"/>
              <a:ext cx="261051" cy="535638"/>
            </a:xfrm>
            <a:custGeom>
              <a:avLst/>
              <a:gdLst>
                <a:gd name="T0" fmla="*/ 42 w 57"/>
                <a:gd name="T1" fmla="*/ 64 h 117"/>
                <a:gd name="T2" fmla="*/ 43 w 57"/>
                <a:gd name="T3" fmla="*/ 68 h 117"/>
                <a:gd name="T4" fmla="*/ 42 w 57"/>
                <a:gd name="T5" fmla="*/ 71 h 117"/>
                <a:gd name="T6" fmla="*/ 33 w 57"/>
                <a:gd name="T7" fmla="*/ 83 h 117"/>
                <a:gd name="T8" fmla="*/ 32 w 57"/>
                <a:gd name="T9" fmla="*/ 85 h 117"/>
                <a:gd name="T10" fmla="*/ 30 w 57"/>
                <a:gd name="T11" fmla="*/ 83 h 117"/>
                <a:gd name="T12" fmla="*/ 28 w 57"/>
                <a:gd name="T13" fmla="*/ 81 h 117"/>
                <a:gd name="T14" fmla="*/ 29 w 57"/>
                <a:gd name="T15" fmla="*/ 92 h 117"/>
                <a:gd name="T16" fmla="*/ 30 w 57"/>
                <a:gd name="T17" fmla="*/ 92 h 117"/>
                <a:gd name="T18" fmla="*/ 32 w 57"/>
                <a:gd name="T19" fmla="*/ 91 h 117"/>
                <a:gd name="T20" fmla="*/ 33 w 57"/>
                <a:gd name="T21" fmla="*/ 94 h 117"/>
                <a:gd name="T22" fmla="*/ 51 w 57"/>
                <a:gd name="T23" fmla="*/ 117 h 117"/>
                <a:gd name="T24" fmla="*/ 57 w 57"/>
                <a:gd name="T25" fmla="*/ 109 h 117"/>
                <a:gd name="T26" fmla="*/ 48 w 57"/>
                <a:gd name="T27" fmla="*/ 74 h 117"/>
                <a:gd name="T28" fmla="*/ 48 w 57"/>
                <a:gd name="T29" fmla="*/ 70 h 117"/>
                <a:gd name="T30" fmla="*/ 45 w 57"/>
                <a:gd name="T31" fmla="*/ 60 h 117"/>
                <a:gd name="T32" fmla="*/ 11 w 57"/>
                <a:gd name="T33" fmla="*/ 46 h 117"/>
                <a:gd name="T34" fmla="*/ 9 w 57"/>
                <a:gd name="T35" fmla="*/ 54 h 117"/>
                <a:gd name="T36" fmla="*/ 9 w 57"/>
                <a:gd name="T37" fmla="*/ 58 h 117"/>
                <a:gd name="T38" fmla="*/ 0 w 57"/>
                <a:gd name="T39" fmla="*/ 54 h 117"/>
                <a:gd name="T40" fmla="*/ 0 w 57"/>
                <a:gd name="T41" fmla="*/ 70 h 117"/>
                <a:gd name="T42" fmla="*/ 1 w 57"/>
                <a:gd name="T43" fmla="*/ 70 h 117"/>
                <a:gd name="T44" fmla="*/ 3 w 57"/>
                <a:gd name="T45" fmla="*/ 69 h 117"/>
                <a:gd name="T46" fmla="*/ 8 w 57"/>
                <a:gd name="T47" fmla="*/ 78 h 117"/>
                <a:gd name="T48" fmla="*/ 4 w 57"/>
                <a:gd name="T49" fmla="*/ 84 h 117"/>
                <a:gd name="T50" fmla="*/ 1 w 57"/>
                <a:gd name="T51" fmla="*/ 80 h 117"/>
                <a:gd name="T52" fmla="*/ 0 w 57"/>
                <a:gd name="T53" fmla="*/ 80 h 117"/>
                <a:gd name="T54" fmla="*/ 0 w 57"/>
                <a:gd name="T55" fmla="*/ 85 h 117"/>
                <a:gd name="T56" fmla="*/ 24 w 57"/>
                <a:gd name="T57" fmla="*/ 106 h 117"/>
                <a:gd name="T58" fmla="*/ 24 w 57"/>
                <a:gd name="T59" fmla="*/ 89 h 117"/>
                <a:gd name="T60" fmla="*/ 23 w 57"/>
                <a:gd name="T61" fmla="*/ 89 h 117"/>
                <a:gd name="T62" fmla="*/ 21 w 57"/>
                <a:gd name="T63" fmla="*/ 90 h 117"/>
                <a:gd name="T64" fmla="*/ 16 w 57"/>
                <a:gd name="T65" fmla="*/ 81 h 117"/>
                <a:gd name="T66" fmla="*/ 20 w 57"/>
                <a:gd name="T67" fmla="*/ 76 h 117"/>
                <a:gd name="T68" fmla="*/ 23 w 57"/>
                <a:gd name="T69" fmla="*/ 79 h 117"/>
                <a:gd name="T70" fmla="*/ 24 w 57"/>
                <a:gd name="T71" fmla="*/ 80 h 117"/>
                <a:gd name="T72" fmla="*/ 24 w 57"/>
                <a:gd name="T73" fmla="*/ 64 h 117"/>
                <a:gd name="T74" fmla="*/ 14 w 57"/>
                <a:gd name="T75" fmla="*/ 57 h 117"/>
                <a:gd name="T76" fmla="*/ 15 w 57"/>
                <a:gd name="T77" fmla="*/ 53 h 117"/>
                <a:gd name="T78" fmla="*/ 11 w 57"/>
                <a:gd name="T79" fmla="*/ 46 h 117"/>
                <a:gd name="T80" fmla="*/ 0 w 57"/>
                <a:gd name="T81" fmla="*/ 8 h 117"/>
                <a:gd name="T82" fmla="*/ 9 w 57"/>
                <a:gd name="T83" fmla="*/ 43 h 117"/>
                <a:gd name="T84" fmla="*/ 9 w 57"/>
                <a:gd name="T85" fmla="*/ 41 h 117"/>
                <a:gd name="T86" fmla="*/ 8 w 57"/>
                <a:gd name="T87" fmla="*/ 35 h 117"/>
                <a:gd name="T88" fmla="*/ 12 w 57"/>
                <a:gd name="T89" fmla="*/ 30 h 117"/>
                <a:gd name="T90" fmla="*/ 15 w 57"/>
                <a:gd name="T91" fmla="*/ 42 h 117"/>
                <a:gd name="T92" fmla="*/ 15 w 57"/>
                <a:gd name="T93" fmla="*/ 45 h 117"/>
                <a:gd name="T94" fmla="*/ 24 w 57"/>
                <a:gd name="T95" fmla="*/ 49 h 117"/>
                <a:gd name="T96" fmla="*/ 24 w 57"/>
                <a:gd name="T97" fmla="*/ 33 h 117"/>
                <a:gd name="T98" fmla="*/ 23 w 57"/>
                <a:gd name="T99" fmla="*/ 33 h 117"/>
                <a:gd name="T100" fmla="*/ 21 w 57"/>
                <a:gd name="T101" fmla="*/ 34 h 117"/>
                <a:gd name="T102" fmla="*/ 16 w 57"/>
                <a:gd name="T103" fmla="*/ 25 h 117"/>
                <a:gd name="T104" fmla="*/ 20 w 57"/>
                <a:gd name="T105" fmla="*/ 20 h 117"/>
                <a:gd name="T106" fmla="*/ 23 w 57"/>
                <a:gd name="T107" fmla="*/ 23 h 117"/>
                <a:gd name="T108" fmla="*/ 24 w 57"/>
                <a:gd name="T109" fmla="*/ 24 h 117"/>
                <a:gd name="T110" fmla="*/ 24 w 57"/>
                <a:gd name="T111" fmla="*/ 7 h 117"/>
                <a:gd name="T112" fmla="*/ 4 w 57"/>
                <a:gd name="T113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7" h="117">
                  <a:moveTo>
                    <a:pt x="44" y="59"/>
                  </a:moveTo>
                  <a:cubicBezTo>
                    <a:pt x="43" y="59"/>
                    <a:pt x="42" y="61"/>
                    <a:pt x="42" y="64"/>
                  </a:cubicBezTo>
                  <a:cubicBezTo>
                    <a:pt x="42" y="65"/>
                    <a:pt x="42" y="66"/>
                    <a:pt x="42" y="68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3" y="71"/>
                    <a:pt x="43" y="71"/>
                    <a:pt x="42" y="71"/>
                  </a:cubicBezTo>
                  <a:cubicBezTo>
                    <a:pt x="42" y="71"/>
                    <a:pt x="42" y="71"/>
                    <a:pt x="42" y="71"/>
                  </a:cubicBezTo>
                  <a:cubicBezTo>
                    <a:pt x="33" y="68"/>
                    <a:pt x="33" y="68"/>
                    <a:pt x="33" y="68"/>
                  </a:cubicBezTo>
                  <a:cubicBezTo>
                    <a:pt x="33" y="83"/>
                    <a:pt x="33" y="83"/>
                    <a:pt x="33" y="83"/>
                  </a:cubicBezTo>
                  <a:cubicBezTo>
                    <a:pt x="33" y="84"/>
                    <a:pt x="33" y="85"/>
                    <a:pt x="32" y="85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32" y="85"/>
                    <a:pt x="31" y="84"/>
                    <a:pt x="31" y="84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82"/>
                    <a:pt x="29" y="81"/>
                    <a:pt x="29" y="81"/>
                  </a:cubicBezTo>
                  <a:cubicBezTo>
                    <a:pt x="28" y="81"/>
                    <a:pt x="28" y="81"/>
                    <a:pt x="28" y="81"/>
                  </a:cubicBezTo>
                  <a:cubicBezTo>
                    <a:pt x="26" y="81"/>
                    <a:pt x="25" y="83"/>
                    <a:pt x="25" y="85"/>
                  </a:cubicBezTo>
                  <a:cubicBezTo>
                    <a:pt x="25" y="88"/>
                    <a:pt x="27" y="92"/>
                    <a:pt x="29" y="92"/>
                  </a:cubicBezTo>
                  <a:cubicBezTo>
                    <a:pt x="29" y="93"/>
                    <a:pt x="29" y="93"/>
                    <a:pt x="29" y="93"/>
                  </a:cubicBezTo>
                  <a:cubicBezTo>
                    <a:pt x="30" y="93"/>
                    <a:pt x="30" y="92"/>
                    <a:pt x="30" y="92"/>
                  </a:cubicBezTo>
                  <a:cubicBezTo>
                    <a:pt x="31" y="92"/>
                    <a:pt x="31" y="92"/>
                    <a:pt x="31" y="92"/>
                  </a:cubicBezTo>
                  <a:cubicBezTo>
                    <a:pt x="31" y="91"/>
                    <a:pt x="31" y="91"/>
                    <a:pt x="32" y="91"/>
                  </a:cubicBezTo>
                  <a:cubicBezTo>
                    <a:pt x="32" y="91"/>
                    <a:pt x="32" y="91"/>
                    <a:pt x="32" y="91"/>
                  </a:cubicBezTo>
                  <a:cubicBezTo>
                    <a:pt x="33" y="92"/>
                    <a:pt x="33" y="93"/>
                    <a:pt x="33" y="94"/>
                  </a:cubicBezTo>
                  <a:cubicBezTo>
                    <a:pt x="33" y="109"/>
                    <a:pt x="33" y="109"/>
                    <a:pt x="33" y="109"/>
                  </a:cubicBezTo>
                  <a:cubicBezTo>
                    <a:pt x="51" y="117"/>
                    <a:pt x="51" y="117"/>
                    <a:pt x="51" y="117"/>
                  </a:cubicBezTo>
                  <a:cubicBezTo>
                    <a:pt x="52" y="117"/>
                    <a:pt x="52" y="117"/>
                    <a:pt x="53" y="117"/>
                  </a:cubicBezTo>
                  <a:cubicBezTo>
                    <a:pt x="55" y="117"/>
                    <a:pt x="57" y="114"/>
                    <a:pt x="57" y="109"/>
                  </a:cubicBezTo>
                  <a:cubicBezTo>
                    <a:pt x="57" y="78"/>
                    <a:pt x="57" y="78"/>
                    <a:pt x="57" y="78"/>
                  </a:cubicBezTo>
                  <a:cubicBezTo>
                    <a:pt x="48" y="74"/>
                    <a:pt x="48" y="74"/>
                    <a:pt x="48" y="74"/>
                  </a:cubicBezTo>
                  <a:cubicBezTo>
                    <a:pt x="47" y="73"/>
                    <a:pt x="46" y="72"/>
                    <a:pt x="47" y="70"/>
                  </a:cubicBezTo>
                  <a:cubicBezTo>
                    <a:pt x="48" y="70"/>
                    <a:pt x="48" y="70"/>
                    <a:pt x="48" y="70"/>
                  </a:cubicBezTo>
                  <a:cubicBezTo>
                    <a:pt x="48" y="69"/>
                    <a:pt x="48" y="68"/>
                    <a:pt x="48" y="67"/>
                  </a:cubicBezTo>
                  <a:cubicBezTo>
                    <a:pt x="48" y="64"/>
                    <a:pt x="47" y="60"/>
                    <a:pt x="45" y="60"/>
                  </a:cubicBezTo>
                  <a:cubicBezTo>
                    <a:pt x="45" y="60"/>
                    <a:pt x="45" y="59"/>
                    <a:pt x="44" y="59"/>
                  </a:cubicBezTo>
                  <a:moveTo>
                    <a:pt x="11" y="46"/>
                  </a:moveTo>
                  <a:cubicBezTo>
                    <a:pt x="10" y="46"/>
                    <a:pt x="9" y="48"/>
                    <a:pt x="9" y="50"/>
                  </a:cubicBezTo>
                  <a:cubicBezTo>
                    <a:pt x="9" y="52"/>
                    <a:pt x="9" y="53"/>
                    <a:pt x="9" y="54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10" y="57"/>
                    <a:pt x="10" y="58"/>
                    <a:pt x="9" y="58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2" y="70"/>
                    <a:pt x="2" y="69"/>
                    <a:pt x="3" y="69"/>
                  </a:cubicBezTo>
                  <a:cubicBezTo>
                    <a:pt x="3" y="69"/>
                    <a:pt x="4" y="69"/>
                    <a:pt x="4" y="70"/>
                  </a:cubicBezTo>
                  <a:cubicBezTo>
                    <a:pt x="6" y="70"/>
                    <a:pt x="8" y="74"/>
                    <a:pt x="8" y="78"/>
                  </a:cubicBezTo>
                  <a:cubicBezTo>
                    <a:pt x="8" y="82"/>
                    <a:pt x="7" y="84"/>
                    <a:pt x="5" y="84"/>
                  </a:cubicBezTo>
                  <a:cubicBezTo>
                    <a:pt x="4" y="84"/>
                    <a:pt x="4" y="84"/>
                    <a:pt x="4" y="84"/>
                  </a:cubicBezTo>
                  <a:cubicBezTo>
                    <a:pt x="3" y="83"/>
                    <a:pt x="2" y="82"/>
                    <a:pt x="1" y="81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91"/>
                    <a:pt x="2" y="97"/>
                    <a:pt x="6" y="98"/>
                  </a:cubicBezTo>
                  <a:cubicBezTo>
                    <a:pt x="24" y="106"/>
                    <a:pt x="24" y="106"/>
                    <a:pt x="24" y="106"/>
                  </a:cubicBezTo>
                  <a:cubicBezTo>
                    <a:pt x="24" y="90"/>
                    <a:pt x="24" y="90"/>
                    <a:pt x="24" y="90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3" y="89"/>
                    <a:pt x="23" y="89"/>
                    <a:pt x="23" y="89"/>
                  </a:cubicBezTo>
                  <a:cubicBezTo>
                    <a:pt x="23" y="89"/>
                    <a:pt x="23" y="89"/>
                    <a:pt x="23" y="89"/>
                  </a:cubicBezTo>
                  <a:cubicBezTo>
                    <a:pt x="22" y="90"/>
                    <a:pt x="22" y="90"/>
                    <a:pt x="22" y="90"/>
                  </a:cubicBezTo>
                  <a:cubicBezTo>
                    <a:pt x="22" y="90"/>
                    <a:pt x="21" y="90"/>
                    <a:pt x="21" y="90"/>
                  </a:cubicBezTo>
                  <a:cubicBezTo>
                    <a:pt x="20" y="90"/>
                    <a:pt x="20" y="90"/>
                    <a:pt x="20" y="90"/>
                  </a:cubicBezTo>
                  <a:cubicBezTo>
                    <a:pt x="18" y="89"/>
                    <a:pt x="16" y="85"/>
                    <a:pt x="16" y="81"/>
                  </a:cubicBezTo>
                  <a:cubicBezTo>
                    <a:pt x="16" y="78"/>
                    <a:pt x="17" y="76"/>
                    <a:pt x="19" y="76"/>
                  </a:cubicBezTo>
                  <a:cubicBezTo>
                    <a:pt x="19" y="76"/>
                    <a:pt x="20" y="76"/>
                    <a:pt x="20" y="76"/>
                  </a:cubicBezTo>
                  <a:cubicBezTo>
                    <a:pt x="21" y="76"/>
                    <a:pt x="22" y="77"/>
                    <a:pt x="22" y="78"/>
                  </a:cubicBezTo>
                  <a:cubicBezTo>
                    <a:pt x="23" y="79"/>
                    <a:pt x="23" y="79"/>
                    <a:pt x="23" y="79"/>
                  </a:cubicBezTo>
                  <a:cubicBezTo>
                    <a:pt x="23" y="80"/>
                    <a:pt x="23" y="80"/>
                    <a:pt x="23" y="80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15" y="60"/>
                    <a:pt x="15" y="60"/>
                    <a:pt x="15" y="60"/>
                  </a:cubicBezTo>
                  <a:cubicBezTo>
                    <a:pt x="14" y="60"/>
                    <a:pt x="13" y="59"/>
                    <a:pt x="14" y="57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5" y="55"/>
                    <a:pt x="15" y="54"/>
                    <a:pt x="15" y="53"/>
                  </a:cubicBezTo>
                  <a:cubicBezTo>
                    <a:pt x="15" y="50"/>
                    <a:pt x="14" y="47"/>
                    <a:pt x="12" y="46"/>
                  </a:cubicBezTo>
                  <a:cubicBezTo>
                    <a:pt x="12" y="46"/>
                    <a:pt x="11" y="46"/>
                    <a:pt x="11" y="46"/>
                  </a:cubicBezTo>
                  <a:moveTo>
                    <a:pt x="4" y="0"/>
                  </a:moveTo>
                  <a:cubicBezTo>
                    <a:pt x="2" y="0"/>
                    <a:pt x="0" y="3"/>
                    <a:pt x="0" y="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2"/>
                    <a:pt x="9" y="41"/>
                    <a:pt x="9" y="41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8" y="38"/>
                    <a:pt x="8" y="37"/>
                    <a:pt x="8" y="35"/>
                  </a:cubicBezTo>
                  <a:cubicBezTo>
                    <a:pt x="8" y="32"/>
                    <a:pt x="9" y="30"/>
                    <a:pt x="11" y="30"/>
                  </a:cubicBezTo>
                  <a:cubicBezTo>
                    <a:pt x="11" y="30"/>
                    <a:pt x="12" y="30"/>
                    <a:pt x="12" y="30"/>
                  </a:cubicBezTo>
                  <a:cubicBezTo>
                    <a:pt x="14" y="31"/>
                    <a:pt x="16" y="35"/>
                    <a:pt x="16" y="39"/>
                  </a:cubicBezTo>
                  <a:cubicBezTo>
                    <a:pt x="16" y="40"/>
                    <a:pt x="16" y="41"/>
                    <a:pt x="15" y="42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5" y="44"/>
                    <a:pt x="14" y="44"/>
                    <a:pt x="15" y="45"/>
                  </a:cubicBezTo>
                  <a:cubicBezTo>
                    <a:pt x="15" y="45"/>
                    <a:pt x="15" y="45"/>
                    <a:pt x="15" y="45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2" y="34"/>
                    <a:pt x="21" y="34"/>
                    <a:pt x="21" y="34"/>
                  </a:cubicBezTo>
                  <a:cubicBezTo>
                    <a:pt x="21" y="34"/>
                    <a:pt x="20" y="34"/>
                    <a:pt x="20" y="34"/>
                  </a:cubicBezTo>
                  <a:cubicBezTo>
                    <a:pt x="18" y="33"/>
                    <a:pt x="16" y="29"/>
                    <a:pt x="16" y="25"/>
                  </a:cubicBezTo>
                  <a:cubicBezTo>
                    <a:pt x="16" y="22"/>
                    <a:pt x="17" y="19"/>
                    <a:pt x="19" y="19"/>
                  </a:cubicBezTo>
                  <a:cubicBezTo>
                    <a:pt x="19" y="19"/>
                    <a:pt x="20" y="19"/>
                    <a:pt x="20" y="20"/>
                  </a:cubicBezTo>
                  <a:cubicBezTo>
                    <a:pt x="21" y="20"/>
                    <a:pt x="22" y="21"/>
                    <a:pt x="22" y="22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3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7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Freeform 43"/>
            <p:cNvSpPr>
              <a:spLocks noEditPoints="1"/>
            </p:cNvSpPr>
            <p:nvPr/>
          </p:nvSpPr>
          <p:spPr bwMode="auto">
            <a:xfrm>
              <a:off x="5500417" y="4191343"/>
              <a:ext cx="320996" cy="485362"/>
            </a:xfrm>
            <a:custGeom>
              <a:avLst/>
              <a:gdLst>
                <a:gd name="T0" fmla="*/ 63 w 70"/>
                <a:gd name="T1" fmla="*/ 23 h 106"/>
                <a:gd name="T2" fmla="*/ 51 w 70"/>
                <a:gd name="T3" fmla="*/ 38 h 106"/>
                <a:gd name="T4" fmla="*/ 42 w 70"/>
                <a:gd name="T5" fmla="*/ 25 h 106"/>
                <a:gd name="T6" fmla="*/ 42 w 70"/>
                <a:gd name="T7" fmla="*/ 24 h 106"/>
                <a:gd name="T8" fmla="*/ 41 w 70"/>
                <a:gd name="T9" fmla="*/ 25 h 106"/>
                <a:gd name="T10" fmla="*/ 33 w 70"/>
                <a:gd name="T11" fmla="*/ 35 h 106"/>
                <a:gd name="T12" fmla="*/ 34 w 70"/>
                <a:gd name="T13" fmla="*/ 37 h 106"/>
                <a:gd name="T14" fmla="*/ 42 w 70"/>
                <a:gd name="T15" fmla="*/ 28 h 106"/>
                <a:gd name="T16" fmla="*/ 51 w 70"/>
                <a:gd name="T17" fmla="*/ 40 h 106"/>
                <a:gd name="T18" fmla="*/ 51 w 70"/>
                <a:gd name="T19" fmla="*/ 41 h 106"/>
                <a:gd name="T20" fmla="*/ 52 w 70"/>
                <a:gd name="T21" fmla="*/ 41 h 106"/>
                <a:gd name="T22" fmla="*/ 64 w 70"/>
                <a:gd name="T23" fmla="*/ 26 h 106"/>
                <a:gd name="T24" fmla="*/ 63 w 70"/>
                <a:gd name="T25" fmla="*/ 23 h 106"/>
                <a:gd name="T26" fmla="*/ 18 w 70"/>
                <a:gd name="T27" fmla="*/ 13 h 106"/>
                <a:gd name="T28" fmla="*/ 8 w 70"/>
                <a:gd name="T29" fmla="*/ 26 h 106"/>
                <a:gd name="T30" fmla="*/ 13 w 70"/>
                <a:gd name="T31" fmla="*/ 43 h 106"/>
                <a:gd name="T32" fmla="*/ 5 w 70"/>
                <a:gd name="T33" fmla="*/ 52 h 106"/>
                <a:gd name="T34" fmla="*/ 29 w 70"/>
                <a:gd name="T35" fmla="*/ 62 h 106"/>
                <a:gd name="T36" fmla="*/ 29 w 70"/>
                <a:gd name="T37" fmla="*/ 98 h 106"/>
                <a:gd name="T38" fmla="*/ 47 w 70"/>
                <a:gd name="T39" fmla="*/ 78 h 106"/>
                <a:gd name="T40" fmla="*/ 47 w 70"/>
                <a:gd name="T41" fmla="*/ 68 h 106"/>
                <a:gd name="T42" fmla="*/ 44 w 70"/>
                <a:gd name="T43" fmla="*/ 66 h 106"/>
                <a:gd name="T44" fmla="*/ 41 w 70"/>
                <a:gd name="T45" fmla="*/ 67 h 106"/>
                <a:gd name="T46" fmla="*/ 33 w 70"/>
                <a:gd name="T47" fmla="*/ 73 h 106"/>
                <a:gd name="T48" fmla="*/ 24 w 70"/>
                <a:gd name="T49" fmla="*/ 48 h 106"/>
                <a:gd name="T50" fmla="*/ 29 w 70"/>
                <a:gd name="T51" fmla="*/ 35 h 106"/>
                <a:gd name="T52" fmla="*/ 18 w 70"/>
                <a:gd name="T53" fmla="*/ 13 h 106"/>
                <a:gd name="T54" fmla="*/ 28 w 70"/>
                <a:gd name="T55" fmla="*/ 64 h 106"/>
                <a:gd name="T56" fmla="*/ 0 w 70"/>
                <a:gd name="T57" fmla="*/ 52 h 106"/>
                <a:gd name="T58" fmla="*/ 0 w 70"/>
                <a:gd name="T59" fmla="*/ 94 h 106"/>
                <a:gd name="T60" fmla="*/ 3 w 70"/>
                <a:gd name="T61" fmla="*/ 96 h 106"/>
                <a:gd name="T62" fmla="*/ 3 w 70"/>
                <a:gd name="T63" fmla="*/ 59 h 106"/>
                <a:gd name="T64" fmla="*/ 25 w 70"/>
                <a:gd name="T65" fmla="*/ 68 h 106"/>
                <a:gd name="T66" fmla="*/ 25 w 70"/>
                <a:gd name="T67" fmla="*/ 105 h 106"/>
                <a:gd name="T68" fmla="*/ 28 w 70"/>
                <a:gd name="T69" fmla="*/ 106 h 106"/>
                <a:gd name="T70" fmla="*/ 28 w 70"/>
                <a:gd name="T71" fmla="*/ 64 h 106"/>
                <a:gd name="T72" fmla="*/ 70 w 70"/>
                <a:gd name="T73" fmla="*/ 17 h 106"/>
                <a:gd name="T74" fmla="*/ 27 w 70"/>
                <a:gd name="T75" fmla="*/ 0 h 106"/>
                <a:gd name="T76" fmla="*/ 27 w 70"/>
                <a:gd name="T77" fmla="*/ 16 h 106"/>
                <a:gd name="T78" fmla="*/ 30 w 70"/>
                <a:gd name="T79" fmla="*/ 23 h 106"/>
                <a:gd name="T80" fmla="*/ 30 w 70"/>
                <a:gd name="T81" fmla="*/ 6 h 106"/>
                <a:gd name="T82" fmla="*/ 67 w 70"/>
                <a:gd name="T83" fmla="*/ 21 h 106"/>
                <a:gd name="T84" fmla="*/ 67 w 70"/>
                <a:gd name="T85" fmla="*/ 53 h 106"/>
                <a:gd name="T86" fmla="*/ 32 w 70"/>
                <a:gd name="T87" fmla="*/ 39 h 106"/>
                <a:gd name="T88" fmla="*/ 31 w 70"/>
                <a:gd name="T89" fmla="*/ 44 h 106"/>
                <a:gd name="T90" fmla="*/ 47 w 70"/>
                <a:gd name="T91" fmla="*/ 50 h 106"/>
                <a:gd name="T92" fmla="*/ 47 w 70"/>
                <a:gd name="T93" fmla="*/ 54 h 106"/>
                <a:gd name="T94" fmla="*/ 43 w 70"/>
                <a:gd name="T95" fmla="*/ 52 h 106"/>
                <a:gd name="T96" fmla="*/ 43 w 70"/>
                <a:gd name="T97" fmla="*/ 57 h 106"/>
                <a:gd name="T98" fmla="*/ 55 w 70"/>
                <a:gd name="T99" fmla="*/ 63 h 106"/>
                <a:gd name="T100" fmla="*/ 55 w 70"/>
                <a:gd name="T101" fmla="*/ 57 h 106"/>
                <a:gd name="T102" fmla="*/ 50 w 70"/>
                <a:gd name="T103" fmla="*/ 55 h 106"/>
                <a:gd name="T104" fmla="*/ 50 w 70"/>
                <a:gd name="T105" fmla="*/ 52 h 106"/>
                <a:gd name="T106" fmla="*/ 70 w 70"/>
                <a:gd name="T107" fmla="*/ 60 h 106"/>
                <a:gd name="T108" fmla="*/ 70 w 70"/>
                <a:gd name="T109" fmla="*/ 17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0" h="106">
                  <a:moveTo>
                    <a:pt x="63" y="23"/>
                  </a:moveTo>
                  <a:cubicBezTo>
                    <a:pt x="51" y="38"/>
                    <a:pt x="51" y="38"/>
                    <a:pt x="51" y="38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33" y="35"/>
                    <a:pt x="33" y="35"/>
                    <a:pt x="33" y="35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64" y="26"/>
                    <a:pt x="64" y="26"/>
                    <a:pt x="64" y="26"/>
                  </a:cubicBezTo>
                  <a:lnTo>
                    <a:pt x="63" y="23"/>
                  </a:lnTo>
                  <a:close/>
                  <a:moveTo>
                    <a:pt x="18" y="13"/>
                  </a:moveTo>
                  <a:cubicBezTo>
                    <a:pt x="13" y="10"/>
                    <a:pt x="8" y="16"/>
                    <a:pt x="8" y="26"/>
                  </a:cubicBezTo>
                  <a:cubicBezTo>
                    <a:pt x="8" y="33"/>
                    <a:pt x="10" y="39"/>
                    <a:pt x="13" y="43"/>
                  </a:cubicBezTo>
                  <a:cubicBezTo>
                    <a:pt x="10" y="45"/>
                    <a:pt x="7" y="48"/>
                    <a:pt x="5" y="52"/>
                  </a:cubicBezTo>
                  <a:cubicBezTo>
                    <a:pt x="29" y="62"/>
                    <a:pt x="29" y="62"/>
                    <a:pt x="29" y="62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47" y="78"/>
                    <a:pt x="47" y="78"/>
                    <a:pt x="47" y="78"/>
                  </a:cubicBezTo>
                  <a:cubicBezTo>
                    <a:pt x="49" y="76"/>
                    <a:pt x="48" y="72"/>
                    <a:pt x="47" y="68"/>
                  </a:cubicBezTo>
                  <a:cubicBezTo>
                    <a:pt x="46" y="67"/>
                    <a:pt x="45" y="66"/>
                    <a:pt x="44" y="66"/>
                  </a:cubicBezTo>
                  <a:cubicBezTo>
                    <a:pt x="43" y="65"/>
                    <a:pt x="42" y="65"/>
                    <a:pt x="41" y="67"/>
                  </a:cubicBezTo>
                  <a:cubicBezTo>
                    <a:pt x="33" y="73"/>
                    <a:pt x="33" y="73"/>
                    <a:pt x="33" y="73"/>
                  </a:cubicBezTo>
                  <a:cubicBezTo>
                    <a:pt x="32" y="65"/>
                    <a:pt x="29" y="56"/>
                    <a:pt x="24" y="48"/>
                  </a:cubicBezTo>
                  <a:cubicBezTo>
                    <a:pt x="27" y="46"/>
                    <a:pt x="29" y="41"/>
                    <a:pt x="29" y="35"/>
                  </a:cubicBezTo>
                  <a:cubicBezTo>
                    <a:pt x="29" y="25"/>
                    <a:pt x="24" y="15"/>
                    <a:pt x="18" y="13"/>
                  </a:cubicBezTo>
                  <a:close/>
                  <a:moveTo>
                    <a:pt x="28" y="64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3" y="96"/>
                    <a:pt x="3" y="96"/>
                    <a:pt x="3" y="96"/>
                  </a:cubicBezTo>
                  <a:cubicBezTo>
                    <a:pt x="3" y="59"/>
                    <a:pt x="3" y="59"/>
                    <a:pt x="3" y="59"/>
                  </a:cubicBezTo>
                  <a:cubicBezTo>
                    <a:pt x="25" y="68"/>
                    <a:pt x="25" y="68"/>
                    <a:pt x="25" y="68"/>
                  </a:cubicBezTo>
                  <a:cubicBezTo>
                    <a:pt x="25" y="105"/>
                    <a:pt x="25" y="105"/>
                    <a:pt x="25" y="105"/>
                  </a:cubicBezTo>
                  <a:cubicBezTo>
                    <a:pt x="28" y="106"/>
                    <a:pt x="28" y="106"/>
                    <a:pt x="28" y="106"/>
                  </a:cubicBezTo>
                  <a:lnTo>
                    <a:pt x="28" y="64"/>
                  </a:lnTo>
                  <a:close/>
                  <a:moveTo>
                    <a:pt x="70" y="17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8" y="18"/>
                    <a:pt x="29" y="21"/>
                    <a:pt x="30" y="23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67" y="21"/>
                    <a:pt x="67" y="21"/>
                    <a:pt x="67" y="21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2" y="40"/>
                    <a:pt x="31" y="42"/>
                    <a:pt x="31" y="44"/>
                  </a:cubicBezTo>
                  <a:cubicBezTo>
                    <a:pt x="47" y="50"/>
                    <a:pt x="47" y="50"/>
                    <a:pt x="47" y="50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43" y="52"/>
                    <a:pt x="43" y="52"/>
                    <a:pt x="43" y="52"/>
                  </a:cubicBezTo>
                  <a:cubicBezTo>
                    <a:pt x="43" y="57"/>
                    <a:pt x="43" y="57"/>
                    <a:pt x="43" y="57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5" y="57"/>
                    <a:pt x="55" y="57"/>
                    <a:pt x="55" y="57"/>
                  </a:cubicBezTo>
                  <a:cubicBezTo>
                    <a:pt x="50" y="55"/>
                    <a:pt x="50" y="55"/>
                    <a:pt x="50" y="55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70" y="60"/>
                    <a:pt x="70" y="60"/>
                    <a:pt x="70" y="60"/>
                  </a:cubicBezTo>
                  <a:lnTo>
                    <a:pt x="70" y="17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7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Freeform 44"/>
            <p:cNvSpPr>
              <a:spLocks noEditPoints="1"/>
            </p:cNvSpPr>
            <p:nvPr/>
          </p:nvSpPr>
          <p:spPr bwMode="auto">
            <a:xfrm>
              <a:off x="5463677" y="2085531"/>
              <a:ext cx="421549" cy="471826"/>
            </a:xfrm>
            <a:custGeom>
              <a:avLst/>
              <a:gdLst>
                <a:gd name="T0" fmla="*/ 62 w 92"/>
                <a:gd name="T1" fmla="*/ 36 h 103"/>
                <a:gd name="T2" fmla="*/ 52 w 92"/>
                <a:gd name="T3" fmla="*/ 48 h 103"/>
                <a:gd name="T4" fmla="*/ 50 w 92"/>
                <a:gd name="T5" fmla="*/ 51 h 103"/>
                <a:gd name="T6" fmla="*/ 62 w 92"/>
                <a:gd name="T7" fmla="*/ 77 h 103"/>
                <a:gd name="T8" fmla="*/ 66 w 92"/>
                <a:gd name="T9" fmla="*/ 71 h 103"/>
                <a:gd name="T10" fmla="*/ 62 w 92"/>
                <a:gd name="T11" fmla="*/ 62 h 103"/>
                <a:gd name="T12" fmla="*/ 92 w 92"/>
                <a:gd name="T13" fmla="*/ 74 h 103"/>
                <a:gd name="T14" fmla="*/ 92 w 92"/>
                <a:gd name="T15" fmla="*/ 63 h 103"/>
                <a:gd name="T16" fmla="*/ 62 w 92"/>
                <a:gd name="T17" fmla="*/ 51 h 103"/>
                <a:gd name="T18" fmla="*/ 66 w 92"/>
                <a:gd name="T19" fmla="*/ 45 h 103"/>
                <a:gd name="T20" fmla="*/ 62 w 92"/>
                <a:gd name="T21" fmla="*/ 36 h 103"/>
                <a:gd name="T22" fmla="*/ 35 w 92"/>
                <a:gd name="T23" fmla="*/ 0 h 103"/>
                <a:gd name="T24" fmla="*/ 22 w 92"/>
                <a:gd name="T25" fmla="*/ 21 h 103"/>
                <a:gd name="T26" fmla="*/ 22 w 92"/>
                <a:gd name="T27" fmla="*/ 35 h 103"/>
                <a:gd name="T28" fmla="*/ 13 w 92"/>
                <a:gd name="T29" fmla="*/ 31 h 103"/>
                <a:gd name="T30" fmla="*/ 17 w 92"/>
                <a:gd name="T31" fmla="*/ 25 h 103"/>
                <a:gd name="T32" fmla="*/ 12 w 92"/>
                <a:gd name="T33" fmla="*/ 16 h 103"/>
                <a:gd name="T34" fmla="*/ 3 w 92"/>
                <a:gd name="T35" fmla="*/ 28 h 103"/>
                <a:gd name="T36" fmla="*/ 3 w 92"/>
                <a:gd name="T37" fmla="*/ 28 h 103"/>
                <a:gd name="T38" fmla="*/ 0 w 92"/>
                <a:gd name="T39" fmla="*/ 31 h 103"/>
                <a:gd name="T40" fmla="*/ 12 w 92"/>
                <a:gd name="T41" fmla="*/ 56 h 103"/>
                <a:gd name="T42" fmla="*/ 17 w 92"/>
                <a:gd name="T43" fmla="*/ 51 h 103"/>
                <a:gd name="T44" fmla="*/ 13 w 92"/>
                <a:gd name="T45" fmla="*/ 42 h 103"/>
                <a:gd name="T46" fmla="*/ 22 w 92"/>
                <a:gd name="T47" fmla="*/ 46 h 103"/>
                <a:gd name="T48" fmla="*/ 22 w 92"/>
                <a:gd name="T49" fmla="*/ 59 h 103"/>
                <a:gd name="T50" fmla="*/ 38 w 92"/>
                <a:gd name="T51" fmla="*/ 93 h 103"/>
                <a:gd name="T52" fmla="*/ 61 w 92"/>
                <a:gd name="T53" fmla="*/ 102 h 103"/>
                <a:gd name="T54" fmla="*/ 65 w 92"/>
                <a:gd name="T55" fmla="*/ 103 h 103"/>
                <a:gd name="T56" fmla="*/ 77 w 92"/>
                <a:gd name="T57" fmla="*/ 82 h 103"/>
                <a:gd name="T58" fmla="*/ 77 w 92"/>
                <a:gd name="T59" fmla="*/ 77 h 103"/>
                <a:gd name="T60" fmla="*/ 71 w 92"/>
                <a:gd name="T61" fmla="*/ 74 h 103"/>
                <a:gd name="T62" fmla="*/ 71 w 92"/>
                <a:gd name="T63" fmla="*/ 79 h 103"/>
                <a:gd name="T64" fmla="*/ 63 w 92"/>
                <a:gd name="T65" fmla="*/ 92 h 103"/>
                <a:gd name="T66" fmla="*/ 61 w 92"/>
                <a:gd name="T67" fmla="*/ 91 h 103"/>
                <a:gd name="T68" fmla="*/ 38 w 92"/>
                <a:gd name="T69" fmla="*/ 82 h 103"/>
                <a:gd name="T70" fmla="*/ 29 w 92"/>
                <a:gd name="T71" fmla="*/ 62 h 103"/>
                <a:gd name="T72" fmla="*/ 29 w 92"/>
                <a:gd name="T73" fmla="*/ 24 h 103"/>
                <a:gd name="T74" fmla="*/ 36 w 92"/>
                <a:gd name="T75" fmla="*/ 11 h 103"/>
                <a:gd name="T76" fmla="*/ 38 w 92"/>
                <a:gd name="T77" fmla="*/ 11 h 103"/>
                <a:gd name="T78" fmla="*/ 61 w 92"/>
                <a:gd name="T79" fmla="*/ 21 h 103"/>
                <a:gd name="T80" fmla="*/ 71 w 92"/>
                <a:gd name="T81" fmla="*/ 41 h 103"/>
                <a:gd name="T82" fmla="*/ 71 w 92"/>
                <a:gd name="T83" fmla="*/ 46 h 103"/>
                <a:gd name="T84" fmla="*/ 77 w 92"/>
                <a:gd name="T85" fmla="*/ 48 h 103"/>
                <a:gd name="T86" fmla="*/ 77 w 92"/>
                <a:gd name="T87" fmla="*/ 44 h 103"/>
                <a:gd name="T88" fmla="*/ 61 w 92"/>
                <a:gd name="T89" fmla="*/ 10 h 103"/>
                <a:gd name="T90" fmla="*/ 38 w 92"/>
                <a:gd name="T91" fmla="*/ 0 h 103"/>
                <a:gd name="T92" fmla="*/ 35 w 92"/>
                <a:gd name="T93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2" h="103">
                  <a:moveTo>
                    <a:pt x="62" y="36"/>
                  </a:moveTo>
                  <a:cubicBezTo>
                    <a:pt x="52" y="48"/>
                    <a:pt x="52" y="48"/>
                    <a:pt x="52" y="48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62" y="77"/>
                    <a:pt x="62" y="77"/>
                    <a:pt x="62" y="77"/>
                  </a:cubicBezTo>
                  <a:cubicBezTo>
                    <a:pt x="66" y="71"/>
                    <a:pt x="66" y="71"/>
                    <a:pt x="66" y="71"/>
                  </a:cubicBezTo>
                  <a:cubicBezTo>
                    <a:pt x="62" y="62"/>
                    <a:pt x="62" y="62"/>
                    <a:pt x="62" y="62"/>
                  </a:cubicBezTo>
                  <a:cubicBezTo>
                    <a:pt x="92" y="74"/>
                    <a:pt x="92" y="74"/>
                    <a:pt x="92" y="74"/>
                  </a:cubicBezTo>
                  <a:cubicBezTo>
                    <a:pt x="92" y="63"/>
                    <a:pt x="92" y="63"/>
                    <a:pt x="92" y="63"/>
                  </a:cubicBezTo>
                  <a:cubicBezTo>
                    <a:pt x="62" y="51"/>
                    <a:pt x="62" y="51"/>
                    <a:pt x="62" y="51"/>
                  </a:cubicBezTo>
                  <a:cubicBezTo>
                    <a:pt x="66" y="45"/>
                    <a:pt x="66" y="45"/>
                    <a:pt x="66" y="45"/>
                  </a:cubicBezTo>
                  <a:cubicBezTo>
                    <a:pt x="62" y="36"/>
                    <a:pt x="62" y="36"/>
                    <a:pt x="62" y="36"/>
                  </a:cubicBezTo>
                  <a:moveTo>
                    <a:pt x="35" y="0"/>
                  </a:moveTo>
                  <a:cubicBezTo>
                    <a:pt x="28" y="0"/>
                    <a:pt x="22" y="8"/>
                    <a:pt x="22" y="21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22" y="74"/>
                    <a:pt x="29" y="89"/>
                    <a:pt x="38" y="93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62" y="103"/>
                    <a:pt x="64" y="103"/>
                    <a:pt x="65" y="103"/>
                  </a:cubicBezTo>
                  <a:cubicBezTo>
                    <a:pt x="72" y="103"/>
                    <a:pt x="77" y="95"/>
                    <a:pt x="77" y="82"/>
                  </a:cubicBezTo>
                  <a:cubicBezTo>
                    <a:pt x="77" y="77"/>
                    <a:pt x="77" y="77"/>
                    <a:pt x="77" y="77"/>
                  </a:cubicBezTo>
                  <a:cubicBezTo>
                    <a:pt x="71" y="74"/>
                    <a:pt x="71" y="74"/>
                    <a:pt x="71" y="74"/>
                  </a:cubicBezTo>
                  <a:cubicBezTo>
                    <a:pt x="71" y="79"/>
                    <a:pt x="71" y="79"/>
                    <a:pt x="71" y="79"/>
                  </a:cubicBezTo>
                  <a:cubicBezTo>
                    <a:pt x="71" y="87"/>
                    <a:pt x="68" y="92"/>
                    <a:pt x="63" y="92"/>
                  </a:cubicBezTo>
                  <a:cubicBezTo>
                    <a:pt x="63" y="92"/>
                    <a:pt x="62" y="92"/>
                    <a:pt x="61" y="91"/>
                  </a:cubicBezTo>
                  <a:cubicBezTo>
                    <a:pt x="38" y="82"/>
                    <a:pt x="38" y="82"/>
                    <a:pt x="38" y="82"/>
                  </a:cubicBezTo>
                  <a:cubicBezTo>
                    <a:pt x="33" y="80"/>
                    <a:pt x="29" y="71"/>
                    <a:pt x="29" y="62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16"/>
                    <a:pt x="32" y="11"/>
                    <a:pt x="36" y="11"/>
                  </a:cubicBezTo>
                  <a:cubicBezTo>
                    <a:pt x="37" y="11"/>
                    <a:pt x="38" y="11"/>
                    <a:pt x="38" y="11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67" y="23"/>
                    <a:pt x="71" y="32"/>
                    <a:pt x="71" y="41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7" y="48"/>
                    <a:pt x="77" y="48"/>
                    <a:pt x="77" y="48"/>
                  </a:cubicBezTo>
                  <a:cubicBezTo>
                    <a:pt x="77" y="44"/>
                    <a:pt x="77" y="44"/>
                    <a:pt x="77" y="44"/>
                  </a:cubicBezTo>
                  <a:cubicBezTo>
                    <a:pt x="77" y="29"/>
                    <a:pt x="70" y="13"/>
                    <a:pt x="61" y="1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7" y="0"/>
                    <a:pt x="36" y="0"/>
                    <a:pt x="35" y="0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7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7" name="文本框 1"/>
          <p:cNvSpPr txBox="1"/>
          <p:nvPr/>
        </p:nvSpPr>
        <p:spPr>
          <a:xfrm>
            <a:off x="1539236" y="2009216"/>
            <a:ext cx="31475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的内容打在这里，或者通过复制您的文本后，在此框中选择粘贴，并选择只保留文字。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明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，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8" name="išļîďè"/>
          <p:cNvSpPr txBox="1"/>
          <p:nvPr/>
        </p:nvSpPr>
        <p:spPr bwMode="auto">
          <a:xfrm>
            <a:off x="1491721" y="1695849"/>
            <a:ext cx="3278751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tx1"/>
                </a:solidFill>
                <a:latin typeface="+mn-ea"/>
              </a:rPr>
              <a:t>Text here</a:t>
            </a:r>
          </a:p>
        </p:txBody>
      </p:sp>
      <p:sp>
        <p:nvSpPr>
          <p:cNvPr id="39" name="文本框 1"/>
          <p:cNvSpPr txBox="1"/>
          <p:nvPr/>
        </p:nvSpPr>
        <p:spPr>
          <a:xfrm>
            <a:off x="1539236" y="3869255"/>
            <a:ext cx="31475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的内容打在这里，或者通过复制您的文本后，在此框中选择粘贴，并选择只保留文字。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明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，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0" name="išļîďè"/>
          <p:cNvSpPr txBox="1"/>
          <p:nvPr/>
        </p:nvSpPr>
        <p:spPr bwMode="auto">
          <a:xfrm>
            <a:off x="1491721" y="3555888"/>
            <a:ext cx="3278751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tx1"/>
                </a:solidFill>
                <a:latin typeface="+mn-ea"/>
              </a:rPr>
              <a:t>Text here</a:t>
            </a:r>
          </a:p>
        </p:txBody>
      </p:sp>
      <p:sp>
        <p:nvSpPr>
          <p:cNvPr id="41" name="文本框 1"/>
          <p:cNvSpPr txBox="1"/>
          <p:nvPr/>
        </p:nvSpPr>
        <p:spPr>
          <a:xfrm>
            <a:off x="7055132" y="3070369"/>
            <a:ext cx="31475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的内容打在这里，或者通过复制您的文本后，在此框中选择粘贴，并选择只保留文字。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明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，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2" name="išļîďè"/>
          <p:cNvSpPr txBox="1"/>
          <p:nvPr/>
        </p:nvSpPr>
        <p:spPr bwMode="auto">
          <a:xfrm>
            <a:off x="7007617" y="2757002"/>
            <a:ext cx="3278751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tx1"/>
                </a:solidFill>
                <a:latin typeface="+mn-ea"/>
              </a:rPr>
              <a:t>Text here</a:t>
            </a:r>
          </a:p>
        </p:txBody>
      </p:sp>
      <p:sp>
        <p:nvSpPr>
          <p:cNvPr id="43" name="文本框 1"/>
          <p:cNvSpPr txBox="1"/>
          <p:nvPr/>
        </p:nvSpPr>
        <p:spPr>
          <a:xfrm>
            <a:off x="7055132" y="4930408"/>
            <a:ext cx="31475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的内容打在这里，或者通过复制您的文本后，在此框中选择粘贴，并选择只保留文字。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明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，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4" name="išļîďè"/>
          <p:cNvSpPr txBox="1"/>
          <p:nvPr/>
        </p:nvSpPr>
        <p:spPr bwMode="auto">
          <a:xfrm>
            <a:off x="7007617" y="4617041"/>
            <a:ext cx="3278751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tx1"/>
                </a:solidFill>
                <a:latin typeface="+mn-ea"/>
              </a:rPr>
              <a:t>Text here</a:t>
            </a:r>
          </a:p>
        </p:txBody>
      </p:sp>
    </p:spTree>
    <p:extLst>
      <p:ext uri="{BB962C8B-B14F-4D97-AF65-F5344CB8AC3E}">
        <p14:creationId xmlns:p14="http://schemas.microsoft.com/office/powerpoint/2010/main" val="3879396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243"/>
          <p:cNvSpPr/>
          <p:nvPr userDrawn="1"/>
        </p:nvSpPr>
        <p:spPr bwMode="auto">
          <a:xfrm>
            <a:off x="1566368" y="4764"/>
            <a:ext cx="2762015" cy="1865444"/>
          </a:xfrm>
          <a:custGeom>
            <a:avLst/>
            <a:gdLst>
              <a:gd name="T0" fmla="*/ 1233 w 2101"/>
              <a:gd name="T1" fmla="*/ 1234 h 1421"/>
              <a:gd name="T2" fmla="*/ 1913 w 2101"/>
              <a:gd name="T3" fmla="*/ 1234 h 1421"/>
              <a:gd name="T4" fmla="*/ 1913 w 2101"/>
              <a:gd name="T5" fmla="*/ 1234 h 1421"/>
              <a:gd name="T6" fmla="*/ 1913 w 2101"/>
              <a:gd name="T7" fmla="*/ 554 h 1421"/>
              <a:gd name="T8" fmla="*/ 1360 w 2101"/>
              <a:gd name="T9" fmla="*/ 0 h 1421"/>
              <a:gd name="T10" fmla="*/ 0 w 2101"/>
              <a:gd name="T11" fmla="*/ 0 h 1421"/>
              <a:gd name="T12" fmla="*/ 1233 w 2101"/>
              <a:gd name="T13" fmla="*/ 1234 h 14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01" h="1421">
                <a:moveTo>
                  <a:pt x="1233" y="1234"/>
                </a:moveTo>
                <a:cubicBezTo>
                  <a:pt x="1421" y="1421"/>
                  <a:pt x="1726" y="1421"/>
                  <a:pt x="1913" y="1234"/>
                </a:cubicBezTo>
                <a:cubicBezTo>
                  <a:pt x="1913" y="1234"/>
                  <a:pt x="1913" y="1234"/>
                  <a:pt x="1913" y="1234"/>
                </a:cubicBezTo>
                <a:cubicBezTo>
                  <a:pt x="2101" y="1046"/>
                  <a:pt x="2101" y="741"/>
                  <a:pt x="1913" y="554"/>
                </a:cubicBezTo>
                <a:cubicBezTo>
                  <a:pt x="1360" y="0"/>
                  <a:pt x="1360" y="0"/>
                  <a:pt x="1360" y="0"/>
                </a:cubicBezTo>
                <a:cubicBezTo>
                  <a:pt x="0" y="0"/>
                  <a:pt x="0" y="0"/>
                  <a:pt x="0" y="0"/>
                </a:cubicBezTo>
                <a:lnTo>
                  <a:pt x="1233" y="1234"/>
                </a:lnTo>
                <a:close/>
              </a:path>
            </a:pathLst>
          </a:custGeom>
          <a:solidFill>
            <a:srgbClr val="1C50A2">
              <a:alpha val="1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27" name="Freeform 244"/>
          <p:cNvSpPr/>
          <p:nvPr userDrawn="1"/>
        </p:nvSpPr>
        <p:spPr bwMode="auto">
          <a:xfrm>
            <a:off x="1769477" y="4764"/>
            <a:ext cx="1599892" cy="1105595"/>
          </a:xfrm>
          <a:custGeom>
            <a:avLst/>
            <a:gdLst>
              <a:gd name="T0" fmla="*/ 738 w 1217"/>
              <a:gd name="T1" fmla="*/ 738 h 842"/>
              <a:gd name="T2" fmla="*/ 1114 w 1217"/>
              <a:gd name="T3" fmla="*/ 738 h 842"/>
              <a:gd name="T4" fmla="*/ 1114 w 1217"/>
              <a:gd name="T5" fmla="*/ 738 h 842"/>
              <a:gd name="T6" fmla="*/ 1114 w 1217"/>
              <a:gd name="T7" fmla="*/ 362 h 842"/>
              <a:gd name="T8" fmla="*/ 752 w 1217"/>
              <a:gd name="T9" fmla="*/ 0 h 842"/>
              <a:gd name="T10" fmla="*/ 0 w 1217"/>
              <a:gd name="T11" fmla="*/ 0 h 842"/>
              <a:gd name="T12" fmla="*/ 738 w 1217"/>
              <a:gd name="T13" fmla="*/ 738 h 8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17" h="842">
                <a:moveTo>
                  <a:pt x="738" y="738"/>
                </a:moveTo>
                <a:cubicBezTo>
                  <a:pt x="841" y="842"/>
                  <a:pt x="1011" y="842"/>
                  <a:pt x="1114" y="738"/>
                </a:cubicBezTo>
                <a:cubicBezTo>
                  <a:pt x="1114" y="738"/>
                  <a:pt x="1114" y="738"/>
                  <a:pt x="1114" y="738"/>
                </a:cubicBezTo>
                <a:cubicBezTo>
                  <a:pt x="1217" y="635"/>
                  <a:pt x="1217" y="465"/>
                  <a:pt x="1114" y="362"/>
                </a:cubicBezTo>
                <a:cubicBezTo>
                  <a:pt x="752" y="0"/>
                  <a:pt x="752" y="0"/>
                  <a:pt x="752" y="0"/>
                </a:cubicBezTo>
                <a:cubicBezTo>
                  <a:pt x="0" y="0"/>
                  <a:pt x="0" y="0"/>
                  <a:pt x="0" y="0"/>
                </a:cubicBezTo>
                <a:lnTo>
                  <a:pt x="738" y="738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28" name="Freeform 246"/>
          <p:cNvSpPr/>
          <p:nvPr userDrawn="1"/>
        </p:nvSpPr>
        <p:spPr bwMode="auto">
          <a:xfrm>
            <a:off x="0" y="4764"/>
            <a:ext cx="3566561" cy="3290491"/>
          </a:xfrm>
          <a:custGeom>
            <a:avLst/>
            <a:gdLst>
              <a:gd name="T0" fmla="*/ 0 w 2713"/>
              <a:gd name="T1" fmla="*/ 730 h 2506"/>
              <a:gd name="T2" fmla="*/ 1518 w 2713"/>
              <a:gd name="T3" fmla="*/ 2249 h 2506"/>
              <a:gd name="T4" fmla="*/ 2455 w 2713"/>
              <a:gd name="T5" fmla="*/ 2249 h 2506"/>
              <a:gd name="T6" fmla="*/ 2455 w 2713"/>
              <a:gd name="T7" fmla="*/ 2249 h 2506"/>
              <a:gd name="T8" fmla="*/ 2455 w 2713"/>
              <a:gd name="T9" fmla="*/ 1312 h 2506"/>
              <a:gd name="T10" fmla="*/ 1143 w 2713"/>
              <a:gd name="T11" fmla="*/ 0 h 2506"/>
              <a:gd name="T12" fmla="*/ 0 w 2713"/>
              <a:gd name="T13" fmla="*/ 0 h 2506"/>
              <a:gd name="T14" fmla="*/ 0 w 2713"/>
              <a:gd name="T15" fmla="*/ 730 h 2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713" h="2506">
                <a:moveTo>
                  <a:pt x="0" y="730"/>
                </a:moveTo>
                <a:cubicBezTo>
                  <a:pt x="1518" y="2249"/>
                  <a:pt x="1518" y="2249"/>
                  <a:pt x="1518" y="2249"/>
                </a:cubicBezTo>
                <a:cubicBezTo>
                  <a:pt x="1776" y="2506"/>
                  <a:pt x="2197" y="2506"/>
                  <a:pt x="2455" y="2249"/>
                </a:cubicBezTo>
                <a:cubicBezTo>
                  <a:pt x="2455" y="2249"/>
                  <a:pt x="2455" y="2249"/>
                  <a:pt x="2455" y="2249"/>
                </a:cubicBezTo>
                <a:cubicBezTo>
                  <a:pt x="2713" y="1991"/>
                  <a:pt x="2713" y="1570"/>
                  <a:pt x="2455" y="1312"/>
                </a:cubicBezTo>
                <a:cubicBezTo>
                  <a:pt x="1143" y="0"/>
                  <a:pt x="1143" y="0"/>
                  <a:pt x="1143" y="0"/>
                </a:cubicBezTo>
                <a:cubicBezTo>
                  <a:pt x="0" y="0"/>
                  <a:pt x="0" y="0"/>
                  <a:pt x="0" y="0"/>
                </a:cubicBezTo>
                <a:lnTo>
                  <a:pt x="0" y="730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29" name="Freeform 248"/>
          <p:cNvSpPr/>
          <p:nvPr userDrawn="1"/>
        </p:nvSpPr>
        <p:spPr bwMode="auto">
          <a:xfrm>
            <a:off x="0" y="4764"/>
            <a:ext cx="1845725" cy="3014421"/>
          </a:xfrm>
          <a:custGeom>
            <a:avLst/>
            <a:gdLst>
              <a:gd name="T0" fmla="*/ 0 w 1404"/>
              <a:gd name="T1" fmla="*/ 231 h 2296"/>
              <a:gd name="T2" fmla="*/ 200 w 1404"/>
              <a:gd name="T3" fmla="*/ 208 h 2296"/>
              <a:gd name="T4" fmla="*/ 825 w 1404"/>
              <a:gd name="T5" fmla="*/ 467 h 2296"/>
              <a:gd name="T6" fmla="*/ 1084 w 1404"/>
              <a:gd name="T7" fmla="*/ 1092 h 2296"/>
              <a:gd name="T8" fmla="*/ 825 w 1404"/>
              <a:gd name="T9" fmla="*/ 1717 h 2296"/>
              <a:gd name="T10" fmla="*/ 200 w 1404"/>
              <a:gd name="T11" fmla="*/ 1976 h 2296"/>
              <a:gd name="T12" fmla="*/ 0 w 1404"/>
              <a:gd name="T13" fmla="*/ 1953 h 2296"/>
              <a:gd name="T14" fmla="*/ 0 w 1404"/>
              <a:gd name="T15" fmla="*/ 2279 h 2296"/>
              <a:gd name="T16" fmla="*/ 200 w 1404"/>
              <a:gd name="T17" fmla="*/ 2296 h 2296"/>
              <a:gd name="T18" fmla="*/ 1051 w 1404"/>
              <a:gd name="T19" fmla="*/ 1943 h 2296"/>
              <a:gd name="T20" fmla="*/ 1404 w 1404"/>
              <a:gd name="T21" fmla="*/ 1092 h 2296"/>
              <a:gd name="T22" fmla="*/ 1051 w 1404"/>
              <a:gd name="T23" fmla="*/ 241 h 2296"/>
              <a:gd name="T24" fmla="*/ 708 w 1404"/>
              <a:gd name="T25" fmla="*/ 0 h 2296"/>
              <a:gd name="T26" fmla="*/ 0 w 1404"/>
              <a:gd name="T27" fmla="*/ 0 h 2296"/>
              <a:gd name="T28" fmla="*/ 0 w 1404"/>
              <a:gd name="T29" fmla="*/ 231 h 2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404" h="2296">
                <a:moveTo>
                  <a:pt x="0" y="231"/>
                </a:moveTo>
                <a:cubicBezTo>
                  <a:pt x="65" y="216"/>
                  <a:pt x="132" y="208"/>
                  <a:pt x="200" y="208"/>
                </a:cubicBezTo>
                <a:cubicBezTo>
                  <a:pt x="436" y="208"/>
                  <a:pt x="658" y="300"/>
                  <a:pt x="825" y="467"/>
                </a:cubicBezTo>
                <a:cubicBezTo>
                  <a:pt x="992" y="634"/>
                  <a:pt x="1084" y="856"/>
                  <a:pt x="1084" y="1092"/>
                </a:cubicBezTo>
                <a:cubicBezTo>
                  <a:pt x="1084" y="1328"/>
                  <a:pt x="992" y="1550"/>
                  <a:pt x="825" y="1717"/>
                </a:cubicBezTo>
                <a:cubicBezTo>
                  <a:pt x="658" y="1884"/>
                  <a:pt x="436" y="1976"/>
                  <a:pt x="200" y="1976"/>
                </a:cubicBezTo>
                <a:cubicBezTo>
                  <a:pt x="132" y="1976"/>
                  <a:pt x="65" y="1968"/>
                  <a:pt x="0" y="1953"/>
                </a:cubicBezTo>
                <a:cubicBezTo>
                  <a:pt x="0" y="2279"/>
                  <a:pt x="0" y="2279"/>
                  <a:pt x="0" y="2279"/>
                </a:cubicBezTo>
                <a:cubicBezTo>
                  <a:pt x="65" y="2290"/>
                  <a:pt x="132" y="2296"/>
                  <a:pt x="200" y="2296"/>
                </a:cubicBezTo>
                <a:cubicBezTo>
                  <a:pt x="521" y="2296"/>
                  <a:pt x="824" y="2171"/>
                  <a:pt x="1051" y="1943"/>
                </a:cubicBezTo>
                <a:cubicBezTo>
                  <a:pt x="1279" y="1716"/>
                  <a:pt x="1404" y="1414"/>
                  <a:pt x="1404" y="1092"/>
                </a:cubicBezTo>
                <a:cubicBezTo>
                  <a:pt x="1404" y="770"/>
                  <a:pt x="1279" y="468"/>
                  <a:pt x="1051" y="241"/>
                </a:cubicBezTo>
                <a:cubicBezTo>
                  <a:pt x="950" y="140"/>
                  <a:pt x="834" y="59"/>
                  <a:pt x="708" y="0"/>
                </a:cubicBezTo>
                <a:cubicBezTo>
                  <a:pt x="0" y="0"/>
                  <a:pt x="0" y="0"/>
                  <a:pt x="0" y="0"/>
                </a:cubicBezTo>
                <a:lnTo>
                  <a:pt x="0" y="23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30" name="Oval 251"/>
          <p:cNvSpPr>
            <a:spLocks noChangeArrowheads="1"/>
          </p:cNvSpPr>
          <p:nvPr userDrawn="1"/>
        </p:nvSpPr>
        <p:spPr bwMode="auto">
          <a:xfrm>
            <a:off x="3582336" y="595685"/>
            <a:ext cx="341801" cy="341801"/>
          </a:xfrm>
          <a:prstGeom prst="ellipse">
            <a:avLst/>
          </a:prstGeom>
          <a:solidFill>
            <a:srgbClr val="1C50A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31" name="Oval 252"/>
          <p:cNvSpPr>
            <a:spLocks noChangeArrowheads="1"/>
          </p:cNvSpPr>
          <p:nvPr userDrawn="1"/>
        </p:nvSpPr>
        <p:spPr bwMode="auto">
          <a:xfrm>
            <a:off x="419362" y="3230283"/>
            <a:ext cx="168271" cy="168271"/>
          </a:xfrm>
          <a:prstGeom prst="ellipse">
            <a:avLst/>
          </a:prstGeom>
          <a:solidFill>
            <a:srgbClr val="1C50A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32" name="Oval 253"/>
          <p:cNvSpPr>
            <a:spLocks noChangeArrowheads="1"/>
          </p:cNvSpPr>
          <p:nvPr userDrawn="1"/>
        </p:nvSpPr>
        <p:spPr bwMode="auto">
          <a:xfrm>
            <a:off x="2371572" y="2221211"/>
            <a:ext cx="168271" cy="16695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33" name="Freeform 261"/>
          <p:cNvSpPr/>
          <p:nvPr userDrawn="1"/>
        </p:nvSpPr>
        <p:spPr bwMode="auto">
          <a:xfrm>
            <a:off x="922862" y="2925517"/>
            <a:ext cx="503499" cy="435139"/>
          </a:xfrm>
          <a:custGeom>
            <a:avLst/>
            <a:gdLst>
              <a:gd name="T0" fmla="*/ 0 w 383"/>
              <a:gd name="T1" fmla="*/ 113 h 331"/>
              <a:gd name="T2" fmla="*/ 321 w 383"/>
              <a:gd name="T3" fmla="*/ 0 h 331"/>
              <a:gd name="T4" fmla="*/ 383 w 383"/>
              <a:gd name="T5" fmla="*/ 331 h 331"/>
              <a:gd name="T6" fmla="*/ 0 w 383"/>
              <a:gd name="T7" fmla="*/ 113 h 3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83" h="331">
                <a:moveTo>
                  <a:pt x="0" y="113"/>
                </a:moveTo>
                <a:lnTo>
                  <a:pt x="321" y="0"/>
                </a:lnTo>
                <a:lnTo>
                  <a:pt x="383" y="331"/>
                </a:lnTo>
                <a:lnTo>
                  <a:pt x="0" y="113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grpSp>
        <p:nvGrpSpPr>
          <p:cNvPr id="10" name="PA-淘宝网Chenying0907出品 1"/>
          <p:cNvGrpSpPr/>
          <p:nvPr/>
        </p:nvGrpSpPr>
        <p:grpSpPr>
          <a:xfrm>
            <a:off x="4629934" y="2710981"/>
            <a:ext cx="1551568" cy="1375145"/>
            <a:chOff x="3295850" y="2263222"/>
            <a:chExt cx="2643765" cy="2343151"/>
          </a:xfrm>
        </p:grpSpPr>
        <p:sp>
          <p:nvSpPr>
            <p:cNvPr id="13" name="PA-淘宝网Chenying0907出品 5"/>
            <p:cNvSpPr/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ysClr val="window" lastClr="FFFFFF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4" name="PA-淘宝网Chenying0907出品 5"/>
            <p:cNvSpPr/>
            <p:nvPr/>
          </p:nvSpPr>
          <p:spPr bwMode="auto">
            <a:xfrm>
              <a:off x="3589408" y="2523401"/>
              <a:ext cx="2056648" cy="1822793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1C50A2"/>
            </a:solidFill>
            <a:ln w="25400" cap="flat" cmpd="sng" algn="ctr">
              <a:noFill/>
              <a:prstDash val="solid"/>
            </a:ln>
            <a:effectLst/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1" name="PA-淘宝网Chenying0907出品 40"/>
          <p:cNvSpPr txBox="1"/>
          <p:nvPr/>
        </p:nvSpPr>
        <p:spPr>
          <a:xfrm>
            <a:off x="5845689" y="3055655"/>
            <a:ext cx="27831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000" b="1" dirty="0">
                <a:solidFill>
                  <a:srgbClr val="1C50A2"/>
                </a:solidFill>
                <a:latin typeface="微软雅黑" panose="020B0503020204020204" pitchFamily="34" charset="-122"/>
              </a:rPr>
              <a:t>绪论</a:t>
            </a:r>
          </a:p>
        </p:txBody>
      </p:sp>
      <p:sp>
        <p:nvSpPr>
          <p:cNvPr id="12" name="文本框 3"/>
          <p:cNvSpPr txBox="1"/>
          <p:nvPr/>
        </p:nvSpPr>
        <p:spPr>
          <a:xfrm>
            <a:off x="5115326" y="2947389"/>
            <a:ext cx="12223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5400" b="1" dirty="0" smtClean="0">
                <a:solidFill>
                  <a:schemeClr val="bg1"/>
                </a:solidFill>
                <a:latin typeface="+mn-ea"/>
              </a:rPr>
              <a:t>1</a:t>
            </a:r>
            <a:endParaRPr lang="zh-CN" altLang="en-US" sz="5400" b="1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028737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06283" y="171919"/>
            <a:ext cx="670385" cy="604428"/>
            <a:chOff x="5424755" y="1340768"/>
            <a:chExt cx="670560" cy="604586"/>
          </a:xfrm>
        </p:grpSpPr>
        <p:grpSp>
          <p:nvGrpSpPr>
            <p:cNvPr id="3" name="组合 2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5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4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1223286" y="290670"/>
            <a:ext cx="2798379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dirty="0">
                <a:solidFill>
                  <a:srgbClr val="414455"/>
                </a:solidFill>
                <a:latin typeface="微软雅黑" panose="020B0503020204020204" pitchFamily="34" charset="-122"/>
              </a:rPr>
              <a:t>建议与总结</a:t>
            </a:r>
          </a:p>
        </p:txBody>
      </p:sp>
      <p:sp>
        <p:nvSpPr>
          <p:cNvPr id="8" name="Freeform 126"/>
          <p:cNvSpPr>
            <a:spLocks noChangeAspect="1" noEditPoints="1"/>
          </p:cNvSpPr>
          <p:nvPr/>
        </p:nvSpPr>
        <p:spPr bwMode="auto">
          <a:xfrm>
            <a:off x="710380" y="332909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535009" y="294701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spcBef>
                <a:spcPct val="0"/>
              </a:spcBef>
              <a:defRPr/>
            </a:pPr>
            <a:r>
              <a:rPr kumimoji="1" lang="zh-CN" altLang="en-US" dirty="0">
                <a:solidFill>
                  <a:srgbClr val="1C50A2"/>
                </a:solidFill>
                <a:latin typeface="Arial" panose="020B0604020202020204"/>
              </a:rPr>
              <a:t>问题评估</a:t>
            </a:r>
            <a:endParaRPr lang="zh-CN" altLang="en-US" dirty="0">
              <a:solidFill>
                <a:srgbClr val="1C50A2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744182" y="308217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lang="zh-CN" altLang="en-US" dirty="0">
                <a:solidFill>
                  <a:srgbClr val="1C50A2"/>
                </a:solidFill>
                <a:latin typeface="Arial" panose="020B0604020202020204"/>
              </a:rPr>
              <a:t>相关对策</a:t>
            </a:r>
          </a:p>
        </p:txBody>
      </p:sp>
      <p:sp>
        <p:nvSpPr>
          <p:cNvPr id="11" name="矩形 10"/>
          <p:cNvSpPr/>
          <p:nvPr/>
        </p:nvSpPr>
        <p:spPr>
          <a:xfrm>
            <a:off x="9154720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kumimoji="1" lang="zh-CN" altLang="en-US" dirty="0">
                <a:solidFill>
                  <a:srgbClr val="1C50A2"/>
                </a:solidFill>
                <a:latin typeface="Arial" panose="020B0604020202020204"/>
              </a:rPr>
              <a:t>研究总结</a:t>
            </a:r>
            <a:endParaRPr lang="zh-CN" altLang="en-US" dirty="0">
              <a:solidFill>
                <a:srgbClr val="1C50A2"/>
              </a:solidFill>
              <a:latin typeface="Arial" panose="020B06040202020202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441652" y="294699"/>
            <a:ext cx="1082348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kumimoji="1" lang="zh-CN" altLang="en-US" b="1" dirty="0">
                <a:solidFill>
                  <a:srgbClr val="1C50A2"/>
                </a:solidFill>
                <a:latin typeface="Arial" panose="020B0604020202020204"/>
              </a:rPr>
              <a:t>成绩与思考</a:t>
            </a:r>
            <a:endParaRPr lang="zh-CN" altLang="en-US" b="1" dirty="0">
              <a:solidFill>
                <a:srgbClr val="1C50A2"/>
              </a:solidFill>
              <a:latin typeface="Arial" panose="020B0604020202020204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7586134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8873067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10160000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11599333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2" name="组合 91"/>
          <p:cNvGrpSpPr/>
          <p:nvPr/>
        </p:nvGrpSpPr>
        <p:grpSpPr>
          <a:xfrm>
            <a:off x="4278314" y="1859548"/>
            <a:ext cx="3711401" cy="3692697"/>
            <a:chOff x="4032781" y="1376948"/>
            <a:chExt cx="4431237" cy="4408905"/>
          </a:xfrm>
        </p:grpSpPr>
        <p:sp>
          <p:nvSpPr>
            <p:cNvPr id="17" name="Freeform 5"/>
            <p:cNvSpPr/>
            <p:nvPr/>
          </p:nvSpPr>
          <p:spPr bwMode="auto">
            <a:xfrm>
              <a:off x="4340427" y="1376948"/>
              <a:ext cx="3815945" cy="4408905"/>
            </a:xfrm>
            <a:custGeom>
              <a:avLst/>
              <a:gdLst>
                <a:gd name="T0" fmla="*/ 3349 w 3349"/>
                <a:gd name="T1" fmla="*/ 2902 h 3868"/>
                <a:gd name="T2" fmla="*/ 1675 w 3349"/>
                <a:gd name="T3" fmla="*/ 3868 h 3868"/>
                <a:gd name="T4" fmla="*/ 0 w 3349"/>
                <a:gd name="T5" fmla="*/ 2902 h 3868"/>
                <a:gd name="T6" fmla="*/ 0 w 3349"/>
                <a:gd name="T7" fmla="*/ 966 h 3868"/>
                <a:gd name="T8" fmla="*/ 1675 w 3349"/>
                <a:gd name="T9" fmla="*/ 0 h 3868"/>
                <a:gd name="T10" fmla="*/ 3349 w 3349"/>
                <a:gd name="T11" fmla="*/ 966 h 3868"/>
                <a:gd name="T12" fmla="*/ 3349 w 3349"/>
                <a:gd name="T13" fmla="*/ 2902 h 3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49" h="3868">
                  <a:moveTo>
                    <a:pt x="3349" y="2902"/>
                  </a:moveTo>
                  <a:lnTo>
                    <a:pt x="1675" y="3868"/>
                  </a:lnTo>
                  <a:lnTo>
                    <a:pt x="0" y="2902"/>
                  </a:lnTo>
                  <a:lnTo>
                    <a:pt x="0" y="966"/>
                  </a:lnTo>
                  <a:lnTo>
                    <a:pt x="1675" y="0"/>
                  </a:lnTo>
                  <a:lnTo>
                    <a:pt x="3349" y="966"/>
                  </a:lnTo>
                  <a:lnTo>
                    <a:pt x="3349" y="2902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190500" dist="50800" dir="13500000">
                <a:prstClr val="black">
                  <a:alpha val="42000"/>
                </a:prstClr>
              </a:innerShdw>
            </a:effectLst>
          </p:spPr>
          <p:txBody>
            <a:bodyPr lIns="96417" tIns="48209" rIns="96417" bIns="48209"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5656342" y="3154650"/>
              <a:ext cx="1168613" cy="722766"/>
              <a:chOff x="8513763" y="2622551"/>
              <a:chExt cx="765175" cy="473075"/>
            </a:xfrm>
            <a:solidFill>
              <a:srgbClr val="1D50A2"/>
            </a:solidFill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86" name="Freeform 36"/>
              <p:cNvSpPr/>
              <p:nvPr/>
            </p:nvSpPr>
            <p:spPr bwMode="auto">
              <a:xfrm>
                <a:off x="8704263" y="2622551"/>
                <a:ext cx="382587" cy="473075"/>
              </a:xfrm>
              <a:custGeom>
                <a:avLst/>
                <a:gdLst>
                  <a:gd name="T0" fmla="*/ 126 w 132"/>
                  <a:gd name="T1" fmla="*/ 135 h 163"/>
                  <a:gd name="T2" fmla="*/ 89 w 132"/>
                  <a:gd name="T3" fmla="*/ 73 h 163"/>
                  <a:gd name="T4" fmla="*/ 79 w 132"/>
                  <a:gd name="T5" fmla="*/ 73 h 163"/>
                  <a:gd name="T6" fmla="*/ 104 w 132"/>
                  <a:gd name="T7" fmla="*/ 38 h 163"/>
                  <a:gd name="T8" fmla="*/ 66 w 132"/>
                  <a:gd name="T9" fmla="*/ 0 h 163"/>
                  <a:gd name="T10" fmla="*/ 28 w 132"/>
                  <a:gd name="T11" fmla="*/ 38 h 163"/>
                  <a:gd name="T12" fmla="*/ 53 w 132"/>
                  <a:gd name="T13" fmla="*/ 73 h 163"/>
                  <a:gd name="T14" fmla="*/ 43 w 132"/>
                  <a:gd name="T15" fmla="*/ 73 h 163"/>
                  <a:gd name="T16" fmla="*/ 6 w 132"/>
                  <a:gd name="T17" fmla="*/ 135 h 163"/>
                  <a:gd name="T18" fmla="*/ 11 w 132"/>
                  <a:gd name="T19" fmla="*/ 163 h 163"/>
                  <a:gd name="T20" fmla="*/ 56 w 132"/>
                  <a:gd name="T21" fmla="*/ 163 h 163"/>
                  <a:gd name="T22" fmla="*/ 65 w 132"/>
                  <a:gd name="T23" fmla="*/ 86 h 163"/>
                  <a:gd name="T24" fmla="*/ 55 w 132"/>
                  <a:gd name="T25" fmla="*/ 76 h 163"/>
                  <a:gd name="T26" fmla="*/ 77 w 132"/>
                  <a:gd name="T27" fmla="*/ 76 h 163"/>
                  <a:gd name="T28" fmla="*/ 67 w 132"/>
                  <a:gd name="T29" fmla="*/ 86 h 163"/>
                  <a:gd name="T30" fmla="*/ 76 w 132"/>
                  <a:gd name="T31" fmla="*/ 163 h 163"/>
                  <a:gd name="T32" fmla="*/ 121 w 132"/>
                  <a:gd name="T33" fmla="*/ 163 h 163"/>
                  <a:gd name="T34" fmla="*/ 126 w 132"/>
                  <a:gd name="T35" fmla="*/ 135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2" h="163">
                    <a:moveTo>
                      <a:pt x="126" y="135"/>
                    </a:moveTo>
                    <a:cubicBezTo>
                      <a:pt x="121" y="123"/>
                      <a:pt x="109" y="73"/>
                      <a:pt x="89" y="73"/>
                    </a:cubicBezTo>
                    <a:cubicBezTo>
                      <a:pt x="79" y="73"/>
                      <a:pt x="79" y="73"/>
                      <a:pt x="79" y="73"/>
                    </a:cubicBezTo>
                    <a:cubicBezTo>
                      <a:pt x="93" y="68"/>
                      <a:pt x="104" y="54"/>
                      <a:pt x="104" y="38"/>
                    </a:cubicBezTo>
                    <a:cubicBezTo>
                      <a:pt x="104" y="17"/>
                      <a:pt x="87" y="0"/>
                      <a:pt x="66" y="0"/>
                    </a:cubicBezTo>
                    <a:cubicBezTo>
                      <a:pt x="45" y="0"/>
                      <a:pt x="28" y="17"/>
                      <a:pt x="28" y="38"/>
                    </a:cubicBezTo>
                    <a:cubicBezTo>
                      <a:pt x="28" y="54"/>
                      <a:pt x="39" y="68"/>
                      <a:pt x="53" y="73"/>
                    </a:cubicBezTo>
                    <a:cubicBezTo>
                      <a:pt x="43" y="73"/>
                      <a:pt x="43" y="73"/>
                      <a:pt x="43" y="73"/>
                    </a:cubicBezTo>
                    <a:cubicBezTo>
                      <a:pt x="23" y="73"/>
                      <a:pt x="11" y="123"/>
                      <a:pt x="6" y="135"/>
                    </a:cubicBezTo>
                    <a:cubicBezTo>
                      <a:pt x="0" y="153"/>
                      <a:pt x="11" y="163"/>
                      <a:pt x="11" y="163"/>
                    </a:cubicBezTo>
                    <a:cubicBezTo>
                      <a:pt x="56" y="163"/>
                      <a:pt x="56" y="163"/>
                      <a:pt x="56" y="163"/>
                    </a:cubicBezTo>
                    <a:cubicBezTo>
                      <a:pt x="65" y="86"/>
                      <a:pt x="65" y="86"/>
                      <a:pt x="65" y="86"/>
                    </a:cubicBezTo>
                    <a:cubicBezTo>
                      <a:pt x="55" y="76"/>
                      <a:pt x="55" y="76"/>
                      <a:pt x="55" y="76"/>
                    </a:cubicBezTo>
                    <a:cubicBezTo>
                      <a:pt x="77" y="76"/>
                      <a:pt x="77" y="76"/>
                      <a:pt x="77" y="76"/>
                    </a:cubicBezTo>
                    <a:cubicBezTo>
                      <a:pt x="67" y="86"/>
                      <a:pt x="67" y="86"/>
                      <a:pt x="67" y="86"/>
                    </a:cubicBezTo>
                    <a:cubicBezTo>
                      <a:pt x="76" y="163"/>
                      <a:pt x="76" y="163"/>
                      <a:pt x="76" y="163"/>
                    </a:cubicBezTo>
                    <a:cubicBezTo>
                      <a:pt x="121" y="163"/>
                      <a:pt x="121" y="163"/>
                      <a:pt x="121" y="163"/>
                    </a:cubicBezTo>
                    <a:cubicBezTo>
                      <a:pt x="121" y="163"/>
                      <a:pt x="132" y="153"/>
                      <a:pt x="126" y="1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29" tIns="48214" rIns="96429" bIns="4821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7" name="Freeform 37"/>
              <p:cNvSpPr/>
              <p:nvPr/>
            </p:nvSpPr>
            <p:spPr bwMode="auto">
              <a:xfrm>
                <a:off x="8513763" y="2709863"/>
                <a:ext cx="242887" cy="385763"/>
              </a:xfrm>
              <a:custGeom>
                <a:avLst/>
                <a:gdLst>
                  <a:gd name="T0" fmla="*/ 68 w 84"/>
                  <a:gd name="T1" fmla="*/ 104 h 133"/>
                  <a:gd name="T2" fmla="*/ 70 w 84"/>
                  <a:gd name="T3" fmla="*/ 96 h 133"/>
                  <a:gd name="T4" fmla="*/ 82 w 84"/>
                  <a:gd name="T5" fmla="*/ 64 h 133"/>
                  <a:gd name="T6" fmla="*/ 72 w 84"/>
                  <a:gd name="T7" fmla="*/ 60 h 133"/>
                  <a:gd name="T8" fmla="*/ 64 w 84"/>
                  <a:gd name="T9" fmla="*/ 60 h 133"/>
                  <a:gd name="T10" fmla="*/ 84 w 84"/>
                  <a:gd name="T11" fmla="*/ 31 h 133"/>
                  <a:gd name="T12" fmla="*/ 54 w 84"/>
                  <a:gd name="T13" fmla="*/ 0 h 133"/>
                  <a:gd name="T14" fmla="*/ 23 w 84"/>
                  <a:gd name="T15" fmla="*/ 31 h 133"/>
                  <a:gd name="T16" fmla="*/ 43 w 84"/>
                  <a:gd name="T17" fmla="*/ 60 h 133"/>
                  <a:gd name="T18" fmla="*/ 35 w 84"/>
                  <a:gd name="T19" fmla="*/ 60 h 133"/>
                  <a:gd name="T20" fmla="*/ 5 w 84"/>
                  <a:gd name="T21" fmla="*/ 110 h 133"/>
                  <a:gd name="T22" fmla="*/ 9 w 84"/>
                  <a:gd name="T23" fmla="*/ 133 h 133"/>
                  <a:gd name="T24" fmla="*/ 45 w 84"/>
                  <a:gd name="T25" fmla="*/ 133 h 133"/>
                  <a:gd name="T26" fmla="*/ 53 w 84"/>
                  <a:gd name="T27" fmla="*/ 70 h 133"/>
                  <a:gd name="T28" fmla="*/ 45 w 84"/>
                  <a:gd name="T29" fmla="*/ 62 h 133"/>
                  <a:gd name="T30" fmla="*/ 62 w 84"/>
                  <a:gd name="T31" fmla="*/ 62 h 133"/>
                  <a:gd name="T32" fmla="*/ 55 w 84"/>
                  <a:gd name="T33" fmla="*/ 70 h 133"/>
                  <a:gd name="T34" fmla="*/ 62 w 84"/>
                  <a:gd name="T35" fmla="*/ 133 h 133"/>
                  <a:gd name="T36" fmla="*/ 71 w 84"/>
                  <a:gd name="T37" fmla="*/ 133 h 133"/>
                  <a:gd name="T38" fmla="*/ 68 w 84"/>
                  <a:gd name="T39" fmla="*/ 104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4" h="133">
                    <a:moveTo>
                      <a:pt x="68" y="104"/>
                    </a:moveTo>
                    <a:cubicBezTo>
                      <a:pt x="68" y="102"/>
                      <a:pt x="69" y="99"/>
                      <a:pt x="70" y="96"/>
                    </a:cubicBezTo>
                    <a:cubicBezTo>
                      <a:pt x="73" y="87"/>
                      <a:pt x="77" y="75"/>
                      <a:pt x="82" y="64"/>
                    </a:cubicBezTo>
                    <a:cubicBezTo>
                      <a:pt x="79" y="61"/>
                      <a:pt x="76" y="60"/>
                      <a:pt x="72" y="60"/>
                    </a:cubicBezTo>
                    <a:cubicBezTo>
                      <a:pt x="64" y="60"/>
                      <a:pt x="64" y="60"/>
                      <a:pt x="64" y="60"/>
                    </a:cubicBezTo>
                    <a:cubicBezTo>
                      <a:pt x="76" y="55"/>
                      <a:pt x="84" y="44"/>
                      <a:pt x="84" y="31"/>
                    </a:cubicBezTo>
                    <a:cubicBezTo>
                      <a:pt x="84" y="14"/>
                      <a:pt x="71" y="0"/>
                      <a:pt x="54" y="0"/>
                    </a:cubicBezTo>
                    <a:cubicBezTo>
                      <a:pt x="37" y="0"/>
                      <a:pt x="23" y="14"/>
                      <a:pt x="23" y="31"/>
                    </a:cubicBezTo>
                    <a:cubicBezTo>
                      <a:pt x="23" y="44"/>
                      <a:pt x="32" y="55"/>
                      <a:pt x="43" y="60"/>
                    </a:cubicBezTo>
                    <a:cubicBezTo>
                      <a:pt x="35" y="60"/>
                      <a:pt x="35" y="60"/>
                      <a:pt x="35" y="60"/>
                    </a:cubicBezTo>
                    <a:cubicBezTo>
                      <a:pt x="19" y="60"/>
                      <a:pt x="9" y="100"/>
                      <a:pt x="5" y="110"/>
                    </a:cubicBezTo>
                    <a:cubicBezTo>
                      <a:pt x="0" y="125"/>
                      <a:pt x="9" y="133"/>
                      <a:pt x="9" y="133"/>
                    </a:cubicBezTo>
                    <a:cubicBezTo>
                      <a:pt x="45" y="133"/>
                      <a:pt x="45" y="133"/>
                      <a:pt x="45" y="133"/>
                    </a:cubicBezTo>
                    <a:cubicBezTo>
                      <a:pt x="53" y="70"/>
                      <a:pt x="53" y="70"/>
                      <a:pt x="53" y="70"/>
                    </a:cubicBezTo>
                    <a:cubicBezTo>
                      <a:pt x="45" y="62"/>
                      <a:pt x="45" y="62"/>
                      <a:pt x="45" y="62"/>
                    </a:cubicBezTo>
                    <a:cubicBezTo>
                      <a:pt x="62" y="62"/>
                      <a:pt x="62" y="62"/>
                      <a:pt x="62" y="62"/>
                    </a:cubicBezTo>
                    <a:cubicBezTo>
                      <a:pt x="55" y="70"/>
                      <a:pt x="55" y="70"/>
                      <a:pt x="55" y="70"/>
                    </a:cubicBezTo>
                    <a:cubicBezTo>
                      <a:pt x="62" y="133"/>
                      <a:pt x="62" y="133"/>
                      <a:pt x="62" y="133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67" y="128"/>
                      <a:pt x="62" y="118"/>
                      <a:pt x="68" y="10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29" tIns="48214" rIns="96429" bIns="4821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8" name="Freeform 38"/>
              <p:cNvSpPr/>
              <p:nvPr/>
            </p:nvSpPr>
            <p:spPr bwMode="auto">
              <a:xfrm>
                <a:off x="9034463" y="2709863"/>
                <a:ext cx="244475" cy="385763"/>
              </a:xfrm>
              <a:custGeom>
                <a:avLst/>
                <a:gdLst>
                  <a:gd name="T0" fmla="*/ 79 w 84"/>
                  <a:gd name="T1" fmla="*/ 110 h 133"/>
                  <a:gd name="T2" fmla="*/ 49 w 84"/>
                  <a:gd name="T3" fmla="*/ 60 h 133"/>
                  <a:gd name="T4" fmla="*/ 41 w 84"/>
                  <a:gd name="T5" fmla="*/ 60 h 133"/>
                  <a:gd name="T6" fmla="*/ 61 w 84"/>
                  <a:gd name="T7" fmla="*/ 31 h 133"/>
                  <a:gd name="T8" fmla="*/ 30 w 84"/>
                  <a:gd name="T9" fmla="*/ 0 h 133"/>
                  <a:gd name="T10" fmla="*/ 0 w 84"/>
                  <a:gd name="T11" fmla="*/ 31 h 133"/>
                  <a:gd name="T12" fmla="*/ 20 w 84"/>
                  <a:gd name="T13" fmla="*/ 60 h 133"/>
                  <a:gd name="T14" fmla="*/ 12 w 84"/>
                  <a:gd name="T15" fmla="*/ 60 h 133"/>
                  <a:gd name="T16" fmla="*/ 2 w 84"/>
                  <a:gd name="T17" fmla="*/ 64 h 133"/>
                  <a:gd name="T18" fmla="*/ 14 w 84"/>
                  <a:gd name="T19" fmla="*/ 96 h 133"/>
                  <a:gd name="T20" fmla="*/ 16 w 84"/>
                  <a:gd name="T21" fmla="*/ 104 h 133"/>
                  <a:gd name="T22" fmla="*/ 13 w 84"/>
                  <a:gd name="T23" fmla="*/ 133 h 133"/>
                  <a:gd name="T24" fmla="*/ 22 w 84"/>
                  <a:gd name="T25" fmla="*/ 133 h 133"/>
                  <a:gd name="T26" fmla="*/ 29 w 84"/>
                  <a:gd name="T27" fmla="*/ 70 h 133"/>
                  <a:gd name="T28" fmla="*/ 22 w 84"/>
                  <a:gd name="T29" fmla="*/ 62 h 133"/>
                  <a:gd name="T30" fmla="*/ 39 w 84"/>
                  <a:gd name="T31" fmla="*/ 62 h 133"/>
                  <a:gd name="T32" fmla="*/ 31 w 84"/>
                  <a:gd name="T33" fmla="*/ 70 h 133"/>
                  <a:gd name="T34" fmla="*/ 39 w 84"/>
                  <a:gd name="T35" fmla="*/ 133 h 133"/>
                  <a:gd name="T36" fmla="*/ 75 w 84"/>
                  <a:gd name="T37" fmla="*/ 133 h 133"/>
                  <a:gd name="T38" fmla="*/ 79 w 84"/>
                  <a:gd name="T39" fmla="*/ 110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4" h="133">
                    <a:moveTo>
                      <a:pt x="79" y="110"/>
                    </a:moveTo>
                    <a:cubicBezTo>
                      <a:pt x="75" y="100"/>
                      <a:pt x="65" y="60"/>
                      <a:pt x="49" y="60"/>
                    </a:cubicBezTo>
                    <a:cubicBezTo>
                      <a:pt x="41" y="60"/>
                      <a:pt x="41" y="60"/>
                      <a:pt x="41" y="60"/>
                    </a:cubicBezTo>
                    <a:cubicBezTo>
                      <a:pt x="52" y="55"/>
                      <a:pt x="61" y="44"/>
                      <a:pt x="61" y="31"/>
                    </a:cubicBezTo>
                    <a:cubicBezTo>
                      <a:pt x="61" y="14"/>
                      <a:pt x="47" y="0"/>
                      <a:pt x="30" y="0"/>
                    </a:cubicBezTo>
                    <a:cubicBezTo>
                      <a:pt x="13" y="0"/>
                      <a:pt x="0" y="14"/>
                      <a:pt x="0" y="31"/>
                    </a:cubicBezTo>
                    <a:cubicBezTo>
                      <a:pt x="0" y="44"/>
                      <a:pt x="8" y="55"/>
                      <a:pt x="20" y="60"/>
                    </a:cubicBezTo>
                    <a:cubicBezTo>
                      <a:pt x="12" y="60"/>
                      <a:pt x="12" y="60"/>
                      <a:pt x="12" y="60"/>
                    </a:cubicBezTo>
                    <a:cubicBezTo>
                      <a:pt x="8" y="60"/>
                      <a:pt x="5" y="61"/>
                      <a:pt x="2" y="64"/>
                    </a:cubicBezTo>
                    <a:cubicBezTo>
                      <a:pt x="7" y="75"/>
                      <a:pt x="11" y="87"/>
                      <a:pt x="14" y="96"/>
                    </a:cubicBezTo>
                    <a:cubicBezTo>
                      <a:pt x="15" y="99"/>
                      <a:pt x="16" y="102"/>
                      <a:pt x="16" y="104"/>
                    </a:cubicBezTo>
                    <a:cubicBezTo>
                      <a:pt x="22" y="118"/>
                      <a:pt x="17" y="128"/>
                      <a:pt x="13" y="133"/>
                    </a:cubicBezTo>
                    <a:cubicBezTo>
                      <a:pt x="22" y="133"/>
                      <a:pt x="22" y="133"/>
                      <a:pt x="22" y="133"/>
                    </a:cubicBezTo>
                    <a:cubicBezTo>
                      <a:pt x="29" y="70"/>
                      <a:pt x="29" y="70"/>
                      <a:pt x="29" y="70"/>
                    </a:cubicBezTo>
                    <a:cubicBezTo>
                      <a:pt x="22" y="62"/>
                      <a:pt x="22" y="62"/>
                      <a:pt x="22" y="62"/>
                    </a:cubicBezTo>
                    <a:cubicBezTo>
                      <a:pt x="39" y="62"/>
                      <a:pt x="39" y="62"/>
                      <a:pt x="39" y="62"/>
                    </a:cubicBezTo>
                    <a:cubicBezTo>
                      <a:pt x="31" y="70"/>
                      <a:pt x="31" y="70"/>
                      <a:pt x="31" y="70"/>
                    </a:cubicBezTo>
                    <a:cubicBezTo>
                      <a:pt x="39" y="133"/>
                      <a:pt x="39" y="133"/>
                      <a:pt x="39" y="133"/>
                    </a:cubicBezTo>
                    <a:cubicBezTo>
                      <a:pt x="75" y="133"/>
                      <a:pt x="75" y="133"/>
                      <a:pt x="75" y="133"/>
                    </a:cubicBezTo>
                    <a:cubicBezTo>
                      <a:pt x="75" y="133"/>
                      <a:pt x="84" y="125"/>
                      <a:pt x="79" y="1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29" tIns="48214" rIns="96429" bIns="4821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9" name="Freeform 39"/>
              <p:cNvSpPr/>
              <p:nvPr/>
            </p:nvSpPr>
            <p:spPr bwMode="auto">
              <a:xfrm>
                <a:off x="8704263" y="2622551"/>
                <a:ext cx="382587" cy="473075"/>
              </a:xfrm>
              <a:custGeom>
                <a:avLst/>
                <a:gdLst>
                  <a:gd name="T0" fmla="*/ 126 w 132"/>
                  <a:gd name="T1" fmla="*/ 135 h 163"/>
                  <a:gd name="T2" fmla="*/ 89 w 132"/>
                  <a:gd name="T3" fmla="*/ 73 h 163"/>
                  <a:gd name="T4" fmla="*/ 79 w 132"/>
                  <a:gd name="T5" fmla="*/ 73 h 163"/>
                  <a:gd name="T6" fmla="*/ 104 w 132"/>
                  <a:gd name="T7" fmla="*/ 38 h 163"/>
                  <a:gd name="T8" fmla="*/ 66 w 132"/>
                  <a:gd name="T9" fmla="*/ 0 h 163"/>
                  <a:gd name="T10" fmla="*/ 28 w 132"/>
                  <a:gd name="T11" fmla="*/ 38 h 163"/>
                  <a:gd name="T12" fmla="*/ 53 w 132"/>
                  <a:gd name="T13" fmla="*/ 73 h 163"/>
                  <a:gd name="T14" fmla="*/ 43 w 132"/>
                  <a:gd name="T15" fmla="*/ 73 h 163"/>
                  <a:gd name="T16" fmla="*/ 6 w 132"/>
                  <a:gd name="T17" fmla="*/ 135 h 163"/>
                  <a:gd name="T18" fmla="*/ 11 w 132"/>
                  <a:gd name="T19" fmla="*/ 163 h 163"/>
                  <a:gd name="T20" fmla="*/ 56 w 132"/>
                  <a:gd name="T21" fmla="*/ 163 h 163"/>
                  <a:gd name="T22" fmla="*/ 65 w 132"/>
                  <a:gd name="T23" fmla="*/ 86 h 163"/>
                  <a:gd name="T24" fmla="*/ 55 w 132"/>
                  <a:gd name="T25" fmla="*/ 76 h 163"/>
                  <a:gd name="T26" fmla="*/ 77 w 132"/>
                  <a:gd name="T27" fmla="*/ 76 h 163"/>
                  <a:gd name="T28" fmla="*/ 67 w 132"/>
                  <a:gd name="T29" fmla="*/ 86 h 163"/>
                  <a:gd name="T30" fmla="*/ 76 w 132"/>
                  <a:gd name="T31" fmla="*/ 163 h 163"/>
                  <a:gd name="T32" fmla="*/ 121 w 132"/>
                  <a:gd name="T33" fmla="*/ 163 h 163"/>
                  <a:gd name="T34" fmla="*/ 126 w 132"/>
                  <a:gd name="T35" fmla="*/ 135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2" h="163">
                    <a:moveTo>
                      <a:pt x="126" y="135"/>
                    </a:moveTo>
                    <a:cubicBezTo>
                      <a:pt x="121" y="123"/>
                      <a:pt x="109" y="73"/>
                      <a:pt x="89" y="73"/>
                    </a:cubicBezTo>
                    <a:cubicBezTo>
                      <a:pt x="79" y="73"/>
                      <a:pt x="79" y="73"/>
                      <a:pt x="79" y="73"/>
                    </a:cubicBezTo>
                    <a:cubicBezTo>
                      <a:pt x="93" y="68"/>
                      <a:pt x="104" y="54"/>
                      <a:pt x="104" y="38"/>
                    </a:cubicBezTo>
                    <a:cubicBezTo>
                      <a:pt x="104" y="17"/>
                      <a:pt x="87" y="0"/>
                      <a:pt x="66" y="0"/>
                    </a:cubicBezTo>
                    <a:cubicBezTo>
                      <a:pt x="45" y="0"/>
                      <a:pt x="28" y="17"/>
                      <a:pt x="28" y="38"/>
                    </a:cubicBezTo>
                    <a:cubicBezTo>
                      <a:pt x="28" y="54"/>
                      <a:pt x="39" y="68"/>
                      <a:pt x="53" y="73"/>
                    </a:cubicBezTo>
                    <a:cubicBezTo>
                      <a:pt x="43" y="73"/>
                      <a:pt x="43" y="73"/>
                      <a:pt x="43" y="73"/>
                    </a:cubicBezTo>
                    <a:cubicBezTo>
                      <a:pt x="23" y="73"/>
                      <a:pt x="11" y="123"/>
                      <a:pt x="6" y="135"/>
                    </a:cubicBezTo>
                    <a:cubicBezTo>
                      <a:pt x="0" y="153"/>
                      <a:pt x="11" y="163"/>
                      <a:pt x="11" y="163"/>
                    </a:cubicBezTo>
                    <a:cubicBezTo>
                      <a:pt x="56" y="163"/>
                      <a:pt x="56" y="163"/>
                      <a:pt x="56" y="163"/>
                    </a:cubicBezTo>
                    <a:cubicBezTo>
                      <a:pt x="65" y="86"/>
                      <a:pt x="65" y="86"/>
                      <a:pt x="65" y="86"/>
                    </a:cubicBezTo>
                    <a:cubicBezTo>
                      <a:pt x="55" y="76"/>
                      <a:pt x="55" y="76"/>
                      <a:pt x="55" y="76"/>
                    </a:cubicBezTo>
                    <a:cubicBezTo>
                      <a:pt x="77" y="76"/>
                      <a:pt x="77" y="76"/>
                      <a:pt x="77" y="76"/>
                    </a:cubicBezTo>
                    <a:cubicBezTo>
                      <a:pt x="67" y="86"/>
                      <a:pt x="67" y="86"/>
                      <a:pt x="67" y="86"/>
                    </a:cubicBezTo>
                    <a:cubicBezTo>
                      <a:pt x="76" y="163"/>
                      <a:pt x="76" y="163"/>
                      <a:pt x="76" y="163"/>
                    </a:cubicBezTo>
                    <a:cubicBezTo>
                      <a:pt x="121" y="163"/>
                      <a:pt x="121" y="163"/>
                      <a:pt x="121" y="163"/>
                    </a:cubicBezTo>
                    <a:cubicBezTo>
                      <a:pt x="121" y="163"/>
                      <a:pt x="132" y="153"/>
                      <a:pt x="126" y="1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29" tIns="48214" rIns="96429" bIns="4821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0" name="Freeform 40"/>
              <p:cNvSpPr/>
              <p:nvPr/>
            </p:nvSpPr>
            <p:spPr bwMode="auto">
              <a:xfrm>
                <a:off x="8513763" y="2709863"/>
                <a:ext cx="242887" cy="385763"/>
              </a:xfrm>
              <a:custGeom>
                <a:avLst/>
                <a:gdLst>
                  <a:gd name="T0" fmla="*/ 68 w 84"/>
                  <a:gd name="T1" fmla="*/ 104 h 133"/>
                  <a:gd name="T2" fmla="*/ 70 w 84"/>
                  <a:gd name="T3" fmla="*/ 96 h 133"/>
                  <a:gd name="T4" fmla="*/ 82 w 84"/>
                  <a:gd name="T5" fmla="*/ 64 h 133"/>
                  <a:gd name="T6" fmla="*/ 72 w 84"/>
                  <a:gd name="T7" fmla="*/ 60 h 133"/>
                  <a:gd name="T8" fmla="*/ 64 w 84"/>
                  <a:gd name="T9" fmla="*/ 60 h 133"/>
                  <a:gd name="T10" fmla="*/ 84 w 84"/>
                  <a:gd name="T11" fmla="*/ 31 h 133"/>
                  <a:gd name="T12" fmla="*/ 54 w 84"/>
                  <a:gd name="T13" fmla="*/ 0 h 133"/>
                  <a:gd name="T14" fmla="*/ 23 w 84"/>
                  <a:gd name="T15" fmla="*/ 31 h 133"/>
                  <a:gd name="T16" fmla="*/ 43 w 84"/>
                  <a:gd name="T17" fmla="*/ 60 h 133"/>
                  <a:gd name="T18" fmla="*/ 35 w 84"/>
                  <a:gd name="T19" fmla="*/ 60 h 133"/>
                  <a:gd name="T20" fmla="*/ 5 w 84"/>
                  <a:gd name="T21" fmla="*/ 110 h 133"/>
                  <a:gd name="T22" fmla="*/ 9 w 84"/>
                  <a:gd name="T23" fmla="*/ 133 h 133"/>
                  <a:gd name="T24" fmla="*/ 45 w 84"/>
                  <a:gd name="T25" fmla="*/ 133 h 133"/>
                  <a:gd name="T26" fmla="*/ 53 w 84"/>
                  <a:gd name="T27" fmla="*/ 70 h 133"/>
                  <a:gd name="T28" fmla="*/ 45 w 84"/>
                  <a:gd name="T29" fmla="*/ 62 h 133"/>
                  <a:gd name="T30" fmla="*/ 62 w 84"/>
                  <a:gd name="T31" fmla="*/ 62 h 133"/>
                  <a:gd name="T32" fmla="*/ 55 w 84"/>
                  <a:gd name="T33" fmla="*/ 70 h 133"/>
                  <a:gd name="T34" fmla="*/ 62 w 84"/>
                  <a:gd name="T35" fmla="*/ 133 h 133"/>
                  <a:gd name="T36" fmla="*/ 71 w 84"/>
                  <a:gd name="T37" fmla="*/ 133 h 133"/>
                  <a:gd name="T38" fmla="*/ 68 w 84"/>
                  <a:gd name="T39" fmla="*/ 104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4" h="133">
                    <a:moveTo>
                      <a:pt x="68" y="104"/>
                    </a:moveTo>
                    <a:cubicBezTo>
                      <a:pt x="68" y="102"/>
                      <a:pt x="69" y="99"/>
                      <a:pt x="70" y="96"/>
                    </a:cubicBezTo>
                    <a:cubicBezTo>
                      <a:pt x="73" y="87"/>
                      <a:pt x="77" y="75"/>
                      <a:pt x="82" y="64"/>
                    </a:cubicBezTo>
                    <a:cubicBezTo>
                      <a:pt x="79" y="61"/>
                      <a:pt x="76" y="60"/>
                      <a:pt x="72" y="60"/>
                    </a:cubicBezTo>
                    <a:cubicBezTo>
                      <a:pt x="64" y="60"/>
                      <a:pt x="64" y="60"/>
                      <a:pt x="64" y="60"/>
                    </a:cubicBezTo>
                    <a:cubicBezTo>
                      <a:pt x="76" y="55"/>
                      <a:pt x="84" y="44"/>
                      <a:pt x="84" y="31"/>
                    </a:cubicBezTo>
                    <a:cubicBezTo>
                      <a:pt x="84" y="14"/>
                      <a:pt x="71" y="0"/>
                      <a:pt x="54" y="0"/>
                    </a:cubicBezTo>
                    <a:cubicBezTo>
                      <a:pt x="37" y="0"/>
                      <a:pt x="23" y="14"/>
                      <a:pt x="23" y="31"/>
                    </a:cubicBezTo>
                    <a:cubicBezTo>
                      <a:pt x="23" y="44"/>
                      <a:pt x="32" y="55"/>
                      <a:pt x="43" y="60"/>
                    </a:cubicBezTo>
                    <a:cubicBezTo>
                      <a:pt x="35" y="60"/>
                      <a:pt x="35" y="60"/>
                      <a:pt x="35" y="60"/>
                    </a:cubicBezTo>
                    <a:cubicBezTo>
                      <a:pt x="19" y="60"/>
                      <a:pt x="9" y="100"/>
                      <a:pt x="5" y="110"/>
                    </a:cubicBezTo>
                    <a:cubicBezTo>
                      <a:pt x="0" y="125"/>
                      <a:pt x="9" y="133"/>
                      <a:pt x="9" y="133"/>
                    </a:cubicBezTo>
                    <a:cubicBezTo>
                      <a:pt x="45" y="133"/>
                      <a:pt x="45" y="133"/>
                      <a:pt x="45" y="133"/>
                    </a:cubicBezTo>
                    <a:cubicBezTo>
                      <a:pt x="53" y="70"/>
                      <a:pt x="53" y="70"/>
                      <a:pt x="53" y="70"/>
                    </a:cubicBezTo>
                    <a:cubicBezTo>
                      <a:pt x="45" y="62"/>
                      <a:pt x="45" y="62"/>
                      <a:pt x="45" y="62"/>
                    </a:cubicBezTo>
                    <a:cubicBezTo>
                      <a:pt x="62" y="62"/>
                      <a:pt x="62" y="62"/>
                      <a:pt x="62" y="62"/>
                    </a:cubicBezTo>
                    <a:cubicBezTo>
                      <a:pt x="55" y="70"/>
                      <a:pt x="55" y="70"/>
                      <a:pt x="55" y="70"/>
                    </a:cubicBezTo>
                    <a:cubicBezTo>
                      <a:pt x="62" y="133"/>
                      <a:pt x="62" y="133"/>
                      <a:pt x="62" y="133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67" y="128"/>
                      <a:pt x="62" y="118"/>
                      <a:pt x="68" y="10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29" tIns="48214" rIns="96429" bIns="4821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1" name="Freeform 41"/>
              <p:cNvSpPr/>
              <p:nvPr/>
            </p:nvSpPr>
            <p:spPr bwMode="auto">
              <a:xfrm>
                <a:off x="9034463" y="2709863"/>
                <a:ext cx="244475" cy="385763"/>
              </a:xfrm>
              <a:custGeom>
                <a:avLst/>
                <a:gdLst>
                  <a:gd name="T0" fmla="*/ 79 w 84"/>
                  <a:gd name="T1" fmla="*/ 110 h 133"/>
                  <a:gd name="T2" fmla="*/ 49 w 84"/>
                  <a:gd name="T3" fmla="*/ 60 h 133"/>
                  <a:gd name="T4" fmla="*/ 41 w 84"/>
                  <a:gd name="T5" fmla="*/ 60 h 133"/>
                  <a:gd name="T6" fmla="*/ 61 w 84"/>
                  <a:gd name="T7" fmla="*/ 31 h 133"/>
                  <a:gd name="T8" fmla="*/ 30 w 84"/>
                  <a:gd name="T9" fmla="*/ 0 h 133"/>
                  <a:gd name="T10" fmla="*/ 0 w 84"/>
                  <a:gd name="T11" fmla="*/ 31 h 133"/>
                  <a:gd name="T12" fmla="*/ 20 w 84"/>
                  <a:gd name="T13" fmla="*/ 60 h 133"/>
                  <a:gd name="T14" fmla="*/ 12 w 84"/>
                  <a:gd name="T15" fmla="*/ 60 h 133"/>
                  <a:gd name="T16" fmla="*/ 2 w 84"/>
                  <a:gd name="T17" fmla="*/ 64 h 133"/>
                  <a:gd name="T18" fmla="*/ 14 w 84"/>
                  <a:gd name="T19" fmla="*/ 96 h 133"/>
                  <a:gd name="T20" fmla="*/ 16 w 84"/>
                  <a:gd name="T21" fmla="*/ 104 h 133"/>
                  <a:gd name="T22" fmla="*/ 13 w 84"/>
                  <a:gd name="T23" fmla="*/ 133 h 133"/>
                  <a:gd name="T24" fmla="*/ 22 w 84"/>
                  <a:gd name="T25" fmla="*/ 133 h 133"/>
                  <a:gd name="T26" fmla="*/ 29 w 84"/>
                  <a:gd name="T27" fmla="*/ 70 h 133"/>
                  <a:gd name="T28" fmla="*/ 22 w 84"/>
                  <a:gd name="T29" fmla="*/ 62 h 133"/>
                  <a:gd name="T30" fmla="*/ 39 w 84"/>
                  <a:gd name="T31" fmla="*/ 62 h 133"/>
                  <a:gd name="T32" fmla="*/ 31 w 84"/>
                  <a:gd name="T33" fmla="*/ 70 h 133"/>
                  <a:gd name="T34" fmla="*/ 39 w 84"/>
                  <a:gd name="T35" fmla="*/ 133 h 133"/>
                  <a:gd name="T36" fmla="*/ 75 w 84"/>
                  <a:gd name="T37" fmla="*/ 133 h 133"/>
                  <a:gd name="T38" fmla="*/ 79 w 84"/>
                  <a:gd name="T39" fmla="*/ 110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4" h="133">
                    <a:moveTo>
                      <a:pt x="79" y="110"/>
                    </a:moveTo>
                    <a:cubicBezTo>
                      <a:pt x="75" y="100"/>
                      <a:pt x="65" y="60"/>
                      <a:pt x="49" y="60"/>
                    </a:cubicBezTo>
                    <a:cubicBezTo>
                      <a:pt x="41" y="60"/>
                      <a:pt x="41" y="60"/>
                      <a:pt x="41" y="60"/>
                    </a:cubicBezTo>
                    <a:cubicBezTo>
                      <a:pt x="52" y="55"/>
                      <a:pt x="61" y="44"/>
                      <a:pt x="61" y="31"/>
                    </a:cubicBezTo>
                    <a:cubicBezTo>
                      <a:pt x="61" y="14"/>
                      <a:pt x="47" y="0"/>
                      <a:pt x="30" y="0"/>
                    </a:cubicBezTo>
                    <a:cubicBezTo>
                      <a:pt x="13" y="0"/>
                      <a:pt x="0" y="14"/>
                      <a:pt x="0" y="31"/>
                    </a:cubicBezTo>
                    <a:cubicBezTo>
                      <a:pt x="0" y="44"/>
                      <a:pt x="8" y="55"/>
                      <a:pt x="20" y="60"/>
                    </a:cubicBezTo>
                    <a:cubicBezTo>
                      <a:pt x="12" y="60"/>
                      <a:pt x="12" y="60"/>
                      <a:pt x="12" y="60"/>
                    </a:cubicBezTo>
                    <a:cubicBezTo>
                      <a:pt x="8" y="60"/>
                      <a:pt x="5" y="61"/>
                      <a:pt x="2" y="64"/>
                    </a:cubicBezTo>
                    <a:cubicBezTo>
                      <a:pt x="7" y="75"/>
                      <a:pt x="11" y="87"/>
                      <a:pt x="14" y="96"/>
                    </a:cubicBezTo>
                    <a:cubicBezTo>
                      <a:pt x="15" y="99"/>
                      <a:pt x="16" y="102"/>
                      <a:pt x="16" y="104"/>
                    </a:cubicBezTo>
                    <a:cubicBezTo>
                      <a:pt x="22" y="118"/>
                      <a:pt x="17" y="128"/>
                      <a:pt x="13" y="133"/>
                    </a:cubicBezTo>
                    <a:cubicBezTo>
                      <a:pt x="22" y="133"/>
                      <a:pt x="22" y="133"/>
                      <a:pt x="22" y="133"/>
                    </a:cubicBezTo>
                    <a:cubicBezTo>
                      <a:pt x="29" y="70"/>
                      <a:pt x="29" y="70"/>
                      <a:pt x="29" y="70"/>
                    </a:cubicBezTo>
                    <a:cubicBezTo>
                      <a:pt x="22" y="62"/>
                      <a:pt x="22" y="62"/>
                      <a:pt x="22" y="62"/>
                    </a:cubicBezTo>
                    <a:cubicBezTo>
                      <a:pt x="39" y="62"/>
                      <a:pt x="39" y="62"/>
                      <a:pt x="39" y="62"/>
                    </a:cubicBezTo>
                    <a:cubicBezTo>
                      <a:pt x="31" y="70"/>
                      <a:pt x="31" y="70"/>
                      <a:pt x="31" y="70"/>
                    </a:cubicBezTo>
                    <a:cubicBezTo>
                      <a:pt x="39" y="133"/>
                      <a:pt x="39" y="133"/>
                      <a:pt x="39" y="133"/>
                    </a:cubicBezTo>
                    <a:cubicBezTo>
                      <a:pt x="75" y="133"/>
                      <a:pt x="75" y="133"/>
                      <a:pt x="75" y="133"/>
                    </a:cubicBezTo>
                    <a:cubicBezTo>
                      <a:pt x="75" y="133"/>
                      <a:pt x="84" y="125"/>
                      <a:pt x="79" y="1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29" tIns="48214" rIns="96429" bIns="4821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4815274" y="1468134"/>
              <a:ext cx="1334271" cy="1541068"/>
              <a:chOff x="3273692" y="1099961"/>
              <a:chExt cx="1202093" cy="1388087"/>
            </a:xfrm>
          </p:grpSpPr>
          <p:sp>
            <p:nvSpPr>
              <p:cNvPr id="67" name="Freeform 14"/>
              <p:cNvSpPr/>
              <p:nvPr/>
            </p:nvSpPr>
            <p:spPr bwMode="auto">
              <a:xfrm>
                <a:off x="3345550" y="1141029"/>
                <a:ext cx="529701" cy="237166"/>
              </a:xfrm>
              <a:custGeom>
                <a:avLst/>
                <a:gdLst>
                  <a:gd name="T0" fmla="*/ 0 w 516"/>
                  <a:gd name="T1" fmla="*/ 231 h 231"/>
                  <a:gd name="T2" fmla="*/ 398 w 516"/>
                  <a:gd name="T3" fmla="*/ 0 h 231"/>
                  <a:gd name="T4" fmla="*/ 516 w 516"/>
                  <a:gd name="T5" fmla="*/ 0 h 231"/>
                  <a:gd name="T6" fmla="*/ 516 w 516"/>
                  <a:gd name="T7" fmla="*/ 231 h 231"/>
                  <a:gd name="T8" fmla="*/ 0 w 516"/>
                  <a:gd name="T9" fmla="*/ 231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6" h="231">
                    <a:moveTo>
                      <a:pt x="0" y="231"/>
                    </a:moveTo>
                    <a:lnTo>
                      <a:pt x="398" y="0"/>
                    </a:lnTo>
                    <a:lnTo>
                      <a:pt x="516" y="0"/>
                    </a:lnTo>
                    <a:lnTo>
                      <a:pt x="516" y="231"/>
                    </a:lnTo>
                    <a:lnTo>
                      <a:pt x="0" y="231"/>
                    </a:lnTo>
                    <a:close/>
                  </a:path>
                </a:pathLst>
              </a:custGeom>
              <a:solidFill>
                <a:srgbClr val="5F65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2331" tIns="36166" rIns="72331" bIns="36166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68" name="组合 67"/>
              <p:cNvGrpSpPr/>
              <p:nvPr/>
            </p:nvGrpSpPr>
            <p:grpSpPr>
              <a:xfrm>
                <a:off x="3273692" y="1099961"/>
                <a:ext cx="1202093" cy="1388087"/>
                <a:chOff x="3273692" y="1099961"/>
                <a:chExt cx="1202093" cy="1388087"/>
              </a:xfrm>
            </p:grpSpPr>
            <p:sp>
              <p:nvSpPr>
                <p:cNvPr id="69" name="Freeform 15"/>
                <p:cNvSpPr/>
                <p:nvPr/>
              </p:nvSpPr>
              <p:spPr bwMode="auto">
                <a:xfrm>
                  <a:off x="3273692" y="1099961"/>
                  <a:ext cx="1202093" cy="1388087"/>
                </a:xfrm>
                <a:custGeom>
                  <a:avLst/>
                  <a:gdLst>
                    <a:gd name="T0" fmla="*/ 0 w 1171"/>
                    <a:gd name="T1" fmla="*/ 1014 h 1352"/>
                    <a:gd name="T2" fmla="*/ 0 w 1171"/>
                    <a:gd name="T3" fmla="*/ 338 h 1352"/>
                    <a:gd name="T4" fmla="*/ 586 w 1171"/>
                    <a:gd name="T5" fmla="*/ 0 h 1352"/>
                    <a:gd name="T6" fmla="*/ 1171 w 1171"/>
                    <a:gd name="T7" fmla="*/ 338 h 1352"/>
                    <a:gd name="T8" fmla="*/ 1171 w 1171"/>
                    <a:gd name="T9" fmla="*/ 1014 h 1352"/>
                    <a:gd name="T10" fmla="*/ 586 w 1171"/>
                    <a:gd name="T11" fmla="*/ 1352 h 1352"/>
                    <a:gd name="T12" fmla="*/ 0 w 1171"/>
                    <a:gd name="T13" fmla="*/ 1014 h 13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71" h="1352">
                      <a:moveTo>
                        <a:pt x="0" y="1014"/>
                      </a:moveTo>
                      <a:lnTo>
                        <a:pt x="0" y="338"/>
                      </a:lnTo>
                      <a:lnTo>
                        <a:pt x="586" y="0"/>
                      </a:lnTo>
                      <a:lnTo>
                        <a:pt x="1171" y="338"/>
                      </a:lnTo>
                      <a:lnTo>
                        <a:pt x="1171" y="1014"/>
                      </a:lnTo>
                      <a:lnTo>
                        <a:pt x="586" y="1352"/>
                      </a:lnTo>
                      <a:lnTo>
                        <a:pt x="0" y="1014"/>
                      </a:lnTo>
                      <a:close/>
                    </a:path>
                  </a:pathLst>
                </a:custGeom>
                <a:solidFill>
                  <a:sysClr val="window" lastClr="FFFFFF">
                    <a:lumMod val="95000"/>
                  </a:sysClr>
                </a:solidFill>
                <a:ln>
                  <a:noFill/>
                </a:ln>
                <a:effectLst>
                  <a:outerShdw blurRad="228600" sx="102000" sy="102000" algn="ctr" rotWithShape="0">
                    <a:prstClr val="black">
                      <a:alpha val="28000"/>
                    </a:prstClr>
                  </a:outerShdw>
                </a:effectLst>
              </p:spPr>
              <p:txBody>
                <a:bodyPr vert="horz" wrap="square" lIns="72331" tIns="36166" rIns="72331" bIns="36166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70" name="Freeform 16"/>
                <p:cNvSpPr/>
                <p:nvPr/>
              </p:nvSpPr>
              <p:spPr bwMode="auto">
                <a:xfrm>
                  <a:off x="3345551" y="1141029"/>
                  <a:ext cx="408568" cy="441478"/>
                </a:xfrm>
                <a:custGeom>
                  <a:avLst/>
                  <a:gdLst>
                    <a:gd name="T0" fmla="*/ 0 w 398"/>
                    <a:gd name="T1" fmla="*/ 430 h 430"/>
                    <a:gd name="T2" fmla="*/ 398 w 398"/>
                    <a:gd name="T3" fmla="*/ 430 h 430"/>
                    <a:gd name="T4" fmla="*/ 398 w 398"/>
                    <a:gd name="T5" fmla="*/ 0 h 430"/>
                    <a:gd name="T6" fmla="*/ 0 w 398"/>
                    <a:gd name="T7" fmla="*/ 231 h 430"/>
                    <a:gd name="T8" fmla="*/ 0 w 398"/>
                    <a:gd name="T9" fmla="*/ 430 h 4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8" h="430">
                      <a:moveTo>
                        <a:pt x="0" y="430"/>
                      </a:moveTo>
                      <a:lnTo>
                        <a:pt x="398" y="430"/>
                      </a:lnTo>
                      <a:lnTo>
                        <a:pt x="398" y="0"/>
                      </a:lnTo>
                      <a:lnTo>
                        <a:pt x="0" y="231"/>
                      </a:lnTo>
                      <a:lnTo>
                        <a:pt x="0" y="430"/>
                      </a:lnTo>
                      <a:close/>
                    </a:path>
                  </a:pathLst>
                </a:custGeom>
                <a:solidFill>
                  <a:srgbClr val="1D50A2"/>
                </a:solidFill>
                <a:ln w="28575" cap="flat" cmpd="sng" algn="ctr">
                  <a:noFill/>
                  <a:prstDash val="solid"/>
                  <a:miter lim="800000"/>
                </a:ln>
                <a:effectLst>
                  <a:outerShdw blurRad="279400" dist="76200" dir="2700000" sx="101000" sy="101000" algn="tl" rotWithShape="0">
                    <a:prstClr val="black">
                      <a:alpha val="28000"/>
                    </a:prstClr>
                  </a:outerShdw>
                </a:effectLst>
              </p:spPr>
              <p:txBody>
                <a:bodyPr lIns="72331" tIns="36166" rIns="72331" bIns="36166"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71" name="Freeform 24"/>
                <p:cNvSpPr>
                  <a:spLocks noEditPoints="1"/>
                </p:cNvSpPr>
                <p:nvPr/>
              </p:nvSpPr>
              <p:spPr bwMode="auto">
                <a:xfrm>
                  <a:off x="3541622" y="1353554"/>
                  <a:ext cx="94443" cy="200205"/>
                </a:xfrm>
                <a:custGeom>
                  <a:avLst/>
                  <a:gdLst>
                    <a:gd name="T0" fmla="*/ 50 w 50"/>
                    <a:gd name="T1" fmla="*/ 82 h 107"/>
                    <a:gd name="T2" fmla="*/ 42 w 50"/>
                    <a:gd name="T3" fmla="*/ 99 h 107"/>
                    <a:gd name="T4" fmla="*/ 25 w 50"/>
                    <a:gd name="T5" fmla="*/ 107 h 107"/>
                    <a:gd name="T6" fmla="*/ 7 w 50"/>
                    <a:gd name="T7" fmla="*/ 99 h 107"/>
                    <a:gd name="T8" fmla="*/ 0 w 50"/>
                    <a:gd name="T9" fmla="*/ 82 h 107"/>
                    <a:gd name="T10" fmla="*/ 0 w 50"/>
                    <a:gd name="T11" fmla="*/ 25 h 107"/>
                    <a:gd name="T12" fmla="*/ 7 w 50"/>
                    <a:gd name="T13" fmla="*/ 7 h 107"/>
                    <a:gd name="T14" fmla="*/ 25 w 50"/>
                    <a:gd name="T15" fmla="*/ 0 h 107"/>
                    <a:gd name="T16" fmla="*/ 42 w 50"/>
                    <a:gd name="T17" fmla="*/ 7 h 107"/>
                    <a:gd name="T18" fmla="*/ 50 w 50"/>
                    <a:gd name="T19" fmla="*/ 25 h 107"/>
                    <a:gd name="T20" fmla="*/ 50 w 50"/>
                    <a:gd name="T21" fmla="*/ 82 h 107"/>
                    <a:gd name="T22" fmla="*/ 33 w 50"/>
                    <a:gd name="T23" fmla="*/ 24 h 107"/>
                    <a:gd name="T24" fmla="*/ 31 w 50"/>
                    <a:gd name="T25" fmla="*/ 18 h 107"/>
                    <a:gd name="T26" fmla="*/ 24 w 50"/>
                    <a:gd name="T27" fmla="*/ 15 h 107"/>
                    <a:gd name="T28" fmla="*/ 18 w 50"/>
                    <a:gd name="T29" fmla="*/ 18 h 107"/>
                    <a:gd name="T30" fmla="*/ 15 w 50"/>
                    <a:gd name="T31" fmla="*/ 24 h 107"/>
                    <a:gd name="T32" fmla="*/ 15 w 50"/>
                    <a:gd name="T33" fmla="*/ 82 h 107"/>
                    <a:gd name="T34" fmla="*/ 18 w 50"/>
                    <a:gd name="T35" fmla="*/ 88 h 107"/>
                    <a:gd name="T36" fmla="*/ 24 w 50"/>
                    <a:gd name="T37" fmla="*/ 91 h 107"/>
                    <a:gd name="T38" fmla="*/ 31 w 50"/>
                    <a:gd name="T39" fmla="*/ 88 h 107"/>
                    <a:gd name="T40" fmla="*/ 33 w 50"/>
                    <a:gd name="T41" fmla="*/ 82 h 107"/>
                    <a:gd name="T42" fmla="*/ 33 w 50"/>
                    <a:gd name="T43" fmla="*/ 24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50" h="107">
                      <a:moveTo>
                        <a:pt x="50" y="82"/>
                      </a:moveTo>
                      <a:cubicBezTo>
                        <a:pt x="50" y="89"/>
                        <a:pt x="47" y="95"/>
                        <a:pt x="42" y="99"/>
                      </a:cubicBezTo>
                      <a:cubicBezTo>
                        <a:pt x="37" y="104"/>
                        <a:pt x="31" y="107"/>
                        <a:pt x="25" y="107"/>
                      </a:cubicBezTo>
                      <a:cubicBezTo>
                        <a:pt x="18" y="107"/>
                        <a:pt x="12" y="104"/>
                        <a:pt x="7" y="99"/>
                      </a:cubicBezTo>
                      <a:cubicBezTo>
                        <a:pt x="2" y="95"/>
                        <a:pt x="0" y="89"/>
                        <a:pt x="0" y="82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0" y="18"/>
                        <a:pt x="2" y="12"/>
                        <a:pt x="7" y="7"/>
                      </a:cubicBezTo>
                      <a:cubicBezTo>
                        <a:pt x="12" y="2"/>
                        <a:pt x="18" y="0"/>
                        <a:pt x="25" y="0"/>
                      </a:cubicBezTo>
                      <a:cubicBezTo>
                        <a:pt x="32" y="0"/>
                        <a:pt x="37" y="2"/>
                        <a:pt x="42" y="7"/>
                      </a:cubicBezTo>
                      <a:cubicBezTo>
                        <a:pt x="47" y="12"/>
                        <a:pt x="50" y="18"/>
                        <a:pt x="50" y="25"/>
                      </a:cubicBezTo>
                      <a:lnTo>
                        <a:pt x="50" y="82"/>
                      </a:lnTo>
                      <a:close/>
                      <a:moveTo>
                        <a:pt x="33" y="24"/>
                      </a:moveTo>
                      <a:cubicBezTo>
                        <a:pt x="33" y="22"/>
                        <a:pt x="32" y="20"/>
                        <a:pt x="31" y="18"/>
                      </a:cubicBezTo>
                      <a:cubicBezTo>
                        <a:pt x="29" y="16"/>
                        <a:pt x="27" y="15"/>
                        <a:pt x="24" y="15"/>
                      </a:cubicBezTo>
                      <a:cubicBezTo>
                        <a:pt x="22" y="15"/>
                        <a:pt x="20" y="16"/>
                        <a:pt x="18" y="18"/>
                      </a:cubicBezTo>
                      <a:cubicBezTo>
                        <a:pt x="16" y="20"/>
                        <a:pt x="15" y="22"/>
                        <a:pt x="15" y="24"/>
                      </a:cubicBezTo>
                      <a:cubicBezTo>
                        <a:pt x="15" y="82"/>
                        <a:pt x="15" y="82"/>
                        <a:pt x="15" y="82"/>
                      </a:cubicBezTo>
                      <a:cubicBezTo>
                        <a:pt x="15" y="84"/>
                        <a:pt x="16" y="86"/>
                        <a:pt x="18" y="88"/>
                      </a:cubicBezTo>
                      <a:cubicBezTo>
                        <a:pt x="20" y="90"/>
                        <a:pt x="22" y="91"/>
                        <a:pt x="24" y="91"/>
                      </a:cubicBezTo>
                      <a:cubicBezTo>
                        <a:pt x="27" y="91"/>
                        <a:pt x="29" y="90"/>
                        <a:pt x="31" y="88"/>
                      </a:cubicBezTo>
                      <a:cubicBezTo>
                        <a:pt x="32" y="86"/>
                        <a:pt x="33" y="84"/>
                        <a:pt x="33" y="82"/>
                      </a:cubicBezTo>
                      <a:lnTo>
                        <a:pt x="33" y="2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72331" tIns="36166" rIns="72331" bIns="36166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72" name="Freeform 25"/>
                <p:cNvSpPr/>
                <p:nvPr/>
              </p:nvSpPr>
              <p:spPr bwMode="auto">
                <a:xfrm>
                  <a:off x="3658649" y="1355607"/>
                  <a:ext cx="53381" cy="196099"/>
                </a:xfrm>
                <a:custGeom>
                  <a:avLst/>
                  <a:gdLst>
                    <a:gd name="T0" fmla="*/ 14 w 29"/>
                    <a:gd name="T1" fmla="*/ 105 h 105"/>
                    <a:gd name="T2" fmla="*/ 14 w 29"/>
                    <a:gd name="T3" fmla="*/ 24 h 105"/>
                    <a:gd name="T4" fmla="*/ 0 w 29"/>
                    <a:gd name="T5" fmla="*/ 24 h 105"/>
                    <a:gd name="T6" fmla="*/ 0 w 29"/>
                    <a:gd name="T7" fmla="*/ 13 h 105"/>
                    <a:gd name="T8" fmla="*/ 11 w 29"/>
                    <a:gd name="T9" fmla="*/ 9 h 105"/>
                    <a:gd name="T10" fmla="*/ 18 w 29"/>
                    <a:gd name="T11" fmla="*/ 0 h 105"/>
                    <a:gd name="T12" fmla="*/ 29 w 29"/>
                    <a:gd name="T13" fmla="*/ 0 h 105"/>
                    <a:gd name="T14" fmla="*/ 29 w 29"/>
                    <a:gd name="T15" fmla="*/ 105 h 105"/>
                    <a:gd name="T16" fmla="*/ 14 w 29"/>
                    <a:gd name="T17" fmla="*/ 105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9" h="105">
                      <a:moveTo>
                        <a:pt x="14" y="105"/>
                      </a:moveTo>
                      <a:cubicBezTo>
                        <a:pt x="14" y="24"/>
                        <a:pt x="14" y="24"/>
                        <a:pt x="14" y="24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4" y="13"/>
                        <a:pt x="8" y="11"/>
                        <a:pt x="11" y="9"/>
                      </a:cubicBezTo>
                      <a:cubicBezTo>
                        <a:pt x="15" y="7"/>
                        <a:pt x="17" y="4"/>
                        <a:pt x="18" y="0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29" y="105"/>
                        <a:pt x="29" y="105"/>
                        <a:pt x="29" y="105"/>
                      </a:cubicBezTo>
                      <a:lnTo>
                        <a:pt x="14" y="10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72331" tIns="36166" rIns="72331" bIns="36166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grpSp>
              <p:nvGrpSpPr>
                <p:cNvPr id="73" name="组合 72"/>
                <p:cNvGrpSpPr/>
                <p:nvPr/>
              </p:nvGrpSpPr>
              <p:grpSpPr>
                <a:xfrm>
                  <a:off x="3636348" y="1711343"/>
                  <a:ext cx="476976" cy="401340"/>
                  <a:chOff x="5146675" y="766763"/>
                  <a:chExt cx="1590676" cy="1338263"/>
                </a:xfrm>
                <a:solidFill>
                  <a:srgbClr val="C0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74" name="Oval 18"/>
                  <p:cNvSpPr>
                    <a:spLocks noChangeArrowheads="1"/>
                  </p:cNvSpPr>
                  <p:nvPr/>
                </p:nvSpPr>
                <p:spPr bwMode="auto">
                  <a:xfrm>
                    <a:off x="5675313" y="766763"/>
                    <a:ext cx="533400" cy="534988"/>
                  </a:xfrm>
                  <a:prstGeom prst="ellipse">
                    <a:avLst/>
                  </a:prstGeom>
                  <a:solidFill>
                    <a:srgbClr val="1D50A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6429" tIns="48214" rIns="96429" bIns="48214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75" name="Freeform 19"/>
                  <p:cNvSpPr/>
                  <p:nvPr/>
                </p:nvSpPr>
                <p:spPr bwMode="auto">
                  <a:xfrm>
                    <a:off x="5511799" y="1344611"/>
                    <a:ext cx="860424" cy="760415"/>
                  </a:xfrm>
                  <a:custGeom>
                    <a:avLst/>
                    <a:gdLst>
                      <a:gd name="T0" fmla="*/ 201 w 301"/>
                      <a:gd name="T1" fmla="*/ 0 h 266"/>
                      <a:gd name="T2" fmla="*/ 151 w 301"/>
                      <a:gd name="T3" fmla="*/ 67 h 266"/>
                      <a:gd name="T4" fmla="*/ 101 w 301"/>
                      <a:gd name="T5" fmla="*/ 0 h 266"/>
                      <a:gd name="T6" fmla="*/ 0 w 301"/>
                      <a:gd name="T7" fmla="*/ 144 h 266"/>
                      <a:gd name="T8" fmla="*/ 0 w 301"/>
                      <a:gd name="T9" fmla="*/ 235 h 266"/>
                      <a:gd name="T10" fmla="*/ 0 w 301"/>
                      <a:gd name="T11" fmla="*/ 235 h 266"/>
                      <a:gd name="T12" fmla="*/ 151 w 301"/>
                      <a:gd name="T13" fmla="*/ 266 h 266"/>
                      <a:gd name="T14" fmla="*/ 301 w 301"/>
                      <a:gd name="T15" fmla="*/ 235 h 266"/>
                      <a:gd name="T16" fmla="*/ 301 w 301"/>
                      <a:gd name="T17" fmla="*/ 235 h 266"/>
                      <a:gd name="T18" fmla="*/ 301 w 301"/>
                      <a:gd name="T19" fmla="*/ 144 h 266"/>
                      <a:gd name="T20" fmla="*/ 201 w 301"/>
                      <a:gd name="T21" fmla="*/ 0 h 26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301" h="266">
                        <a:moveTo>
                          <a:pt x="201" y="0"/>
                        </a:moveTo>
                        <a:cubicBezTo>
                          <a:pt x="151" y="67"/>
                          <a:pt x="151" y="67"/>
                          <a:pt x="151" y="67"/>
                        </a:cubicBezTo>
                        <a:cubicBezTo>
                          <a:pt x="101" y="0"/>
                          <a:pt x="101" y="0"/>
                          <a:pt x="101" y="0"/>
                        </a:cubicBezTo>
                        <a:cubicBezTo>
                          <a:pt x="42" y="21"/>
                          <a:pt x="0" y="78"/>
                          <a:pt x="0" y="144"/>
                        </a:cubicBezTo>
                        <a:cubicBezTo>
                          <a:pt x="0" y="235"/>
                          <a:pt x="0" y="235"/>
                          <a:pt x="0" y="235"/>
                        </a:cubicBezTo>
                        <a:cubicBezTo>
                          <a:pt x="0" y="235"/>
                          <a:pt x="0" y="235"/>
                          <a:pt x="0" y="235"/>
                        </a:cubicBezTo>
                        <a:cubicBezTo>
                          <a:pt x="3" y="252"/>
                          <a:pt x="69" y="266"/>
                          <a:pt x="151" y="266"/>
                        </a:cubicBezTo>
                        <a:cubicBezTo>
                          <a:pt x="232" y="266"/>
                          <a:pt x="298" y="252"/>
                          <a:pt x="301" y="235"/>
                        </a:cubicBezTo>
                        <a:cubicBezTo>
                          <a:pt x="301" y="235"/>
                          <a:pt x="301" y="235"/>
                          <a:pt x="301" y="235"/>
                        </a:cubicBezTo>
                        <a:cubicBezTo>
                          <a:pt x="301" y="144"/>
                          <a:pt x="301" y="144"/>
                          <a:pt x="301" y="144"/>
                        </a:cubicBezTo>
                        <a:cubicBezTo>
                          <a:pt x="301" y="78"/>
                          <a:pt x="259" y="21"/>
                          <a:pt x="201" y="0"/>
                        </a:cubicBezTo>
                        <a:close/>
                      </a:path>
                    </a:pathLst>
                  </a:custGeom>
                  <a:solidFill>
                    <a:srgbClr val="1D50A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6429" tIns="48214" rIns="96429" bIns="48214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76" name="Freeform 20"/>
                  <p:cNvSpPr/>
                  <p:nvPr/>
                </p:nvSpPr>
                <p:spPr bwMode="auto">
                  <a:xfrm>
                    <a:off x="5900738" y="1319213"/>
                    <a:ext cx="85725" cy="50800"/>
                  </a:xfrm>
                  <a:custGeom>
                    <a:avLst/>
                    <a:gdLst>
                      <a:gd name="T0" fmla="*/ 30 w 30"/>
                      <a:gd name="T1" fmla="*/ 1 h 18"/>
                      <a:gd name="T2" fmla="*/ 15 w 30"/>
                      <a:gd name="T3" fmla="*/ 0 h 18"/>
                      <a:gd name="T4" fmla="*/ 1 w 30"/>
                      <a:gd name="T5" fmla="*/ 1 h 18"/>
                      <a:gd name="T6" fmla="*/ 7 w 30"/>
                      <a:gd name="T7" fmla="*/ 18 h 18"/>
                      <a:gd name="T8" fmla="*/ 24 w 30"/>
                      <a:gd name="T9" fmla="*/ 18 h 18"/>
                      <a:gd name="T10" fmla="*/ 30 w 30"/>
                      <a:gd name="T11" fmla="*/ 1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30" h="18">
                        <a:moveTo>
                          <a:pt x="30" y="1"/>
                        </a:moveTo>
                        <a:cubicBezTo>
                          <a:pt x="25" y="0"/>
                          <a:pt x="20" y="0"/>
                          <a:pt x="15" y="0"/>
                        </a:cubicBezTo>
                        <a:cubicBezTo>
                          <a:pt x="10" y="0"/>
                          <a:pt x="6" y="0"/>
                          <a:pt x="1" y="1"/>
                        </a:cubicBezTo>
                        <a:cubicBezTo>
                          <a:pt x="1" y="1"/>
                          <a:pt x="0" y="11"/>
                          <a:pt x="7" y="18"/>
                        </a:cubicBezTo>
                        <a:cubicBezTo>
                          <a:pt x="7" y="18"/>
                          <a:pt x="18" y="18"/>
                          <a:pt x="24" y="18"/>
                        </a:cubicBezTo>
                        <a:cubicBezTo>
                          <a:pt x="24" y="18"/>
                          <a:pt x="30" y="12"/>
                          <a:pt x="30" y="1"/>
                        </a:cubicBezTo>
                        <a:close/>
                      </a:path>
                    </a:pathLst>
                  </a:custGeom>
                  <a:solidFill>
                    <a:srgbClr val="10813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6429" tIns="48214" rIns="96429" bIns="48214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77" name="Freeform 21"/>
                  <p:cNvSpPr/>
                  <p:nvPr/>
                </p:nvSpPr>
                <p:spPr bwMode="auto">
                  <a:xfrm>
                    <a:off x="5894388" y="1377951"/>
                    <a:ext cx="95250" cy="130175"/>
                  </a:xfrm>
                  <a:custGeom>
                    <a:avLst/>
                    <a:gdLst>
                      <a:gd name="T0" fmla="*/ 15 w 60"/>
                      <a:gd name="T1" fmla="*/ 0 h 82"/>
                      <a:gd name="T2" fmla="*/ 47 w 60"/>
                      <a:gd name="T3" fmla="*/ 0 h 82"/>
                      <a:gd name="T4" fmla="*/ 60 w 60"/>
                      <a:gd name="T5" fmla="*/ 47 h 82"/>
                      <a:gd name="T6" fmla="*/ 31 w 60"/>
                      <a:gd name="T7" fmla="*/ 82 h 82"/>
                      <a:gd name="T8" fmla="*/ 0 w 60"/>
                      <a:gd name="T9" fmla="*/ 47 h 82"/>
                      <a:gd name="T10" fmla="*/ 15 w 60"/>
                      <a:gd name="T11" fmla="*/ 0 h 8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60" h="82">
                        <a:moveTo>
                          <a:pt x="15" y="0"/>
                        </a:moveTo>
                        <a:lnTo>
                          <a:pt x="47" y="0"/>
                        </a:lnTo>
                        <a:lnTo>
                          <a:pt x="60" y="47"/>
                        </a:lnTo>
                        <a:lnTo>
                          <a:pt x="31" y="82"/>
                        </a:lnTo>
                        <a:lnTo>
                          <a:pt x="0" y="47"/>
                        </a:lnTo>
                        <a:lnTo>
                          <a:pt x="15" y="0"/>
                        </a:lnTo>
                        <a:close/>
                      </a:path>
                    </a:pathLst>
                  </a:custGeom>
                  <a:solidFill>
                    <a:srgbClr val="10813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6429" tIns="48214" rIns="96429" bIns="48214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78" name="Freeform 22"/>
                  <p:cNvSpPr/>
                  <p:nvPr/>
                </p:nvSpPr>
                <p:spPr bwMode="auto">
                  <a:xfrm>
                    <a:off x="5432425" y="1427163"/>
                    <a:ext cx="71439" cy="96837"/>
                  </a:xfrm>
                  <a:custGeom>
                    <a:avLst/>
                    <a:gdLst>
                      <a:gd name="T0" fmla="*/ 23 w 45"/>
                      <a:gd name="T1" fmla="*/ 61 h 61"/>
                      <a:gd name="T2" fmla="*/ 45 w 45"/>
                      <a:gd name="T3" fmla="*/ 34 h 61"/>
                      <a:gd name="T4" fmla="*/ 34 w 45"/>
                      <a:gd name="T5" fmla="*/ 0 h 61"/>
                      <a:gd name="T6" fmla="*/ 11 w 45"/>
                      <a:gd name="T7" fmla="*/ 0 h 61"/>
                      <a:gd name="T8" fmla="*/ 0 w 45"/>
                      <a:gd name="T9" fmla="*/ 34 h 61"/>
                      <a:gd name="T10" fmla="*/ 23 w 45"/>
                      <a:gd name="T11" fmla="*/ 61 h 6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45" h="61">
                        <a:moveTo>
                          <a:pt x="23" y="61"/>
                        </a:moveTo>
                        <a:lnTo>
                          <a:pt x="45" y="34"/>
                        </a:lnTo>
                        <a:lnTo>
                          <a:pt x="34" y="0"/>
                        </a:lnTo>
                        <a:lnTo>
                          <a:pt x="11" y="0"/>
                        </a:lnTo>
                        <a:lnTo>
                          <a:pt x="0" y="34"/>
                        </a:lnTo>
                        <a:lnTo>
                          <a:pt x="23" y="61"/>
                        </a:lnTo>
                        <a:close/>
                      </a:path>
                    </a:pathLst>
                  </a:custGeom>
                  <a:solidFill>
                    <a:srgbClr val="10813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6429" tIns="48214" rIns="96429" bIns="48214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79" name="Freeform 23"/>
                  <p:cNvSpPr/>
                  <p:nvPr/>
                </p:nvSpPr>
                <p:spPr bwMode="auto">
                  <a:xfrm>
                    <a:off x="5146675" y="1401763"/>
                    <a:ext cx="465138" cy="568325"/>
                  </a:xfrm>
                  <a:custGeom>
                    <a:avLst/>
                    <a:gdLst>
                      <a:gd name="T0" fmla="*/ 150 w 163"/>
                      <a:gd name="T1" fmla="*/ 0 h 199"/>
                      <a:gd name="T2" fmla="*/ 113 w 163"/>
                      <a:gd name="T3" fmla="*/ 50 h 199"/>
                      <a:gd name="T4" fmla="*/ 75 w 163"/>
                      <a:gd name="T5" fmla="*/ 0 h 199"/>
                      <a:gd name="T6" fmla="*/ 0 w 163"/>
                      <a:gd name="T7" fmla="*/ 108 h 199"/>
                      <a:gd name="T8" fmla="*/ 0 w 163"/>
                      <a:gd name="T9" fmla="*/ 176 h 199"/>
                      <a:gd name="T10" fmla="*/ 0 w 163"/>
                      <a:gd name="T11" fmla="*/ 176 h 199"/>
                      <a:gd name="T12" fmla="*/ 113 w 163"/>
                      <a:gd name="T13" fmla="*/ 199 h 199"/>
                      <a:gd name="T14" fmla="*/ 114 w 163"/>
                      <a:gd name="T15" fmla="*/ 199 h 199"/>
                      <a:gd name="T16" fmla="*/ 114 w 163"/>
                      <a:gd name="T17" fmla="*/ 124 h 199"/>
                      <a:gd name="T18" fmla="*/ 163 w 163"/>
                      <a:gd name="T19" fmla="*/ 6 h 199"/>
                      <a:gd name="T20" fmla="*/ 150 w 163"/>
                      <a:gd name="T21" fmla="*/ 0 h 19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63" h="199">
                        <a:moveTo>
                          <a:pt x="150" y="0"/>
                        </a:moveTo>
                        <a:cubicBezTo>
                          <a:pt x="113" y="50"/>
                          <a:pt x="113" y="50"/>
                          <a:pt x="113" y="50"/>
                        </a:cubicBezTo>
                        <a:cubicBezTo>
                          <a:pt x="75" y="0"/>
                          <a:pt x="75" y="0"/>
                          <a:pt x="75" y="0"/>
                        </a:cubicBezTo>
                        <a:cubicBezTo>
                          <a:pt x="31" y="16"/>
                          <a:pt x="0" y="58"/>
                          <a:pt x="0" y="108"/>
                        </a:cubicBezTo>
                        <a:cubicBezTo>
                          <a:pt x="0" y="176"/>
                          <a:pt x="0" y="176"/>
                          <a:pt x="0" y="176"/>
                        </a:cubicBezTo>
                        <a:cubicBezTo>
                          <a:pt x="0" y="176"/>
                          <a:pt x="0" y="176"/>
                          <a:pt x="0" y="176"/>
                        </a:cubicBezTo>
                        <a:cubicBezTo>
                          <a:pt x="2" y="189"/>
                          <a:pt x="52" y="199"/>
                          <a:pt x="113" y="199"/>
                        </a:cubicBezTo>
                        <a:cubicBezTo>
                          <a:pt x="113" y="199"/>
                          <a:pt x="114" y="199"/>
                          <a:pt x="114" y="199"/>
                        </a:cubicBezTo>
                        <a:cubicBezTo>
                          <a:pt x="114" y="124"/>
                          <a:pt x="114" y="124"/>
                          <a:pt x="114" y="124"/>
                        </a:cubicBezTo>
                        <a:cubicBezTo>
                          <a:pt x="114" y="78"/>
                          <a:pt x="133" y="36"/>
                          <a:pt x="163" y="6"/>
                        </a:cubicBezTo>
                        <a:cubicBezTo>
                          <a:pt x="159" y="3"/>
                          <a:pt x="155" y="2"/>
                          <a:pt x="150" y="0"/>
                        </a:cubicBezTo>
                        <a:close/>
                      </a:path>
                    </a:pathLst>
                  </a:custGeom>
                  <a:solidFill>
                    <a:srgbClr val="1D50A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6429" tIns="48214" rIns="96429" bIns="48214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80" name="Freeform 24"/>
                  <p:cNvSpPr/>
                  <p:nvPr/>
                </p:nvSpPr>
                <p:spPr bwMode="auto">
                  <a:xfrm>
                    <a:off x="5438775" y="1381126"/>
                    <a:ext cx="61913" cy="41275"/>
                  </a:xfrm>
                  <a:custGeom>
                    <a:avLst/>
                    <a:gdLst>
                      <a:gd name="T0" fmla="*/ 18 w 22"/>
                      <a:gd name="T1" fmla="*/ 14 h 14"/>
                      <a:gd name="T2" fmla="*/ 22 w 22"/>
                      <a:gd name="T3" fmla="*/ 1 h 14"/>
                      <a:gd name="T4" fmla="*/ 11 w 22"/>
                      <a:gd name="T5" fmla="*/ 0 h 14"/>
                      <a:gd name="T6" fmla="*/ 0 w 22"/>
                      <a:gd name="T7" fmla="*/ 1 h 14"/>
                      <a:gd name="T8" fmla="*/ 5 w 22"/>
                      <a:gd name="T9" fmla="*/ 14 h 14"/>
                      <a:gd name="T10" fmla="*/ 18 w 22"/>
                      <a:gd name="T11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2" h="14">
                        <a:moveTo>
                          <a:pt x="18" y="14"/>
                        </a:moveTo>
                        <a:cubicBezTo>
                          <a:pt x="18" y="14"/>
                          <a:pt x="22" y="9"/>
                          <a:pt x="22" y="1"/>
                        </a:cubicBezTo>
                        <a:cubicBezTo>
                          <a:pt x="18" y="0"/>
                          <a:pt x="15" y="0"/>
                          <a:pt x="11" y="0"/>
                        </a:cubicBezTo>
                        <a:cubicBezTo>
                          <a:pt x="7" y="0"/>
                          <a:pt x="4" y="0"/>
                          <a:pt x="0" y="1"/>
                        </a:cubicBezTo>
                        <a:cubicBezTo>
                          <a:pt x="0" y="1"/>
                          <a:pt x="0" y="8"/>
                          <a:pt x="5" y="14"/>
                        </a:cubicBezTo>
                        <a:cubicBezTo>
                          <a:pt x="5" y="14"/>
                          <a:pt x="13" y="14"/>
                          <a:pt x="18" y="14"/>
                        </a:cubicBezTo>
                        <a:close/>
                      </a:path>
                    </a:pathLst>
                  </a:custGeom>
                  <a:solidFill>
                    <a:srgbClr val="10813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6429" tIns="48214" rIns="96429" bIns="48214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81" name="Oval 25"/>
                  <p:cNvSpPr>
                    <a:spLocks noChangeArrowheads="1"/>
                  </p:cNvSpPr>
                  <p:nvPr/>
                </p:nvSpPr>
                <p:spPr bwMode="auto">
                  <a:xfrm>
                    <a:off x="5267325" y="966788"/>
                    <a:ext cx="401638" cy="403225"/>
                  </a:xfrm>
                  <a:prstGeom prst="ellipse">
                    <a:avLst/>
                  </a:prstGeom>
                  <a:solidFill>
                    <a:srgbClr val="1D50A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6429" tIns="48214" rIns="96429" bIns="48214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82" name="Freeform 26"/>
                  <p:cNvSpPr/>
                  <p:nvPr/>
                </p:nvSpPr>
                <p:spPr bwMode="auto">
                  <a:xfrm>
                    <a:off x="6386513" y="1381126"/>
                    <a:ext cx="61913" cy="41275"/>
                  </a:xfrm>
                  <a:custGeom>
                    <a:avLst/>
                    <a:gdLst>
                      <a:gd name="T0" fmla="*/ 17 w 22"/>
                      <a:gd name="T1" fmla="*/ 14 h 14"/>
                      <a:gd name="T2" fmla="*/ 22 w 22"/>
                      <a:gd name="T3" fmla="*/ 1 h 14"/>
                      <a:gd name="T4" fmla="*/ 11 w 22"/>
                      <a:gd name="T5" fmla="*/ 0 h 14"/>
                      <a:gd name="T6" fmla="*/ 0 w 22"/>
                      <a:gd name="T7" fmla="*/ 1 h 14"/>
                      <a:gd name="T8" fmla="*/ 5 w 22"/>
                      <a:gd name="T9" fmla="*/ 14 h 14"/>
                      <a:gd name="T10" fmla="*/ 17 w 22"/>
                      <a:gd name="T11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2" h="14">
                        <a:moveTo>
                          <a:pt x="17" y="14"/>
                        </a:moveTo>
                        <a:cubicBezTo>
                          <a:pt x="17" y="14"/>
                          <a:pt x="22" y="9"/>
                          <a:pt x="22" y="1"/>
                        </a:cubicBezTo>
                        <a:cubicBezTo>
                          <a:pt x="18" y="0"/>
                          <a:pt x="15" y="0"/>
                          <a:pt x="11" y="0"/>
                        </a:cubicBezTo>
                        <a:cubicBezTo>
                          <a:pt x="7" y="0"/>
                          <a:pt x="4" y="0"/>
                          <a:pt x="0" y="1"/>
                        </a:cubicBezTo>
                        <a:cubicBezTo>
                          <a:pt x="0" y="1"/>
                          <a:pt x="0" y="8"/>
                          <a:pt x="5" y="14"/>
                        </a:cubicBezTo>
                        <a:cubicBezTo>
                          <a:pt x="5" y="14"/>
                          <a:pt x="13" y="14"/>
                          <a:pt x="17" y="14"/>
                        </a:cubicBezTo>
                        <a:close/>
                      </a:path>
                    </a:pathLst>
                  </a:custGeom>
                  <a:solidFill>
                    <a:srgbClr val="10813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6429" tIns="48214" rIns="96429" bIns="48214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83" name="Freeform 27"/>
                  <p:cNvSpPr/>
                  <p:nvPr/>
                </p:nvSpPr>
                <p:spPr bwMode="auto">
                  <a:xfrm>
                    <a:off x="6380163" y="1427163"/>
                    <a:ext cx="71438" cy="96838"/>
                  </a:xfrm>
                  <a:custGeom>
                    <a:avLst/>
                    <a:gdLst>
                      <a:gd name="T0" fmla="*/ 24 w 45"/>
                      <a:gd name="T1" fmla="*/ 61 h 61"/>
                      <a:gd name="T2" fmla="*/ 45 w 45"/>
                      <a:gd name="T3" fmla="*/ 34 h 61"/>
                      <a:gd name="T4" fmla="*/ 34 w 45"/>
                      <a:gd name="T5" fmla="*/ 0 h 61"/>
                      <a:gd name="T6" fmla="*/ 11 w 45"/>
                      <a:gd name="T7" fmla="*/ 0 h 61"/>
                      <a:gd name="T8" fmla="*/ 0 w 45"/>
                      <a:gd name="T9" fmla="*/ 34 h 61"/>
                      <a:gd name="T10" fmla="*/ 24 w 45"/>
                      <a:gd name="T11" fmla="*/ 61 h 6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45" h="61">
                        <a:moveTo>
                          <a:pt x="24" y="61"/>
                        </a:moveTo>
                        <a:lnTo>
                          <a:pt x="45" y="34"/>
                        </a:lnTo>
                        <a:lnTo>
                          <a:pt x="34" y="0"/>
                        </a:lnTo>
                        <a:lnTo>
                          <a:pt x="11" y="0"/>
                        </a:lnTo>
                        <a:lnTo>
                          <a:pt x="0" y="34"/>
                        </a:lnTo>
                        <a:lnTo>
                          <a:pt x="24" y="61"/>
                        </a:lnTo>
                        <a:close/>
                      </a:path>
                    </a:pathLst>
                  </a:custGeom>
                  <a:solidFill>
                    <a:srgbClr val="10813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6429" tIns="48214" rIns="96429" bIns="48214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84" name="Oval 28"/>
                  <p:cNvSpPr>
                    <a:spLocks noChangeArrowheads="1"/>
                  </p:cNvSpPr>
                  <p:nvPr/>
                </p:nvSpPr>
                <p:spPr bwMode="auto">
                  <a:xfrm>
                    <a:off x="6215063" y="966788"/>
                    <a:ext cx="403225" cy="403225"/>
                  </a:xfrm>
                  <a:prstGeom prst="ellipse">
                    <a:avLst/>
                  </a:prstGeom>
                  <a:solidFill>
                    <a:srgbClr val="1D50A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6429" tIns="48214" rIns="96429" bIns="48214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85" name="Freeform 29"/>
                  <p:cNvSpPr/>
                  <p:nvPr/>
                </p:nvSpPr>
                <p:spPr bwMode="auto">
                  <a:xfrm>
                    <a:off x="6272213" y="1401763"/>
                    <a:ext cx="465138" cy="568325"/>
                  </a:xfrm>
                  <a:custGeom>
                    <a:avLst/>
                    <a:gdLst>
                      <a:gd name="T0" fmla="*/ 88 w 163"/>
                      <a:gd name="T1" fmla="*/ 0 h 199"/>
                      <a:gd name="T2" fmla="*/ 51 w 163"/>
                      <a:gd name="T3" fmla="*/ 50 h 199"/>
                      <a:gd name="T4" fmla="*/ 13 w 163"/>
                      <a:gd name="T5" fmla="*/ 0 h 199"/>
                      <a:gd name="T6" fmla="*/ 0 w 163"/>
                      <a:gd name="T7" fmla="*/ 6 h 199"/>
                      <a:gd name="T8" fmla="*/ 49 w 163"/>
                      <a:gd name="T9" fmla="*/ 124 h 199"/>
                      <a:gd name="T10" fmla="*/ 49 w 163"/>
                      <a:gd name="T11" fmla="*/ 199 h 199"/>
                      <a:gd name="T12" fmla="*/ 51 w 163"/>
                      <a:gd name="T13" fmla="*/ 199 h 199"/>
                      <a:gd name="T14" fmla="*/ 163 w 163"/>
                      <a:gd name="T15" fmla="*/ 176 h 199"/>
                      <a:gd name="T16" fmla="*/ 163 w 163"/>
                      <a:gd name="T17" fmla="*/ 176 h 199"/>
                      <a:gd name="T18" fmla="*/ 163 w 163"/>
                      <a:gd name="T19" fmla="*/ 108 h 199"/>
                      <a:gd name="T20" fmla="*/ 88 w 163"/>
                      <a:gd name="T21" fmla="*/ 0 h 19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63" h="199">
                        <a:moveTo>
                          <a:pt x="88" y="0"/>
                        </a:moveTo>
                        <a:cubicBezTo>
                          <a:pt x="51" y="50"/>
                          <a:pt x="51" y="50"/>
                          <a:pt x="51" y="50"/>
                        </a:cubicBezTo>
                        <a:cubicBezTo>
                          <a:pt x="13" y="0"/>
                          <a:pt x="13" y="0"/>
                          <a:pt x="13" y="0"/>
                        </a:cubicBezTo>
                        <a:cubicBezTo>
                          <a:pt x="9" y="2"/>
                          <a:pt x="4" y="3"/>
                          <a:pt x="0" y="6"/>
                        </a:cubicBezTo>
                        <a:cubicBezTo>
                          <a:pt x="30" y="36"/>
                          <a:pt x="49" y="78"/>
                          <a:pt x="49" y="124"/>
                        </a:cubicBezTo>
                        <a:cubicBezTo>
                          <a:pt x="49" y="199"/>
                          <a:pt x="49" y="199"/>
                          <a:pt x="49" y="199"/>
                        </a:cubicBezTo>
                        <a:cubicBezTo>
                          <a:pt x="50" y="199"/>
                          <a:pt x="50" y="199"/>
                          <a:pt x="51" y="199"/>
                        </a:cubicBezTo>
                        <a:cubicBezTo>
                          <a:pt x="112" y="199"/>
                          <a:pt x="161" y="189"/>
                          <a:pt x="163" y="176"/>
                        </a:cubicBezTo>
                        <a:cubicBezTo>
                          <a:pt x="163" y="176"/>
                          <a:pt x="163" y="176"/>
                          <a:pt x="163" y="176"/>
                        </a:cubicBezTo>
                        <a:cubicBezTo>
                          <a:pt x="163" y="108"/>
                          <a:pt x="163" y="108"/>
                          <a:pt x="163" y="108"/>
                        </a:cubicBezTo>
                        <a:cubicBezTo>
                          <a:pt x="163" y="58"/>
                          <a:pt x="132" y="16"/>
                          <a:pt x="88" y="0"/>
                        </a:cubicBezTo>
                        <a:close/>
                      </a:path>
                    </a:pathLst>
                  </a:custGeom>
                  <a:solidFill>
                    <a:srgbClr val="1D50A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6429" tIns="48214" rIns="96429" bIns="48214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</p:grpSp>
        </p:grpSp>
        <p:grpSp>
          <p:nvGrpSpPr>
            <p:cNvPr id="20" name="组合 19"/>
            <p:cNvGrpSpPr/>
            <p:nvPr/>
          </p:nvGrpSpPr>
          <p:grpSpPr>
            <a:xfrm>
              <a:off x="4806455" y="4153604"/>
              <a:ext cx="1334271" cy="1541068"/>
              <a:chOff x="3273692" y="3518846"/>
              <a:chExt cx="1202093" cy="1388087"/>
            </a:xfrm>
          </p:grpSpPr>
          <p:sp>
            <p:nvSpPr>
              <p:cNvPr id="55" name="Freeform 10"/>
              <p:cNvSpPr/>
              <p:nvPr/>
            </p:nvSpPr>
            <p:spPr bwMode="auto">
              <a:xfrm>
                <a:off x="3345550" y="3559913"/>
                <a:ext cx="529701" cy="237166"/>
              </a:xfrm>
              <a:custGeom>
                <a:avLst/>
                <a:gdLst>
                  <a:gd name="T0" fmla="*/ 0 w 516"/>
                  <a:gd name="T1" fmla="*/ 231 h 231"/>
                  <a:gd name="T2" fmla="*/ 398 w 516"/>
                  <a:gd name="T3" fmla="*/ 0 h 231"/>
                  <a:gd name="T4" fmla="*/ 516 w 516"/>
                  <a:gd name="T5" fmla="*/ 0 h 231"/>
                  <a:gd name="T6" fmla="*/ 516 w 516"/>
                  <a:gd name="T7" fmla="*/ 231 h 231"/>
                  <a:gd name="T8" fmla="*/ 0 w 516"/>
                  <a:gd name="T9" fmla="*/ 231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6" h="231">
                    <a:moveTo>
                      <a:pt x="0" y="231"/>
                    </a:moveTo>
                    <a:lnTo>
                      <a:pt x="398" y="0"/>
                    </a:lnTo>
                    <a:lnTo>
                      <a:pt x="516" y="0"/>
                    </a:lnTo>
                    <a:lnTo>
                      <a:pt x="516" y="231"/>
                    </a:lnTo>
                    <a:lnTo>
                      <a:pt x="0" y="231"/>
                    </a:lnTo>
                    <a:close/>
                  </a:path>
                </a:pathLst>
              </a:custGeom>
              <a:solidFill>
                <a:srgbClr val="5A4C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2331" tIns="36166" rIns="72331" bIns="36166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56" name="组合 55"/>
              <p:cNvGrpSpPr/>
              <p:nvPr/>
            </p:nvGrpSpPr>
            <p:grpSpPr>
              <a:xfrm>
                <a:off x="3273692" y="3518846"/>
                <a:ext cx="1202093" cy="1388087"/>
                <a:chOff x="3273692" y="3518846"/>
                <a:chExt cx="1202093" cy="1388087"/>
              </a:xfrm>
            </p:grpSpPr>
            <p:grpSp>
              <p:nvGrpSpPr>
                <p:cNvPr id="57" name="组合 56"/>
                <p:cNvGrpSpPr/>
                <p:nvPr/>
              </p:nvGrpSpPr>
              <p:grpSpPr>
                <a:xfrm>
                  <a:off x="3273692" y="3518846"/>
                  <a:ext cx="1202093" cy="1388087"/>
                  <a:chOff x="3273692" y="3518846"/>
                  <a:chExt cx="1202093" cy="1388087"/>
                </a:xfrm>
              </p:grpSpPr>
              <p:sp>
                <p:nvSpPr>
                  <p:cNvPr id="65" name="Freeform 11"/>
                  <p:cNvSpPr/>
                  <p:nvPr/>
                </p:nvSpPr>
                <p:spPr bwMode="auto">
                  <a:xfrm>
                    <a:off x="3273692" y="3518846"/>
                    <a:ext cx="1202093" cy="1388087"/>
                  </a:xfrm>
                  <a:custGeom>
                    <a:avLst/>
                    <a:gdLst>
                      <a:gd name="T0" fmla="*/ 0 w 1171"/>
                      <a:gd name="T1" fmla="*/ 1014 h 1352"/>
                      <a:gd name="T2" fmla="*/ 0 w 1171"/>
                      <a:gd name="T3" fmla="*/ 338 h 1352"/>
                      <a:gd name="T4" fmla="*/ 586 w 1171"/>
                      <a:gd name="T5" fmla="*/ 0 h 1352"/>
                      <a:gd name="T6" fmla="*/ 1171 w 1171"/>
                      <a:gd name="T7" fmla="*/ 338 h 1352"/>
                      <a:gd name="T8" fmla="*/ 1171 w 1171"/>
                      <a:gd name="T9" fmla="*/ 1014 h 1352"/>
                      <a:gd name="T10" fmla="*/ 586 w 1171"/>
                      <a:gd name="T11" fmla="*/ 1352 h 1352"/>
                      <a:gd name="T12" fmla="*/ 0 w 1171"/>
                      <a:gd name="T13" fmla="*/ 1014 h 135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171" h="1352">
                        <a:moveTo>
                          <a:pt x="0" y="1014"/>
                        </a:moveTo>
                        <a:lnTo>
                          <a:pt x="0" y="338"/>
                        </a:lnTo>
                        <a:lnTo>
                          <a:pt x="586" y="0"/>
                        </a:lnTo>
                        <a:lnTo>
                          <a:pt x="1171" y="338"/>
                        </a:lnTo>
                        <a:lnTo>
                          <a:pt x="1171" y="1014"/>
                        </a:lnTo>
                        <a:lnTo>
                          <a:pt x="586" y="1352"/>
                        </a:lnTo>
                        <a:lnTo>
                          <a:pt x="0" y="1014"/>
                        </a:lnTo>
                        <a:close/>
                      </a:path>
                    </a:pathLst>
                  </a:custGeom>
                  <a:solidFill>
                    <a:sysClr val="window" lastClr="FFFFFF">
                      <a:lumMod val="95000"/>
                    </a:sysClr>
                  </a:solidFill>
                  <a:ln>
                    <a:noFill/>
                  </a:ln>
                  <a:effectLst>
                    <a:outerShdw blurRad="228600" sx="102000" sy="102000" algn="ctr" rotWithShape="0">
                      <a:prstClr val="black">
                        <a:alpha val="28000"/>
                      </a:prstClr>
                    </a:outerShdw>
                  </a:effectLst>
                </p:spPr>
                <p:txBody>
                  <a:bodyPr vert="horz" wrap="square" lIns="72331" tIns="36166" rIns="72331" bIns="36166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66" name="Freeform 21"/>
                  <p:cNvSpPr/>
                  <p:nvPr/>
                </p:nvSpPr>
                <p:spPr bwMode="auto">
                  <a:xfrm>
                    <a:off x="3345551" y="3559913"/>
                    <a:ext cx="408568" cy="441478"/>
                  </a:xfrm>
                  <a:custGeom>
                    <a:avLst/>
                    <a:gdLst>
                      <a:gd name="T0" fmla="*/ 0 w 398"/>
                      <a:gd name="T1" fmla="*/ 430 h 430"/>
                      <a:gd name="T2" fmla="*/ 398 w 398"/>
                      <a:gd name="T3" fmla="*/ 430 h 430"/>
                      <a:gd name="T4" fmla="*/ 398 w 398"/>
                      <a:gd name="T5" fmla="*/ 0 h 430"/>
                      <a:gd name="T6" fmla="*/ 0 w 398"/>
                      <a:gd name="T7" fmla="*/ 231 h 430"/>
                      <a:gd name="T8" fmla="*/ 0 w 398"/>
                      <a:gd name="T9" fmla="*/ 430 h 4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98" h="430">
                        <a:moveTo>
                          <a:pt x="0" y="430"/>
                        </a:moveTo>
                        <a:lnTo>
                          <a:pt x="398" y="430"/>
                        </a:lnTo>
                        <a:lnTo>
                          <a:pt x="398" y="0"/>
                        </a:lnTo>
                        <a:lnTo>
                          <a:pt x="0" y="231"/>
                        </a:lnTo>
                        <a:lnTo>
                          <a:pt x="0" y="430"/>
                        </a:lnTo>
                        <a:close/>
                      </a:path>
                    </a:pathLst>
                  </a:custGeom>
                  <a:solidFill>
                    <a:srgbClr val="1D50A2"/>
                  </a:solidFill>
                  <a:ln w="28575" cap="flat">
                    <a:noFill/>
                    <a:prstDash val="solid"/>
                    <a:miter lim="800000"/>
                  </a:ln>
                  <a:effectLst>
                    <a:outerShdw blurRad="279400" dist="76200" dir="2700000" algn="tl" rotWithShape="0">
                      <a:prstClr val="black">
                        <a:alpha val="28000"/>
                      </a:prstClr>
                    </a:outerShdw>
                  </a:effectLst>
                </p:spPr>
                <p:txBody>
                  <a:bodyPr vert="horz" wrap="square" lIns="72331" tIns="36166" rIns="72331" bIns="36166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  <p:sp>
              <p:nvSpPr>
                <p:cNvPr id="58" name="Freeform 28"/>
                <p:cNvSpPr>
                  <a:spLocks noEditPoints="1"/>
                </p:cNvSpPr>
                <p:nvPr/>
              </p:nvSpPr>
              <p:spPr bwMode="auto">
                <a:xfrm>
                  <a:off x="3504667" y="3772439"/>
                  <a:ext cx="93416" cy="200205"/>
                </a:xfrm>
                <a:custGeom>
                  <a:avLst/>
                  <a:gdLst>
                    <a:gd name="T0" fmla="*/ 50 w 50"/>
                    <a:gd name="T1" fmla="*/ 82 h 107"/>
                    <a:gd name="T2" fmla="*/ 42 w 50"/>
                    <a:gd name="T3" fmla="*/ 99 h 107"/>
                    <a:gd name="T4" fmla="*/ 25 w 50"/>
                    <a:gd name="T5" fmla="*/ 107 h 107"/>
                    <a:gd name="T6" fmla="*/ 7 w 50"/>
                    <a:gd name="T7" fmla="*/ 99 h 107"/>
                    <a:gd name="T8" fmla="*/ 0 w 50"/>
                    <a:gd name="T9" fmla="*/ 82 h 107"/>
                    <a:gd name="T10" fmla="*/ 0 w 50"/>
                    <a:gd name="T11" fmla="*/ 25 h 107"/>
                    <a:gd name="T12" fmla="*/ 7 w 50"/>
                    <a:gd name="T13" fmla="*/ 7 h 107"/>
                    <a:gd name="T14" fmla="*/ 25 w 50"/>
                    <a:gd name="T15" fmla="*/ 0 h 107"/>
                    <a:gd name="T16" fmla="*/ 42 w 50"/>
                    <a:gd name="T17" fmla="*/ 7 h 107"/>
                    <a:gd name="T18" fmla="*/ 50 w 50"/>
                    <a:gd name="T19" fmla="*/ 25 h 107"/>
                    <a:gd name="T20" fmla="*/ 50 w 50"/>
                    <a:gd name="T21" fmla="*/ 82 h 107"/>
                    <a:gd name="T22" fmla="*/ 33 w 50"/>
                    <a:gd name="T23" fmla="*/ 24 h 107"/>
                    <a:gd name="T24" fmla="*/ 31 w 50"/>
                    <a:gd name="T25" fmla="*/ 18 h 107"/>
                    <a:gd name="T26" fmla="*/ 24 w 50"/>
                    <a:gd name="T27" fmla="*/ 15 h 107"/>
                    <a:gd name="T28" fmla="*/ 18 w 50"/>
                    <a:gd name="T29" fmla="*/ 18 h 107"/>
                    <a:gd name="T30" fmla="*/ 15 w 50"/>
                    <a:gd name="T31" fmla="*/ 24 h 107"/>
                    <a:gd name="T32" fmla="*/ 15 w 50"/>
                    <a:gd name="T33" fmla="*/ 82 h 107"/>
                    <a:gd name="T34" fmla="*/ 18 w 50"/>
                    <a:gd name="T35" fmla="*/ 88 h 107"/>
                    <a:gd name="T36" fmla="*/ 24 w 50"/>
                    <a:gd name="T37" fmla="*/ 91 h 107"/>
                    <a:gd name="T38" fmla="*/ 31 w 50"/>
                    <a:gd name="T39" fmla="*/ 88 h 107"/>
                    <a:gd name="T40" fmla="*/ 33 w 50"/>
                    <a:gd name="T41" fmla="*/ 82 h 107"/>
                    <a:gd name="T42" fmla="*/ 33 w 50"/>
                    <a:gd name="T43" fmla="*/ 24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50" h="107">
                      <a:moveTo>
                        <a:pt x="50" y="82"/>
                      </a:moveTo>
                      <a:cubicBezTo>
                        <a:pt x="50" y="89"/>
                        <a:pt x="47" y="95"/>
                        <a:pt x="42" y="99"/>
                      </a:cubicBezTo>
                      <a:cubicBezTo>
                        <a:pt x="37" y="104"/>
                        <a:pt x="32" y="107"/>
                        <a:pt x="25" y="107"/>
                      </a:cubicBezTo>
                      <a:cubicBezTo>
                        <a:pt x="18" y="107"/>
                        <a:pt x="12" y="104"/>
                        <a:pt x="7" y="99"/>
                      </a:cubicBezTo>
                      <a:cubicBezTo>
                        <a:pt x="2" y="95"/>
                        <a:pt x="0" y="89"/>
                        <a:pt x="0" y="82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0" y="18"/>
                        <a:pt x="2" y="12"/>
                        <a:pt x="7" y="7"/>
                      </a:cubicBezTo>
                      <a:cubicBezTo>
                        <a:pt x="12" y="2"/>
                        <a:pt x="18" y="0"/>
                        <a:pt x="25" y="0"/>
                      </a:cubicBezTo>
                      <a:cubicBezTo>
                        <a:pt x="32" y="0"/>
                        <a:pt x="38" y="2"/>
                        <a:pt x="42" y="7"/>
                      </a:cubicBezTo>
                      <a:cubicBezTo>
                        <a:pt x="47" y="12"/>
                        <a:pt x="50" y="18"/>
                        <a:pt x="50" y="25"/>
                      </a:cubicBezTo>
                      <a:lnTo>
                        <a:pt x="50" y="82"/>
                      </a:lnTo>
                      <a:close/>
                      <a:moveTo>
                        <a:pt x="33" y="24"/>
                      </a:moveTo>
                      <a:cubicBezTo>
                        <a:pt x="33" y="22"/>
                        <a:pt x="32" y="20"/>
                        <a:pt x="31" y="18"/>
                      </a:cubicBezTo>
                      <a:cubicBezTo>
                        <a:pt x="29" y="16"/>
                        <a:pt x="27" y="15"/>
                        <a:pt x="24" y="15"/>
                      </a:cubicBezTo>
                      <a:cubicBezTo>
                        <a:pt x="22" y="15"/>
                        <a:pt x="20" y="16"/>
                        <a:pt x="18" y="18"/>
                      </a:cubicBezTo>
                      <a:cubicBezTo>
                        <a:pt x="16" y="20"/>
                        <a:pt x="15" y="22"/>
                        <a:pt x="15" y="24"/>
                      </a:cubicBezTo>
                      <a:cubicBezTo>
                        <a:pt x="15" y="82"/>
                        <a:pt x="15" y="82"/>
                        <a:pt x="15" y="82"/>
                      </a:cubicBezTo>
                      <a:cubicBezTo>
                        <a:pt x="15" y="84"/>
                        <a:pt x="16" y="86"/>
                        <a:pt x="18" y="88"/>
                      </a:cubicBezTo>
                      <a:cubicBezTo>
                        <a:pt x="20" y="90"/>
                        <a:pt x="22" y="91"/>
                        <a:pt x="24" y="91"/>
                      </a:cubicBezTo>
                      <a:cubicBezTo>
                        <a:pt x="27" y="91"/>
                        <a:pt x="29" y="90"/>
                        <a:pt x="31" y="88"/>
                      </a:cubicBezTo>
                      <a:cubicBezTo>
                        <a:pt x="32" y="86"/>
                        <a:pt x="33" y="84"/>
                        <a:pt x="33" y="82"/>
                      </a:cubicBezTo>
                      <a:lnTo>
                        <a:pt x="33" y="2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72331" tIns="36166" rIns="72331" bIns="36166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9" name="Freeform 29"/>
                <p:cNvSpPr/>
                <p:nvPr/>
              </p:nvSpPr>
              <p:spPr bwMode="auto">
                <a:xfrm>
                  <a:off x="3622720" y="3774493"/>
                  <a:ext cx="89310" cy="198152"/>
                </a:xfrm>
                <a:custGeom>
                  <a:avLst/>
                  <a:gdLst>
                    <a:gd name="T0" fmla="*/ 17 w 48"/>
                    <a:gd name="T1" fmla="*/ 16 h 106"/>
                    <a:gd name="T2" fmla="*/ 17 w 48"/>
                    <a:gd name="T3" fmla="*/ 38 h 106"/>
                    <a:gd name="T4" fmla="*/ 24 w 48"/>
                    <a:gd name="T5" fmla="*/ 33 h 106"/>
                    <a:gd name="T6" fmla="*/ 29 w 48"/>
                    <a:gd name="T7" fmla="*/ 32 h 106"/>
                    <a:gd name="T8" fmla="*/ 44 w 48"/>
                    <a:gd name="T9" fmla="*/ 39 h 106"/>
                    <a:gd name="T10" fmla="*/ 48 w 48"/>
                    <a:gd name="T11" fmla="*/ 57 h 106"/>
                    <a:gd name="T12" fmla="*/ 48 w 48"/>
                    <a:gd name="T13" fmla="*/ 80 h 106"/>
                    <a:gd name="T14" fmla="*/ 41 w 48"/>
                    <a:gd name="T15" fmla="*/ 99 h 106"/>
                    <a:gd name="T16" fmla="*/ 23 w 48"/>
                    <a:gd name="T17" fmla="*/ 106 h 106"/>
                    <a:gd name="T18" fmla="*/ 6 w 48"/>
                    <a:gd name="T19" fmla="*/ 98 h 106"/>
                    <a:gd name="T20" fmla="*/ 0 w 48"/>
                    <a:gd name="T21" fmla="*/ 81 h 106"/>
                    <a:gd name="T22" fmla="*/ 0 w 48"/>
                    <a:gd name="T23" fmla="*/ 78 h 106"/>
                    <a:gd name="T24" fmla="*/ 15 w 48"/>
                    <a:gd name="T25" fmla="*/ 77 h 106"/>
                    <a:gd name="T26" fmla="*/ 15 w 48"/>
                    <a:gd name="T27" fmla="*/ 81 h 106"/>
                    <a:gd name="T28" fmla="*/ 20 w 48"/>
                    <a:gd name="T29" fmla="*/ 89 h 106"/>
                    <a:gd name="T30" fmla="*/ 23 w 48"/>
                    <a:gd name="T31" fmla="*/ 90 h 106"/>
                    <a:gd name="T32" fmla="*/ 33 w 48"/>
                    <a:gd name="T33" fmla="*/ 80 h 106"/>
                    <a:gd name="T34" fmla="*/ 33 w 48"/>
                    <a:gd name="T35" fmla="*/ 54 h 106"/>
                    <a:gd name="T36" fmla="*/ 29 w 48"/>
                    <a:gd name="T37" fmla="*/ 46 h 106"/>
                    <a:gd name="T38" fmla="*/ 25 w 48"/>
                    <a:gd name="T39" fmla="*/ 45 h 106"/>
                    <a:gd name="T40" fmla="*/ 19 w 48"/>
                    <a:gd name="T41" fmla="*/ 48 h 106"/>
                    <a:gd name="T42" fmla="*/ 17 w 48"/>
                    <a:gd name="T43" fmla="*/ 54 h 106"/>
                    <a:gd name="T44" fmla="*/ 17 w 48"/>
                    <a:gd name="T45" fmla="*/ 57 h 106"/>
                    <a:gd name="T46" fmla="*/ 1 w 48"/>
                    <a:gd name="T47" fmla="*/ 57 h 106"/>
                    <a:gd name="T48" fmla="*/ 1 w 48"/>
                    <a:gd name="T49" fmla="*/ 0 h 106"/>
                    <a:gd name="T50" fmla="*/ 47 w 48"/>
                    <a:gd name="T51" fmla="*/ 0 h 106"/>
                    <a:gd name="T52" fmla="*/ 47 w 48"/>
                    <a:gd name="T53" fmla="*/ 16 h 106"/>
                    <a:gd name="T54" fmla="*/ 17 w 48"/>
                    <a:gd name="T55" fmla="*/ 16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48" h="106">
                      <a:moveTo>
                        <a:pt x="17" y="16"/>
                      </a:moveTo>
                      <a:cubicBezTo>
                        <a:pt x="17" y="38"/>
                        <a:pt x="17" y="38"/>
                        <a:pt x="17" y="38"/>
                      </a:cubicBezTo>
                      <a:cubicBezTo>
                        <a:pt x="19" y="36"/>
                        <a:pt x="21" y="34"/>
                        <a:pt x="24" y="33"/>
                      </a:cubicBezTo>
                      <a:cubicBezTo>
                        <a:pt x="25" y="32"/>
                        <a:pt x="27" y="32"/>
                        <a:pt x="29" y="32"/>
                      </a:cubicBezTo>
                      <a:cubicBezTo>
                        <a:pt x="36" y="32"/>
                        <a:pt x="41" y="35"/>
                        <a:pt x="44" y="39"/>
                      </a:cubicBezTo>
                      <a:cubicBezTo>
                        <a:pt x="47" y="44"/>
                        <a:pt x="48" y="49"/>
                        <a:pt x="48" y="57"/>
                      </a:cubicBezTo>
                      <a:cubicBezTo>
                        <a:pt x="48" y="80"/>
                        <a:pt x="48" y="80"/>
                        <a:pt x="48" y="80"/>
                      </a:cubicBezTo>
                      <a:cubicBezTo>
                        <a:pt x="48" y="87"/>
                        <a:pt x="46" y="94"/>
                        <a:pt x="41" y="99"/>
                      </a:cubicBezTo>
                      <a:cubicBezTo>
                        <a:pt x="36" y="103"/>
                        <a:pt x="31" y="106"/>
                        <a:pt x="23" y="106"/>
                      </a:cubicBezTo>
                      <a:cubicBezTo>
                        <a:pt x="17" y="106"/>
                        <a:pt x="11" y="103"/>
                        <a:pt x="6" y="98"/>
                      </a:cubicBezTo>
                      <a:cubicBezTo>
                        <a:pt x="2" y="94"/>
                        <a:pt x="0" y="88"/>
                        <a:pt x="0" y="81"/>
                      </a:cubicBezTo>
                      <a:cubicBezTo>
                        <a:pt x="0" y="78"/>
                        <a:pt x="0" y="78"/>
                        <a:pt x="0" y="78"/>
                      </a:cubicBezTo>
                      <a:cubicBezTo>
                        <a:pt x="15" y="77"/>
                        <a:pt x="15" y="77"/>
                        <a:pt x="15" y="77"/>
                      </a:cubicBezTo>
                      <a:cubicBezTo>
                        <a:pt x="15" y="81"/>
                        <a:pt x="15" y="81"/>
                        <a:pt x="15" y="81"/>
                      </a:cubicBezTo>
                      <a:cubicBezTo>
                        <a:pt x="16" y="85"/>
                        <a:pt x="17" y="88"/>
                        <a:pt x="20" y="89"/>
                      </a:cubicBezTo>
                      <a:cubicBezTo>
                        <a:pt x="21" y="89"/>
                        <a:pt x="22" y="90"/>
                        <a:pt x="23" y="90"/>
                      </a:cubicBezTo>
                      <a:cubicBezTo>
                        <a:pt x="30" y="90"/>
                        <a:pt x="33" y="86"/>
                        <a:pt x="33" y="80"/>
                      </a:cubicBezTo>
                      <a:cubicBezTo>
                        <a:pt x="33" y="54"/>
                        <a:pt x="33" y="54"/>
                        <a:pt x="33" y="54"/>
                      </a:cubicBezTo>
                      <a:cubicBezTo>
                        <a:pt x="33" y="51"/>
                        <a:pt x="32" y="48"/>
                        <a:pt x="29" y="46"/>
                      </a:cubicBezTo>
                      <a:cubicBezTo>
                        <a:pt x="28" y="45"/>
                        <a:pt x="27" y="45"/>
                        <a:pt x="25" y="45"/>
                      </a:cubicBezTo>
                      <a:cubicBezTo>
                        <a:pt x="22" y="45"/>
                        <a:pt x="20" y="46"/>
                        <a:pt x="19" y="48"/>
                      </a:cubicBezTo>
                      <a:cubicBezTo>
                        <a:pt x="18" y="50"/>
                        <a:pt x="17" y="52"/>
                        <a:pt x="17" y="54"/>
                      </a:cubicBezTo>
                      <a:cubicBezTo>
                        <a:pt x="17" y="57"/>
                        <a:pt x="17" y="57"/>
                        <a:pt x="17" y="57"/>
                      </a:cubicBezTo>
                      <a:cubicBezTo>
                        <a:pt x="1" y="57"/>
                        <a:pt x="1" y="57"/>
                        <a:pt x="1" y="57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47" y="0"/>
                        <a:pt x="47" y="0"/>
                        <a:pt x="47" y="0"/>
                      </a:cubicBezTo>
                      <a:cubicBezTo>
                        <a:pt x="47" y="16"/>
                        <a:pt x="47" y="16"/>
                        <a:pt x="47" y="16"/>
                      </a:cubicBezTo>
                      <a:lnTo>
                        <a:pt x="17" y="1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72331" tIns="36166" rIns="72331" bIns="36166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grpSp>
              <p:nvGrpSpPr>
                <p:cNvPr id="60" name="组合 59"/>
                <p:cNvGrpSpPr/>
                <p:nvPr/>
              </p:nvGrpSpPr>
              <p:grpSpPr>
                <a:xfrm>
                  <a:off x="3687511" y="4141748"/>
                  <a:ext cx="403190" cy="374204"/>
                  <a:chOff x="5278438" y="2973388"/>
                  <a:chExt cx="1344613" cy="1247775"/>
                </a:xfrm>
                <a:solidFill>
                  <a:srgbClr val="C0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61" name="Freeform 67"/>
                  <p:cNvSpPr>
                    <a:spLocks noEditPoints="1"/>
                  </p:cNvSpPr>
                  <p:nvPr/>
                </p:nvSpPr>
                <p:spPr bwMode="auto">
                  <a:xfrm>
                    <a:off x="5821363" y="2973388"/>
                    <a:ext cx="801688" cy="806450"/>
                  </a:xfrm>
                  <a:custGeom>
                    <a:avLst/>
                    <a:gdLst>
                      <a:gd name="T0" fmla="*/ 256 w 281"/>
                      <a:gd name="T1" fmla="*/ 26 h 282"/>
                      <a:gd name="T2" fmla="*/ 163 w 281"/>
                      <a:gd name="T3" fmla="*/ 26 h 282"/>
                      <a:gd name="T4" fmla="*/ 0 w 281"/>
                      <a:gd name="T5" fmla="*/ 190 h 282"/>
                      <a:gd name="T6" fmla="*/ 92 w 281"/>
                      <a:gd name="T7" fmla="*/ 282 h 282"/>
                      <a:gd name="T8" fmla="*/ 256 w 281"/>
                      <a:gd name="T9" fmla="*/ 119 h 282"/>
                      <a:gd name="T10" fmla="*/ 256 w 281"/>
                      <a:gd name="T11" fmla="*/ 26 h 282"/>
                      <a:gd name="T12" fmla="*/ 55 w 281"/>
                      <a:gd name="T13" fmla="*/ 192 h 282"/>
                      <a:gd name="T14" fmla="*/ 44 w 281"/>
                      <a:gd name="T15" fmla="*/ 181 h 282"/>
                      <a:gd name="T16" fmla="*/ 183 w 281"/>
                      <a:gd name="T17" fmla="*/ 42 h 282"/>
                      <a:gd name="T18" fmla="*/ 194 w 281"/>
                      <a:gd name="T19" fmla="*/ 42 h 282"/>
                      <a:gd name="T20" fmla="*/ 194 w 281"/>
                      <a:gd name="T21" fmla="*/ 53 h 282"/>
                      <a:gd name="T22" fmla="*/ 55 w 281"/>
                      <a:gd name="T23" fmla="*/ 192 h 282"/>
                      <a:gd name="T24" fmla="*/ 78 w 281"/>
                      <a:gd name="T25" fmla="*/ 215 h 282"/>
                      <a:gd name="T26" fmla="*/ 67 w 281"/>
                      <a:gd name="T27" fmla="*/ 204 h 282"/>
                      <a:gd name="T28" fmla="*/ 217 w 281"/>
                      <a:gd name="T29" fmla="*/ 54 h 282"/>
                      <a:gd name="T30" fmla="*/ 228 w 281"/>
                      <a:gd name="T31" fmla="*/ 54 h 282"/>
                      <a:gd name="T32" fmla="*/ 228 w 281"/>
                      <a:gd name="T33" fmla="*/ 65 h 282"/>
                      <a:gd name="T34" fmla="*/ 78 w 281"/>
                      <a:gd name="T35" fmla="*/ 215 h 282"/>
                      <a:gd name="T36" fmla="*/ 101 w 281"/>
                      <a:gd name="T37" fmla="*/ 238 h 282"/>
                      <a:gd name="T38" fmla="*/ 90 w 281"/>
                      <a:gd name="T39" fmla="*/ 227 h 282"/>
                      <a:gd name="T40" fmla="*/ 229 w 281"/>
                      <a:gd name="T41" fmla="*/ 88 h 282"/>
                      <a:gd name="T42" fmla="*/ 240 w 281"/>
                      <a:gd name="T43" fmla="*/ 88 h 282"/>
                      <a:gd name="T44" fmla="*/ 240 w 281"/>
                      <a:gd name="T45" fmla="*/ 99 h 282"/>
                      <a:gd name="T46" fmla="*/ 101 w 281"/>
                      <a:gd name="T47" fmla="*/ 238 h 28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</a:cxnLst>
                    <a:rect l="0" t="0" r="r" b="b"/>
                    <a:pathLst>
                      <a:path w="281" h="282">
                        <a:moveTo>
                          <a:pt x="256" y="26"/>
                        </a:moveTo>
                        <a:cubicBezTo>
                          <a:pt x="230" y="0"/>
                          <a:pt x="189" y="0"/>
                          <a:pt x="163" y="26"/>
                        </a:cubicBezTo>
                        <a:cubicBezTo>
                          <a:pt x="0" y="190"/>
                          <a:pt x="0" y="190"/>
                          <a:pt x="0" y="190"/>
                        </a:cubicBezTo>
                        <a:cubicBezTo>
                          <a:pt x="92" y="282"/>
                          <a:pt x="92" y="282"/>
                          <a:pt x="92" y="282"/>
                        </a:cubicBezTo>
                        <a:cubicBezTo>
                          <a:pt x="256" y="119"/>
                          <a:pt x="256" y="119"/>
                          <a:pt x="256" y="119"/>
                        </a:cubicBezTo>
                        <a:cubicBezTo>
                          <a:pt x="281" y="93"/>
                          <a:pt x="281" y="52"/>
                          <a:pt x="256" y="26"/>
                        </a:cubicBezTo>
                        <a:close/>
                        <a:moveTo>
                          <a:pt x="55" y="192"/>
                        </a:moveTo>
                        <a:cubicBezTo>
                          <a:pt x="44" y="181"/>
                          <a:pt x="44" y="181"/>
                          <a:pt x="44" y="181"/>
                        </a:cubicBezTo>
                        <a:cubicBezTo>
                          <a:pt x="183" y="42"/>
                          <a:pt x="183" y="42"/>
                          <a:pt x="183" y="42"/>
                        </a:cubicBezTo>
                        <a:cubicBezTo>
                          <a:pt x="186" y="39"/>
                          <a:pt x="191" y="39"/>
                          <a:pt x="194" y="42"/>
                        </a:cubicBezTo>
                        <a:cubicBezTo>
                          <a:pt x="197" y="45"/>
                          <a:pt x="197" y="50"/>
                          <a:pt x="194" y="53"/>
                        </a:cubicBezTo>
                        <a:lnTo>
                          <a:pt x="55" y="192"/>
                        </a:lnTo>
                        <a:close/>
                        <a:moveTo>
                          <a:pt x="78" y="215"/>
                        </a:moveTo>
                        <a:cubicBezTo>
                          <a:pt x="67" y="204"/>
                          <a:pt x="67" y="204"/>
                          <a:pt x="67" y="204"/>
                        </a:cubicBezTo>
                        <a:cubicBezTo>
                          <a:pt x="217" y="54"/>
                          <a:pt x="217" y="54"/>
                          <a:pt x="217" y="54"/>
                        </a:cubicBezTo>
                        <a:cubicBezTo>
                          <a:pt x="220" y="51"/>
                          <a:pt x="225" y="51"/>
                          <a:pt x="228" y="54"/>
                        </a:cubicBezTo>
                        <a:cubicBezTo>
                          <a:pt x="231" y="57"/>
                          <a:pt x="231" y="62"/>
                          <a:pt x="228" y="65"/>
                        </a:cubicBezTo>
                        <a:lnTo>
                          <a:pt x="78" y="215"/>
                        </a:lnTo>
                        <a:close/>
                        <a:moveTo>
                          <a:pt x="101" y="238"/>
                        </a:moveTo>
                        <a:cubicBezTo>
                          <a:pt x="90" y="227"/>
                          <a:pt x="90" y="227"/>
                          <a:pt x="90" y="227"/>
                        </a:cubicBezTo>
                        <a:cubicBezTo>
                          <a:pt x="229" y="88"/>
                          <a:pt x="229" y="88"/>
                          <a:pt x="229" y="88"/>
                        </a:cubicBezTo>
                        <a:cubicBezTo>
                          <a:pt x="232" y="85"/>
                          <a:pt x="237" y="85"/>
                          <a:pt x="240" y="88"/>
                        </a:cubicBezTo>
                        <a:cubicBezTo>
                          <a:pt x="243" y="91"/>
                          <a:pt x="243" y="96"/>
                          <a:pt x="240" y="99"/>
                        </a:cubicBezTo>
                        <a:lnTo>
                          <a:pt x="101" y="238"/>
                        </a:lnTo>
                        <a:close/>
                      </a:path>
                    </a:pathLst>
                  </a:custGeom>
                  <a:solidFill>
                    <a:srgbClr val="1D50A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6429" tIns="48214" rIns="96429" bIns="48214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78A6B6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62" name="Freeform 68"/>
                  <p:cNvSpPr/>
                  <p:nvPr/>
                </p:nvSpPr>
                <p:spPr bwMode="auto">
                  <a:xfrm>
                    <a:off x="5375275" y="3662363"/>
                    <a:ext cx="554038" cy="558800"/>
                  </a:xfrm>
                  <a:custGeom>
                    <a:avLst/>
                    <a:gdLst>
                      <a:gd name="T0" fmla="*/ 227 w 349"/>
                      <a:gd name="T1" fmla="*/ 209 h 352"/>
                      <a:gd name="T2" fmla="*/ 210 w 349"/>
                      <a:gd name="T3" fmla="*/ 193 h 352"/>
                      <a:gd name="T4" fmla="*/ 349 w 349"/>
                      <a:gd name="T5" fmla="*/ 54 h 352"/>
                      <a:gd name="T6" fmla="*/ 295 w 349"/>
                      <a:gd name="T7" fmla="*/ 0 h 352"/>
                      <a:gd name="T8" fmla="*/ 156 w 349"/>
                      <a:gd name="T9" fmla="*/ 139 h 352"/>
                      <a:gd name="T10" fmla="*/ 142 w 349"/>
                      <a:gd name="T11" fmla="*/ 125 h 352"/>
                      <a:gd name="T12" fmla="*/ 110 w 349"/>
                      <a:gd name="T13" fmla="*/ 141 h 352"/>
                      <a:gd name="T14" fmla="*/ 0 w 349"/>
                      <a:gd name="T15" fmla="*/ 317 h 352"/>
                      <a:gd name="T16" fmla="*/ 32 w 349"/>
                      <a:gd name="T17" fmla="*/ 352 h 352"/>
                      <a:gd name="T18" fmla="*/ 207 w 349"/>
                      <a:gd name="T19" fmla="*/ 242 h 352"/>
                      <a:gd name="T20" fmla="*/ 227 w 349"/>
                      <a:gd name="T21" fmla="*/ 209 h 35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349" h="352">
                        <a:moveTo>
                          <a:pt x="227" y="209"/>
                        </a:moveTo>
                        <a:lnTo>
                          <a:pt x="210" y="193"/>
                        </a:lnTo>
                        <a:lnTo>
                          <a:pt x="349" y="54"/>
                        </a:lnTo>
                        <a:lnTo>
                          <a:pt x="295" y="0"/>
                        </a:lnTo>
                        <a:lnTo>
                          <a:pt x="156" y="139"/>
                        </a:lnTo>
                        <a:lnTo>
                          <a:pt x="142" y="125"/>
                        </a:lnTo>
                        <a:lnTo>
                          <a:pt x="110" y="141"/>
                        </a:lnTo>
                        <a:lnTo>
                          <a:pt x="0" y="317"/>
                        </a:lnTo>
                        <a:lnTo>
                          <a:pt x="32" y="352"/>
                        </a:lnTo>
                        <a:lnTo>
                          <a:pt x="207" y="242"/>
                        </a:lnTo>
                        <a:lnTo>
                          <a:pt x="227" y="209"/>
                        </a:lnTo>
                        <a:close/>
                      </a:path>
                    </a:pathLst>
                  </a:custGeom>
                  <a:solidFill>
                    <a:srgbClr val="1D50A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6429" tIns="48214" rIns="96429" bIns="48214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78A6B6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63" name="Freeform 69"/>
                  <p:cNvSpPr/>
                  <p:nvPr/>
                </p:nvSpPr>
                <p:spPr bwMode="auto">
                  <a:xfrm>
                    <a:off x="5278438" y="2986088"/>
                    <a:ext cx="590550" cy="590550"/>
                  </a:xfrm>
                  <a:custGeom>
                    <a:avLst/>
                    <a:gdLst>
                      <a:gd name="T0" fmla="*/ 104 w 207"/>
                      <a:gd name="T1" fmla="*/ 0 h 207"/>
                      <a:gd name="T2" fmla="*/ 78 w 207"/>
                      <a:gd name="T3" fmla="*/ 3 h 207"/>
                      <a:gd name="T4" fmla="*/ 81 w 207"/>
                      <a:gd name="T5" fmla="*/ 5 h 207"/>
                      <a:gd name="T6" fmla="*/ 118 w 207"/>
                      <a:gd name="T7" fmla="*/ 43 h 207"/>
                      <a:gd name="T8" fmla="*/ 118 w 207"/>
                      <a:gd name="T9" fmla="*/ 112 h 207"/>
                      <a:gd name="T10" fmla="*/ 49 w 207"/>
                      <a:gd name="T11" fmla="*/ 112 h 207"/>
                      <a:gd name="T12" fmla="*/ 12 w 207"/>
                      <a:gd name="T13" fmla="*/ 74 h 207"/>
                      <a:gd name="T14" fmla="*/ 7 w 207"/>
                      <a:gd name="T15" fmla="*/ 68 h 207"/>
                      <a:gd name="T16" fmla="*/ 0 w 207"/>
                      <a:gd name="T17" fmla="*/ 103 h 207"/>
                      <a:gd name="T18" fmla="*/ 104 w 207"/>
                      <a:gd name="T19" fmla="*/ 207 h 207"/>
                      <a:gd name="T20" fmla="*/ 207 w 207"/>
                      <a:gd name="T21" fmla="*/ 103 h 207"/>
                      <a:gd name="T22" fmla="*/ 104 w 207"/>
                      <a:gd name="T23" fmla="*/ 0 h 20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207" h="207">
                        <a:moveTo>
                          <a:pt x="104" y="0"/>
                        </a:moveTo>
                        <a:cubicBezTo>
                          <a:pt x="95" y="0"/>
                          <a:pt x="86" y="1"/>
                          <a:pt x="78" y="3"/>
                        </a:cubicBezTo>
                        <a:cubicBezTo>
                          <a:pt x="79" y="4"/>
                          <a:pt x="80" y="5"/>
                          <a:pt x="81" y="5"/>
                        </a:cubicBezTo>
                        <a:cubicBezTo>
                          <a:pt x="118" y="43"/>
                          <a:pt x="118" y="43"/>
                          <a:pt x="118" y="43"/>
                        </a:cubicBezTo>
                        <a:cubicBezTo>
                          <a:pt x="137" y="62"/>
                          <a:pt x="137" y="93"/>
                          <a:pt x="118" y="112"/>
                        </a:cubicBezTo>
                        <a:cubicBezTo>
                          <a:pt x="99" y="131"/>
                          <a:pt x="68" y="131"/>
                          <a:pt x="49" y="112"/>
                        </a:cubicBezTo>
                        <a:cubicBezTo>
                          <a:pt x="12" y="74"/>
                          <a:pt x="12" y="74"/>
                          <a:pt x="12" y="74"/>
                        </a:cubicBezTo>
                        <a:cubicBezTo>
                          <a:pt x="10" y="72"/>
                          <a:pt x="8" y="70"/>
                          <a:pt x="7" y="68"/>
                        </a:cubicBezTo>
                        <a:cubicBezTo>
                          <a:pt x="3" y="79"/>
                          <a:pt x="0" y="91"/>
                          <a:pt x="0" y="103"/>
                        </a:cubicBezTo>
                        <a:cubicBezTo>
                          <a:pt x="0" y="161"/>
                          <a:pt x="47" y="207"/>
                          <a:pt x="104" y="207"/>
                        </a:cubicBezTo>
                        <a:cubicBezTo>
                          <a:pt x="161" y="207"/>
                          <a:pt x="207" y="161"/>
                          <a:pt x="207" y="103"/>
                        </a:cubicBezTo>
                        <a:cubicBezTo>
                          <a:pt x="207" y="46"/>
                          <a:pt x="161" y="0"/>
                          <a:pt x="104" y="0"/>
                        </a:cubicBezTo>
                        <a:close/>
                      </a:path>
                    </a:pathLst>
                  </a:custGeom>
                  <a:solidFill>
                    <a:srgbClr val="1D50A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6429" tIns="48214" rIns="96429" bIns="48214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78A6B6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64" name="Freeform 70"/>
                  <p:cNvSpPr>
                    <a:spLocks noEditPoints="1"/>
                  </p:cNvSpPr>
                  <p:nvPr/>
                </p:nvSpPr>
                <p:spPr bwMode="auto">
                  <a:xfrm>
                    <a:off x="6008688" y="3686176"/>
                    <a:ext cx="531813" cy="531813"/>
                  </a:xfrm>
                  <a:custGeom>
                    <a:avLst/>
                    <a:gdLst>
                      <a:gd name="T0" fmla="*/ 164 w 186"/>
                      <a:gd name="T1" fmla="*/ 164 h 186"/>
                      <a:gd name="T2" fmla="*/ 164 w 186"/>
                      <a:gd name="T3" fmla="*/ 83 h 186"/>
                      <a:gd name="T4" fmla="*/ 81 w 186"/>
                      <a:gd name="T5" fmla="*/ 0 h 186"/>
                      <a:gd name="T6" fmla="*/ 0 w 186"/>
                      <a:gd name="T7" fmla="*/ 81 h 186"/>
                      <a:gd name="T8" fmla="*/ 82 w 186"/>
                      <a:gd name="T9" fmla="*/ 164 h 186"/>
                      <a:gd name="T10" fmla="*/ 164 w 186"/>
                      <a:gd name="T11" fmla="*/ 164 h 186"/>
                      <a:gd name="T12" fmla="*/ 109 w 186"/>
                      <a:gd name="T13" fmla="*/ 109 h 186"/>
                      <a:gd name="T14" fmla="*/ 142 w 186"/>
                      <a:gd name="T15" fmla="*/ 109 h 186"/>
                      <a:gd name="T16" fmla="*/ 142 w 186"/>
                      <a:gd name="T17" fmla="*/ 143 h 186"/>
                      <a:gd name="T18" fmla="*/ 109 w 186"/>
                      <a:gd name="T19" fmla="*/ 143 h 186"/>
                      <a:gd name="T20" fmla="*/ 109 w 186"/>
                      <a:gd name="T21" fmla="*/ 109 h 18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86" h="186">
                        <a:moveTo>
                          <a:pt x="164" y="164"/>
                        </a:moveTo>
                        <a:cubicBezTo>
                          <a:pt x="186" y="142"/>
                          <a:pt x="186" y="105"/>
                          <a:pt x="164" y="83"/>
                        </a:cubicBezTo>
                        <a:cubicBezTo>
                          <a:pt x="81" y="0"/>
                          <a:pt x="81" y="0"/>
                          <a:pt x="81" y="0"/>
                        </a:cubicBezTo>
                        <a:cubicBezTo>
                          <a:pt x="0" y="81"/>
                          <a:pt x="0" y="81"/>
                          <a:pt x="0" y="81"/>
                        </a:cubicBezTo>
                        <a:cubicBezTo>
                          <a:pt x="82" y="164"/>
                          <a:pt x="82" y="164"/>
                          <a:pt x="82" y="164"/>
                        </a:cubicBezTo>
                        <a:cubicBezTo>
                          <a:pt x="105" y="186"/>
                          <a:pt x="141" y="186"/>
                          <a:pt x="164" y="164"/>
                        </a:cubicBezTo>
                        <a:close/>
                        <a:moveTo>
                          <a:pt x="109" y="109"/>
                        </a:moveTo>
                        <a:cubicBezTo>
                          <a:pt x="118" y="100"/>
                          <a:pt x="133" y="100"/>
                          <a:pt x="142" y="109"/>
                        </a:cubicBezTo>
                        <a:cubicBezTo>
                          <a:pt x="152" y="118"/>
                          <a:pt x="152" y="133"/>
                          <a:pt x="142" y="143"/>
                        </a:cubicBezTo>
                        <a:cubicBezTo>
                          <a:pt x="133" y="152"/>
                          <a:pt x="118" y="152"/>
                          <a:pt x="109" y="143"/>
                        </a:cubicBezTo>
                        <a:cubicBezTo>
                          <a:pt x="99" y="133"/>
                          <a:pt x="99" y="118"/>
                          <a:pt x="109" y="109"/>
                        </a:cubicBezTo>
                        <a:close/>
                      </a:path>
                    </a:pathLst>
                  </a:custGeom>
                  <a:solidFill>
                    <a:srgbClr val="1D50A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6429" tIns="48214" rIns="96429" bIns="48214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78A6B6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</p:grpSp>
        </p:grpSp>
        <p:grpSp>
          <p:nvGrpSpPr>
            <p:cNvPr id="21" name="组合 20"/>
            <p:cNvGrpSpPr/>
            <p:nvPr/>
          </p:nvGrpSpPr>
          <p:grpSpPr>
            <a:xfrm>
              <a:off x="6356075" y="1468134"/>
              <a:ext cx="1334270" cy="1541068"/>
              <a:chOff x="4669803" y="1099961"/>
              <a:chExt cx="1202093" cy="1388087"/>
            </a:xfrm>
          </p:grpSpPr>
          <p:sp>
            <p:nvSpPr>
              <p:cNvPr id="48" name="Freeform 17"/>
              <p:cNvSpPr/>
              <p:nvPr/>
            </p:nvSpPr>
            <p:spPr bwMode="auto">
              <a:xfrm>
                <a:off x="4741662" y="1141029"/>
                <a:ext cx="528675" cy="237166"/>
              </a:xfrm>
              <a:custGeom>
                <a:avLst/>
                <a:gdLst>
                  <a:gd name="T0" fmla="*/ 0 w 515"/>
                  <a:gd name="T1" fmla="*/ 231 h 231"/>
                  <a:gd name="T2" fmla="*/ 398 w 515"/>
                  <a:gd name="T3" fmla="*/ 0 h 231"/>
                  <a:gd name="T4" fmla="*/ 515 w 515"/>
                  <a:gd name="T5" fmla="*/ 0 h 231"/>
                  <a:gd name="T6" fmla="*/ 515 w 515"/>
                  <a:gd name="T7" fmla="*/ 231 h 231"/>
                  <a:gd name="T8" fmla="*/ 0 w 515"/>
                  <a:gd name="T9" fmla="*/ 231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5" h="231">
                    <a:moveTo>
                      <a:pt x="0" y="231"/>
                    </a:moveTo>
                    <a:lnTo>
                      <a:pt x="398" y="0"/>
                    </a:lnTo>
                    <a:lnTo>
                      <a:pt x="515" y="0"/>
                    </a:lnTo>
                    <a:lnTo>
                      <a:pt x="515" y="231"/>
                    </a:lnTo>
                    <a:lnTo>
                      <a:pt x="0" y="231"/>
                    </a:lnTo>
                    <a:close/>
                  </a:path>
                </a:pathLst>
              </a:custGeom>
              <a:solidFill>
                <a:srgbClr val="765E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2331" tIns="36166" rIns="72331" bIns="36166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49" name="组合 48"/>
              <p:cNvGrpSpPr/>
              <p:nvPr/>
            </p:nvGrpSpPr>
            <p:grpSpPr>
              <a:xfrm>
                <a:off x="4669803" y="1099961"/>
                <a:ext cx="1202093" cy="1388087"/>
                <a:chOff x="4669803" y="1099961"/>
                <a:chExt cx="1202093" cy="1388087"/>
              </a:xfrm>
            </p:grpSpPr>
            <p:sp>
              <p:nvSpPr>
                <p:cNvPr id="50" name="Freeform 18"/>
                <p:cNvSpPr/>
                <p:nvPr/>
              </p:nvSpPr>
              <p:spPr bwMode="auto">
                <a:xfrm>
                  <a:off x="4669803" y="1099961"/>
                  <a:ext cx="1202093" cy="1388087"/>
                </a:xfrm>
                <a:custGeom>
                  <a:avLst/>
                  <a:gdLst>
                    <a:gd name="T0" fmla="*/ 0 w 1171"/>
                    <a:gd name="T1" fmla="*/ 1014 h 1352"/>
                    <a:gd name="T2" fmla="*/ 0 w 1171"/>
                    <a:gd name="T3" fmla="*/ 338 h 1352"/>
                    <a:gd name="T4" fmla="*/ 585 w 1171"/>
                    <a:gd name="T5" fmla="*/ 0 h 1352"/>
                    <a:gd name="T6" fmla="*/ 1171 w 1171"/>
                    <a:gd name="T7" fmla="*/ 338 h 1352"/>
                    <a:gd name="T8" fmla="*/ 1171 w 1171"/>
                    <a:gd name="T9" fmla="*/ 1014 h 1352"/>
                    <a:gd name="T10" fmla="*/ 585 w 1171"/>
                    <a:gd name="T11" fmla="*/ 1352 h 1352"/>
                    <a:gd name="T12" fmla="*/ 0 w 1171"/>
                    <a:gd name="T13" fmla="*/ 1014 h 13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71" h="1352">
                      <a:moveTo>
                        <a:pt x="0" y="1014"/>
                      </a:moveTo>
                      <a:lnTo>
                        <a:pt x="0" y="338"/>
                      </a:lnTo>
                      <a:lnTo>
                        <a:pt x="585" y="0"/>
                      </a:lnTo>
                      <a:lnTo>
                        <a:pt x="1171" y="338"/>
                      </a:lnTo>
                      <a:lnTo>
                        <a:pt x="1171" y="1014"/>
                      </a:lnTo>
                      <a:lnTo>
                        <a:pt x="585" y="1352"/>
                      </a:lnTo>
                      <a:lnTo>
                        <a:pt x="0" y="1014"/>
                      </a:lnTo>
                      <a:close/>
                    </a:path>
                  </a:pathLst>
                </a:custGeom>
                <a:solidFill>
                  <a:sysClr val="window" lastClr="FFFFFF">
                    <a:lumMod val="95000"/>
                  </a:sysClr>
                </a:solidFill>
                <a:ln>
                  <a:noFill/>
                </a:ln>
                <a:effectLst>
                  <a:outerShdw blurRad="228600" sx="102000" sy="102000" algn="ctr" rotWithShape="0">
                    <a:prstClr val="black">
                      <a:alpha val="28000"/>
                    </a:prstClr>
                  </a:outerShdw>
                </a:effectLst>
              </p:spPr>
              <p:txBody>
                <a:bodyPr vert="horz" wrap="square" lIns="72331" tIns="36166" rIns="72331" bIns="36166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1" name="Freeform 19"/>
                <p:cNvSpPr/>
                <p:nvPr/>
              </p:nvSpPr>
              <p:spPr bwMode="auto">
                <a:xfrm>
                  <a:off x="4741662" y="1141029"/>
                  <a:ext cx="408568" cy="441478"/>
                </a:xfrm>
                <a:custGeom>
                  <a:avLst/>
                  <a:gdLst>
                    <a:gd name="T0" fmla="*/ 0 w 398"/>
                    <a:gd name="T1" fmla="*/ 430 h 430"/>
                    <a:gd name="T2" fmla="*/ 398 w 398"/>
                    <a:gd name="T3" fmla="*/ 430 h 430"/>
                    <a:gd name="T4" fmla="*/ 398 w 398"/>
                    <a:gd name="T5" fmla="*/ 0 h 430"/>
                    <a:gd name="T6" fmla="*/ 0 w 398"/>
                    <a:gd name="T7" fmla="*/ 231 h 430"/>
                    <a:gd name="T8" fmla="*/ 0 w 398"/>
                    <a:gd name="T9" fmla="*/ 430 h 4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8" h="430">
                      <a:moveTo>
                        <a:pt x="0" y="430"/>
                      </a:moveTo>
                      <a:lnTo>
                        <a:pt x="398" y="430"/>
                      </a:lnTo>
                      <a:lnTo>
                        <a:pt x="398" y="0"/>
                      </a:lnTo>
                      <a:lnTo>
                        <a:pt x="0" y="231"/>
                      </a:lnTo>
                      <a:lnTo>
                        <a:pt x="0" y="430"/>
                      </a:lnTo>
                      <a:close/>
                    </a:path>
                  </a:pathLst>
                </a:custGeom>
                <a:solidFill>
                  <a:srgbClr val="1D50A2"/>
                </a:solidFill>
                <a:ln w="28575" cap="flat" cmpd="sng" algn="ctr">
                  <a:noFill/>
                  <a:prstDash val="solid"/>
                  <a:miter lim="800000"/>
                </a:ln>
                <a:effectLst>
                  <a:outerShdw blurRad="279400" dist="76200" dir="2700000" sx="101000" sy="101000" algn="tl" rotWithShape="0">
                    <a:prstClr val="black">
                      <a:alpha val="28000"/>
                    </a:prstClr>
                  </a:outerShdw>
                </a:effectLst>
              </p:spPr>
              <p:txBody>
                <a:bodyPr lIns="72331" tIns="36166" rIns="72331" bIns="36166"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2" name="Freeform 26"/>
                <p:cNvSpPr>
                  <a:spLocks noEditPoints="1"/>
                </p:cNvSpPr>
                <p:nvPr/>
              </p:nvSpPr>
              <p:spPr bwMode="auto">
                <a:xfrm>
                  <a:off x="4895645" y="1353554"/>
                  <a:ext cx="93416" cy="200205"/>
                </a:xfrm>
                <a:custGeom>
                  <a:avLst/>
                  <a:gdLst>
                    <a:gd name="T0" fmla="*/ 50 w 50"/>
                    <a:gd name="T1" fmla="*/ 82 h 107"/>
                    <a:gd name="T2" fmla="*/ 43 w 50"/>
                    <a:gd name="T3" fmla="*/ 99 h 107"/>
                    <a:gd name="T4" fmla="*/ 25 w 50"/>
                    <a:gd name="T5" fmla="*/ 107 h 107"/>
                    <a:gd name="T6" fmla="*/ 8 w 50"/>
                    <a:gd name="T7" fmla="*/ 99 h 107"/>
                    <a:gd name="T8" fmla="*/ 0 w 50"/>
                    <a:gd name="T9" fmla="*/ 82 h 107"/>
                    <a:gd name="T10" fmla="*/ 0 w 50"/>
                    <a:gd name="T11" fmla="*/ 25 h 107"/>
                    <a:gd name="T12" fmla="*/ 8 w 50"/>
                    <a:gd name="T13" fmla="*/ 7 h 107"/>
                    <a:gd name="T14" fmla="*/ 25 w 50"/>
                    <a:gd name="T15" fmla="*/ 0 h 107"/>
                    <a:gd name="T16" fmla="*/ 43 w 50"/>
                    <a:gd name="T17" fmla="*/ 7 h 107"/>
                    <a:gd name="T18" fmla="*/ 50 w 50"/>
                    <a:gd name="T19" fmla="*/ 25 h 107"/>
                    <a:gd name="T20" fmla="*/ 50 w 50"/>
                    <a:gd name="T21" fmla="*/ 82 h 107"/>
                    <a:gd name="T22" fmla="*/ 34 w 50"/>
                    <a:gd name="T23" fmla="*/ 24 h 107"/>
                    <a:gd name="T24" fmla="*/ 31 w 50"/>
                    <a:gd name="T25" fmla="*/ 18 h 107"/>
                    <a:gd name="T26" fmla="*/ 25 w 50"/>
                    <a:gd name="T27" fmla="*/ 15 h 107"/>
                    <a:gd name="T28" fmla="*/ 19 w 50"/>
                    <a:gd name="T29" fmla="*/ 18 h 107"/>
                    <a:gd name="T30" fmla="*/ 16 w 50"/>
                    <a:gd name="T31" fmla="*/ 24 h 107"/>
                    <a:gd name="T32" fmla="*/ 16 w 50"/>
                    <a:gd name="T33" fmla="*/ 82 h 107"/>
                    <a:gd name="T34" fmla="*/ 19 w 50"/>
                    <a:gd name="T35" fmla="*/ 88 h 107"/>
                    <a:gd name="T36" fmla="*/ 25 w 50"/>
                    <a:gd name="T37" fmla="*/ 91 h 107"/>
                    <a:gd name="T38" fmla="*/ 31 w 50"/>
                    <a:gd name="T39" fmla="*/ 88 h 107"/>
                    <a:gd name="T40" fmla="*/ 34 w 50"/>
                    <a:gd name="T41" fmla="*/ 82 h 107"/>
                    <a:gd name="T42" fmla="*/ 34 w 50"/>
                    <a:gd name="T43" fmla="*/ 24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50" h="107">
                      <a:moveTo>
                        <a:pt x="50" y="82"/>
                      </a:moveTo>
                      <a:cubicBezTo>
                        <a:pt x="50" y="89"/>
                        <a:pt x="48" y="95"/>
                        <a:pt x="43" y="99"/>
                      </a:cubicBezTo>
                      <a:cubicBezTo>
                        <a:pt x="38" y="104"/>
                        <a:pt x="32" y="107"/>
                        <a:pt x="25" y="107"/>
                      </a:cubicBezTo>
                      <a:cubicBezTo>
                        <a:pt x="19" y="107"/>
                        <a:pt x="13" y="104"/>
                        <a:pt x="8" y="99"/>
                      </a:cubicBezTo>
                      <a:cubicBezTo>
                        <a:pt x="3" y="95"/>
                        <a:pt x="0" y="89"/>
                        <a:pt x="0" y="82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0" y="18"/>
                        <a:pt x="3" y="12"/>
                        <a:pt x="8" y="7"/>
                      </a:cubicBezTo>
                      <a:cubicBezTo>
                        <a:pt x="13" y="2"/>
                        <a:pt x="19" y="0"/>
                        <a:pt x="25" y="0"/>
                      </a:cubicBezTo>
                      <a:cubicBezTo>
                        <a:pt x="32" y="0"/>
                        <a:pt x="38" y="2"/>
                        <a:pt x="43" y="7"/>
                      </a:cubicBezTo>
                      <a:cubicBezTo>
                        <a:pt x="48" y="12"/>
                        <a:pt x="50" y="18"/>
                        <a:pt x="50" y="25"/>
                      </a:cubicBezTo>
                      <a:lnTo>
                        <a:pt x="50" y="82"/>
                      </a:lnTo>
                      <a:close/>
                      <a:moveTo>
                        <a:pt x="34" y="24"/>
                      </a:moveTo>
                      <a:cubicBezTo>
                        <a:pt x="34" y="22"/>
                        <a:pt x="33" y="20"/>
                        <a:pt x="31" y="18"/>
                      </a:cubicBezTo>
                      <a:cubicBezTo>
                        <a:pt x="30" y="16"/>
                        <a:pt x="27" y="15"/>
                        <a:pt x="25" y="15"/>
                      </a:cubicBezTo>
                      <a:cubicBezTo>
                        <a:pt x="22" y="15"/>
                        <a:pt x="20" y="16"/>
                        <a:pt x="19" y="18"/>
                      </a:cubicBezTo>
                      <a:cubicBezTo>
                        <a:pt x="17" y="20"/>
                        <a:pt x="16" y="22"/>
                        <a:pt x="16" y="24"/>
                      </a:cubicBezTo>
                      <a:cubicBezTo>
                        <a:pt x="16" y="82"/>
                        <a:pt x="16" y="82"/>
                        <a:pt x="16" y="82"/>
                      </a:cubicBezTo>
                      <a:cubicBezTo>
                        <a:pt x="16" y="84"/>
                        <a:pt x="17" y="86"/>
                        <a:pt x="19" y="88"/>
                      </a:cubicBezTo>
                      <a:cubicBezTo>
                        <a:pt x="20" y="90"/>
                        <a:pt x="22" y="91"/>
                        <a:pt x="25" y="91"/>
                      </a:cubicBezTo>
                      <a:cubicBezTo>
                        <a:pt x="27" y="91"/>
                        <a:pt x="30" y="90"/>
                        <a:pt x="31" y="88"/>
                      </a:cubicBezTo>
                      <a:cubicBezTo>
                        <a:pt x="33" y="86"/>
                        <a:pt x="34" y="84"/>
                        <a:pt x="34" y="82"/>
                      </a:cubicBezTo>
                      <a:lnTo>
                        <a:pt x="34" y="2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72331" tIns="36166" rIns="72331" bIns="36166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3" name="Freeform 27"/>
                <p:cNvSpPr/>
                <p:nvPr/>
              </p:nvSpPr>
              <p:spPr bwMode="auto">
                <a:xfrm>
                  <a:off x="5013699" y="1355607"/>
                  <a:ext cx="95469" cy="196099"/>
                </a:xfrm>
                <a:custGeom>
                  <a:avLst/>
                  <a:gdLst>
                    <a:gd name="T0" fmla="*/ 0 w 51"/>
                    <a:gd name="T1" fmla="*/ 30 h 105"/>
                    <a:gd name="T2" fmla="*/ 8 w 51"/>
                    <a:gd name="T3" fmla="*/ 7 h 105"/>
                    <a:gd name="T4" fmla="*/ 26 w 51"/>
                    <a:gd name="T5" fmla="*/ 0 h 105"/>
                    <a:gd name="T6" fmla="*/ 44 w 51"/>
                    <a:gd name="T7" fmla="*/ 8 h 105"/>
                    <a:gd name="T8" fmla="*/ 51 w 51"/>
                    <a:gd name="T9" fmla="*/ 26 h 105"/>
                    <a:gd name="T10" fmla="*/ 47 w 51"/>
                    <a:gd name="T11" fmla="*/ 46 h 105"/>
                    <a:gd name="T12" fmla="*/ 34 w 51"/>
                    <a:gd name="T13" fmla="*/ 65 h 105"/>
                    <a:gd name="T14" fmla="*/ 27 w 51"/>
                    <a:gd name="T15" fmla="*/ 77 h 105"/>
                    <a:gd name="T16" fmla="*/ 24 w 51"/>
                    <a:gd name="T17" fmla="*/ 81 h 105"/>
                    <a:gd name="T18" fmla="*/ 20 w 51"/>
                    <a:gd name="T19" fmla="*/ 88 h 105"/>
                    <a:gd name="T20" fmla="*/ 19 w 51"/>
                    <a:gd name="T21" fmla="*/ 89 h 105"/>
                    <a:gd name="T22" fmla="*/ 50 w 51"/>
                    <a:gd name="T23" fmla="*/ 89 h 105"/>
                    <a:gd name="T24" fmla="*/ 50 w 51"/>
                    <a:gd name="T25" fmla="*/ 105 h 105"/>
                    <a:gd name="T26" fmla="*/ 0 w 51"/>
                    <a:gd name="T27" fmla="*/ 105 h 105"/>
                    <a:gd name="T28" fmla="*/ 0 w 51"/>
                    <a:gd name="T29" fmla="*/ 90 h 105"/>
                    <a:gd name="T30" fmla="*/ 3 w 51"/>
                    <a:gd name="T31" fmla="*/ 84 h 105"/>
                    <a:gd name="T32" fmla="*/ 7 w 51"/>
                    <a:gd name="T33" fmla="*/ 79 h 105"/>
                    <a:gd name="T34" fmla="*/ 11 w 51"/>
                    <a:gd name="T35" fmla="*/ 73 h 105"/>
                    <a:gd name="T36" fmla="*/ 22 w 51"/>
                    <a:gd name="T37" fmla="*/ 57 h 105"/>
                    <a:gd name="T38" fmla="*/ 33 w 51"/>
                    <a:gd name="T39" fmla="*/ 39 h 105"/>
                    <a:gd name="T40" fmla="*/ 36 w 51"/>
                    <a:gd name="T41" fmla="*/ 26 h 105"/>
                    <a:gd name="T42" fmla="*/ 33 w 51"/>
                    <a:gd name="T43" fmla="*/ 18 h 105"/>
                    <a:gd name="T44" fmla="*/ 26 w 51"/>
                    <a:gd name="T45" fmla="*/ 15 h 105"/>
                    <a:gd name="T46" fmla="*/ 17 w 51"/>
                    <a:gd name="T47" fmla="*/ 22 h 105"/>
                    <a:gd name="T48" fmla="*/ 16 w 51"/>
                    <a:gd name="T49" fmla="*/ 28 h 105"/>
                    <a:gd name="T50" fmla="*/ 16 w 51"/>
                    <a:gd name="T51" fmla="*/ 32 h 105"/>
                    <a:gd name="T52" fmla="*/ 0 w 51"/>
                    <a:gd name="T53" fmla="*/ 32 h 105"/>
                    <a:gd name="T54" fmla="*/ 0 w 51"/>
                    <a:gd name="T55" fmla="*/ 30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51" h="105">
                      <a:moveTo>
                        <a:pt x="0" y="30"/>
                      </a:moveTo>
                      <a:cubicBezTo>
                        <a:pt x="0" y="20"/>
                        <a:pt x="3" y="12"/>
                        <a:pt x="8" y="7"/>
                      </a:cubicBezTo>
                      <a:cubicBezTo>
                        <a:pt x="13" y="2"/>
                        <a:pt x="19" y="0"/>
                        <a:pt x="26" y="0"/>
                      </a:cubicBezTo>
                      <a:cubicBezTo>
                        <a:pt x="33" y="0"/>
                        <a:pt x="39" y="3"/>
                        <a:pt x="44" y="8"/>
                      </a:cubicBezTo>
                      <a:cubicBezTo>
                        <a:pt x="49" y="13"/>
                        <a:pt x="51" y="19"/>
                        <a:pt x="51" y="26"/>
                      </a:cubicBezTo>
                      <a:cubicBezTo>
                        <a:pt x="51" y="33"/>
                        <a:pt x="50" y="40"/>
                        <a:pt x="47" y="46"/>
                      </a:cubicBezTo>
                      <a:cubicBezTo>
                        <a:pt x="45" y="50"/>
                        <a:pt x="41" y="56"/>
                        <a:pt x="34" y="65"/>
                      </a:cubicBezTo>
                      <a:cubicBezTo>
                        <a:pt x="33" y="68"/>
                        <a:pt x="30" y="72"/>
                        <a:pt x="27" y="77"/>
                      </a:cubicBezTo>
                      <a:cubicBezTo>
                        <a:pt x="24" y="81"/>
                        <a:pt x="24" y="81"/>
                        <a:pt x="24" y="81"/>
                      </a:cubicBezTo>
                      <a:cubicBezTo>
                        <a:pt x="22" y="84"/>
                        <a:pt x="21" y="86"/>
                        <a:pt x="20" y="88"/>
                      </a:cubicBezTo>
                      <a:cubicBezTo>
                        <a:pt x="19" y="88"/>
                        <a:pt x="19" y="89"/>
                        <a:pt x="19" y="89"/>
                      </a:cubicBezTo>
                      <a:cubicBezTo>
                        <a:pt x="50" y="89"/>
                        <a:pt x="50" y="89"/>
                        <a:pt x="50" y="89"/>
                      </a:cubicBezTo>
                      <a:cubicBezTo>
                        <a:pt x="50" y="105"/>
                        <a:pt x="50" y="105"/>
                        <a:pt x="50" y="105"/>
                      </a:cubicBezTo>
                      <a:cubicBezTo>
                        <a:pt x="0" y="105"/>
                        <a:pt x="0" y="105"/>
                        <a:pt x="0" y="105"/>
                      </a:cubicBezTo>
                      <a:cubicBezTo>
                        <a:pt x="0" y="90"/>
                        <a:pt x="0" y="90"/>
                        <a:pt x="0" y="90"/>
                      </a:cubicBezTo>
                      <a:cubicBezTo>
                        <a:pt x="0" y="90"/>
                        <a:pt x="1" y="88"/>
                        <a:pt x="3" y="84"/>
                      </a:cubicBezTo>
                      <a:cubicBezTo>
                        <a:pt x="4" y="83"/>
                        <a:pt x="6" y="81"/>
                        <a:pt x="7" y="79"/>
                      </a:cubicBezTo>
                      <a:cubicBezTo>
                        <a:pt x="11" y="73"/>
                        <a:pt x="11" y="73"/>
                        <a:pt x="11" y="73"/>
                      </a:cubicBezTo>
                      <a:cubicBezTo>
                        <a:pt x="13" y="70"/>
                        <a:pt x="17" y="65"/>
                        <a:pt x="22" y="57"/>
                      </a:cubicBezTo>
                      <a:cubicBezTo>
                        <a:pt x="27" y="51"/>
                        <a:pt x="31" y="44"/>
                        <a:pt x="33" y="39"/>
                      </a:cubicBezTo>
                      <a:cubicBezTo>
                        <a:pt x="35" y="34"/>
                        <a:pt x="36" y="30"/>
                        <a:pt x="36" y="26"/>
                      </a:cubicBezTo>
                      <a:cubicBezTo>
                        <a:pt x="36" y="23"/>
                        <a:pt x="35" y="21"/>
                        <a:pt x="33" y="18"/>
                      </a:cubicBezTo>
                      <a:cubicBezTo>
                        <a:pt x="31" y="16"/>
                        <a:pt x="29" y="15"/>
                        <a:pt x="26" y="15"/>
                      </a:cubicBezTo>
                      <a:cubicBezTo>
                        <a:pt x="22" y="15"/>
                        <a:pt x="18" y="17"/>
                        <a:pt x="17" y="22"/>
                      </a:cubicBezTo>
                      <a:cubicBezTo>
                        <a:pt x="16" y="24"/>
                        <a:pt x="16" y="26"/>
                        <a:pt x="16" y="28"/>
                      </a:cubicBezTo>
                      <a:cubicBezTo>
                        <a:pt x="16" y="32"/>
                        <a:pt x="16" y="32"/>
                        <a:pt x="16" y="32"/>
                      </a:cubicBezTo>
                      <a:cubicBezTo>
                        <a:pt x="0" y="32"/>
                        <a:pt x="0" y="32"/>
                        <a:pt x="0" y="32"/>
                      </a:cubicBezTo>
                      <a:lnTo>
                        <a:pt x="0" y="3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72331" tIns="36166" rIns="72331" bIns="36166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4" name="Freeform 8"/>
                <p:cNvSpPr>
                  <a:spLocks noEditPoints="1"/>
                </p:cNvSpPr>
                <p:nvPr/>
              </p:nvSpPr>
              <p:spPr bwMode="auto">
                <a:xfrm>
                  <a:off x="5106194" y="1640919"/>
                  <a:ext cx="414831" cy="501006"/>
                </a:xfrm>
                <a:custGeom>
                  <a:avLst/>
                  <a:gdLst>
                    <a:gd name="T0" fmla="*/ 85 w 94"/>
                    <a:gd name="T1" fmla="*/ 44 h 140"/>
                    <a:gd name="T2" fmla="*/ 45 w 94"/>
                    <a:gd name="T3" fmla="*/ 90 h 140"/>
                    <a:gd name="T4" fmla="*/ 26 w 94"/>
                    <a:gd name="T5" fmla="*/ 105 h 140"/>
                    <a:gd name="T6" fmla="*/ 26 w 94"/>
                    <a:gd name="T7" fmla="*/ 108 h 140"/>
                    <a:gd name="T8" fmla="*/ 35 w 94"/>
                    <a:gd name="T9" fmla="*/ 123 h 140"/>
                    <a:gd name="T10" fmla="*/ 17 w 94"/>
                    <a:gd name="T11" fmla="*/ 140 h 140"/>
                    <a:gd name="T12" fmla="*/ 0 w 94"/>
                    <a:gd name="T13" fmla="*/ 123 h 140"/>
                    <a:gd name="T14" fmla="*/ 9 w 94"/>
                    <a:gd name="T15" fmla="*/ 108 h 140"/>
                    <a:gd name="T16" fmla="*/ 9 w 94"/>
                    <a:gd name="T17" fmla="*/ 33 h 140"/>
                    <a:gd name="T18" fmla="*/ 0 w 94"/>
                    <a:gd name="T19" fmla="*/ 17 h 140"/>
                    <a:gd name="T20" fmla="*/ 17 w 94"/>
                    <a:gd name="T21" fmla="*/ 0 h 140"/>
                    <a:gd name="T22" fmla="*/ 35 w 94"/>
                    <a:gd name="T23" fmla="*/ 17 h 140"/>
                    <a:gd name="T24" fmla="*/ 26 w 94"/>
                    <a:gd name="T25" fmla="*/ 33 h 140"/>
                    <a:gd name="T26" fmla="*/ 26 w 94"/>
                    <a:gd name="T27" fmla="*/ 78 h 140"/>
                    <a:gd name="T28" fmla="*/ 40 w 94"/>
                    <a:gd name="T29" fmla="*/ 73 h 140"/>
                    <a:gd name="T30" fmla="*/ 67 w 94"/>
                    <a:gd name="T31" fmla="*/ 44 h 140"/>
                    <a:gd name="T32" fmla="*/ 58 w 94"/>
                    <a:gd name="T33" fmla="*/ 29 h 140"/>
                    <a:gd name="T34" fmla="*/ 76 w 94"/>
                    <a:gd name="T35" fmla="*/ 11 h 140"/>
                    <a:gd name="T36" fmla="*/ 94 w 94"/>
                    <a:gd name="T37" fmla="*/ 29 h 140"/>
                    <a:gd name="T38" fmla="*/ 85 w 94"/>
                    <a:gd name="T39" fmla="*/ 44 h 140"/>
                    <a:gd name="T40" fmla="*/ 17 w 94"/>
                    <a:gd name="T41" fmla="*/ 9 h 140"/>
                    <a:gd name="T42" fmla="*/ 9 w 94"/>
                    <a:gd name="T43" fmla="*/ 17 h 140"/>
                    <a:gd name="T44" fmla="*/ 17 w 94"/>
                    <a:gd name="T45" fmla="*/ 26 h 140"/>
                    <a:gd name="T46" fmla="*/ 26 w 94"/>
                    <a:gd name="T47" fmla="*/ 17 h 140"/>
                    <a:gd name="T48" fmla="*/ 17 w 94"/>
                    <a:gd name="T49" fmla="*/ 9 h 140"/>
                    <a:gd name="T50" fmla="*/ 17 w 94"/>
                    <a:gd name="T51" fmla="*/ 114 h 140"/>
                    <a:gd name="T52" fmla="*/ 9 w 94"/>
                    <a:gd name="T53" fmla="*/ 123 h 140"/>
                    <a:gd name="T54" fmla="*/ 17 w 94"/>
                    <a:gd name="T55" fmla="*/ 132 h 140"/>
                    <a:gd name="T56" fmla="*/ 26 w 94"/>
                    <a:gd name="T57" fmla="*/ 123 h 140"/>
                    <a:gd name="T58" fmla="*/ 17 w 94"/>
                    <a:gd name="T59" fmla="*/ 114 h 140"/>
                    <a:gd name="T60" fmla="*/ 76 w 94"/>
                    <a:gd name="T61" fmla="*/ 20 h 140"/>
                    <a:gd name="T62" fmla="*/ 67 w 94"/>
                    <a:gd name="T63" fmla="*/ 29 h 140"/>
                    <a:gd name="T64" fmla="*/ 76 w 94"/>
                    <a:gd name="T65" fmla="*/ 38 h 140"/>
                    <a:gd name="T66" fmla="*/ 85 w 94"/>
                    <a:gd name="T67" fmla="*/ 29 h 140"/>
                    <a:gd name="T68" fmla="*/ 76 w 94"/>
                    <a:gd name="T69" fmla="*/ 20 h 1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94" h="140">
                      <a:moveTo>
                        <a:pt x="85" y="44"/>
                      </a:moveTo>
                      <a:cubicBezTo>
                        <a:pt x="84" y="77"/>
                        <a:pt x="61" y="85"/>
                        <a:pt x="45" y="90"/>
                      </a:cubicBezTo>
                      <a:cubicBezTo>
                        <a:pt x="31" y="94"/>
                        <a:pt x="26" y="96"/>
                        <a:pt x="26" y="105"/>
                      </a:cubicBezTo>
                      <a:cubicBezTo>
                        <a:pt x="26" y="108"/>
                        <a:pt x="26" y="108"/>
                        <a:pt x="26" y="108"/>
                      </a:cubicBezTo>
                      <a:cubicBezTo>
                        <a:pt x="31" y="111"/>
                        <a:pt x="35" y="116"/>
                        <a:pt x="35" y="123"/>
                      </a:cubicBezTo>
                      <a:cubicBezTo>
                        <a:pt x="35" y="132"/>
                        <a:pt x="27" y="140"/>
                        <a:pt x="17" y="140"/>
                      </a:cubicBezTo>
                      <a:cubicBezTo>
                        <a:pt x="8" y="140"/>
                        <a:pt x="0" y="132"/>
                        <a:pt x="0" y="123"/>
                      </a:cubicBezTo>
                      <a:cubicBezTo>
                        <a:pt x="0" y="116"/>
                        <a:pt x="3" y="111"/>
                        <a:pt x="9" y="108"/>
                      </a:cubicBezTo>
                      <a:cubicBezTo>
                        <a:pt x="9" y="33"/>
                        <a:pt x="9" y="33"/>
                        <a:pt x="9" y="33"/>
                      </a:cubicBezTo>
                      <a:cubicBezTo>
                        <a:pt x="3" y="29"/>
                        <a:pt x="0" y="24"/>
                        <a:pt x="0" y="17"/>
                      </a:cubicBezTo>
                      <a:cubicBezTo>
                        <a:pt x="0" y="8"/>
                        <a:pt x="8" y="0"/>
                        <a:pt x="17" y="0"/>
                      </a:cubicBezTo>
                      <a:cubicBezTo>
                        <a:pt x="27" y="0"/>
                        <a:pt x="35" y="8"/>
                        <a:pt x="35" y="17"/>
                      </a:cubicBezTo>
                      <a:cubicBezTo>
                        <a:pt x="35" y="24"/>
                        <a:pt x="31" y="29"/>
                        <a:pt x="26" y="33"/>
                      </a:cubicBezTo>
                      <a:cubicBezTo>
                        <a:pt x="26" y="78"/>
                        <a:pt x="26" y="78"/>
                        <a:pt x="26" y="78"/>
                      </a:cubicBezTo>
                      <a:cubicBezTo>
                        <a:pt x="31" y="76"/>
                        <a:pt x="36" y="74"/>
                        <a:pt x="40" y="73"/>
                      </a:cubicBezTo>
                      <a:cubicBezTo>
                        <a:pt x="57" y="67"/>
                        <a:pt x="67" y="63"/>
                        <a:pt x="67" y="44"/>
                      </a:cubicBezTo>
                      <a:cubicBezTo>
                        <a:pt x="62" y="41"/>
                        <a:pt x="58" y="36"/>
                        <a:pt x="58" y="29"/>
                      </a:cubicBezTo>
                      <a:cubicBezTo>
                        <a:pt x="58" y="19"/>
                        <a:pt x="66" y="11"/>
                        <a:pt x="76" y="11"/>
                      </a:cubicBezTo>
                      <a:cubicBezTo>
                        <a:pt x="86" y="11"/>
                        <a:pt x="94" y="19"/>
                        <a:pt x="94" y="29"/>
                      </a:cubicBezTo>
                      <a:cubicBezTo>
                        <a:pt x="94" y="36"/>
                        <a:pt x="90" y="41"/>
                        <a:pt x="85" y="44"/>
                      </a:cubicBezTo>
                      <a:close/>
                      <a:moveTo>
                        <a:pt x="17" y="9"/>
                      </a:moveTo>
                      <a:cubicBezTo>
                        <a:pt x="13" y="9"/>
                        <a:pt x="9" y="12"/>
                        <a:pt x="9" y="17"/>
                      </a:cubicBezTo>
                      <a:cubicBezTo>
                        <a:pt x="9" y="22"/>
                        <a:pt x="13" y="26"/>
                        <a:pt x="17" y="26"/>
                      </a:cubicBezTo>
                      <a:cubicBezTo>
                        <a:pt x="22" y="26"/>
                        <a:pt x="26" y="22"/>
                        <a:pt x="26" y="17"/>
                      </a:cubicBezTo>
                      <a:cubicBezTo>
                        <a:pt x="26" y="12"/>
                        <a:pt x="22" y="9"/>
                        <a:pt x="17" y="9"/>
                      </a:cubicBezTo>
                      <a:close/>
                      <a:moveTo>
                        <a:pt x="17" y="114"/>
                      </a:moveTo>
                      <a:cubicBezTo>
                        <a:pt x="13" y="114"/>
                        <a:pt x="9" y="118"/>
                        <a:pt x="9" y="123"/>
                      </a:cubicBezTo>
                      <a:cubicBezTo>
                        <a:pt x="9" y="128"/>
                        <a:pt x="13" y="132"/>
                        <a:pt x="17" y="132"/>
                      </a:cubicBezTo>
                      <a:cubicBezTo>
                        <a:pt x="22" y="132"/>
                        <a:pt x="26" y="128"/>
                        <a:pt x="26" y="123"/>
                      </a:cubicBezTo>
                      <a:cubicBezTo>
                        <a:pt x="26" y="118"/>
                        <a:pt x="22" y="114"/>
                        <a:pt x="17" y="114"/>
                      </a:cubicBezTo>
                      <a:close/>
                      <a:moveTo>
                        <a:pt x="76" y="20"/>
                      </a:moveTo>
                      <a:cubicBezTo>
                        <a:pt x="71" y="20"/>
                        <a:pt x="67" y="24"/>
                        <a:pt x="67" y="29"/>
                      </a:cubicBezTo>
                      <a:cubicBezTo>
                        <a:pt x="67" y="34"/>
                        <a:pt x="71" y="38"/>
                        <a:pt x="76" y="38"/>
                      </a:cubicBezTo>
                      <a:cubicBezTo>
                        <a:pt x="81" y="38"/>
                        <a:pt x="85" y="34"/>
                        <a:pt x="85" y="29"/>
                      </a:cubicBezTo>
                      <a:cubicBezTo>
                        <a:pt x="85" y="24"/>
                        <a:pt x="81" y="20"/>
                        <a:pt x="76" y="20"/>
                      </a:cubicBezTo>
                      <a:close/>
                    </a:path>
                  </a:pathLst>
                </a:custGeom>
                <a:solidFill>
                  <a:srgbClr val="1D50A2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6429" tIns="48214" rIns="96429" bIns="48214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20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sym typeface="Gill Sans" charset="0"/>
                  </a:endParaRPr>
                </a:p>
              </p:txBody>
            </p:sp>
          </p:grpSp>
        </p:grpSp>
        <p:grpSp>
          <p:nvGrpSpPr>
            <p:cNvPr id="22" name="组合 21"/>
            <p:cNvGrpSpPr/>
            <p:nvPr/>
          </p:nvGrpSpPr>
          <p:grpSpPr>
            <a:xfrm>
              <a:off x="7132026" y="2810869"/>
              <a:ext cx="1331992" cy="1541068"/>
              <a:chOff x="5368886" y="2309403"/>
              <a:chExt cx="1200040" cy="1388087"/>
            </a:xfrm>
          </p:grpSpPr>
          <p:sp>
            <p:nvSpPr>
              <p:cNvPr id="41" name="Freeform 8"/>
              <p:cNvSpPr/>
              <p:nvPr/>
            </p:nvSpPr>
            <p:spPr bwMode="auto">
              <a:xfrm>
                <a:off x="5438692" y="2350471"/>
                <a:ext cx="530728" cy="237166"/>
              </a:xfrm>
              <a:custGeom>
                <a:avLst/>
                <a:gdLst>
                  <a:gd name="T0" fmla="*/ 0 w 517"/>
                  <a:gd name="T1" fmla="*/ 231 h 231"/>
                  <a:gd name="T2" fmla="*/ 398 w 517"/>
                  <a:gd name="T3" fmla="*/ 0 h 231"/>
                  <a:gd name="T4" fmla="*/ 517 w 517"/>
                  <a:gd name="T5" fmla="*/ 0 h 231"/>
                  <a:gd name="T6" fmla="*/ 517 w 517"/>
                  <a:gd name="T7" fmla="*/ 231 h 231"/>
                  <a:gd name="T8" fmla="*/ 0 w 517"/>
                  <a:gd name="T9" fmla="*/ 231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7" h="231">
                    <a:moveTo>
                      <a:pt x="0" y="231"/>
                    </a:moveTo>
                    <a:lnTo>
                      <a:pt x="398" y="0"/>
                    </a:lnTo>
                    <a:lnTo>
                      <a:pt x="517" y="0"/>
                    </a:lnTo>
                    <a:lnTo>
                      <a:pt x="517" y="231"/>
                    </a:lnTo>
                    <a:lnTo>
                      <a:pt x="0" y="231"/>
                    </a:lnTo>
                    <a:close/>
                  </a:path>
                </a:pathLst>
              </a:custGeom>
              <a:solidFill>
                <a:srgbClr val="505711"/>
              </a:solidFill>
              <a:ln>
                <a:noFill/>
              </a:ln>
            </p:spPr>
            <p:txBody>
              <a:bodyPr vert="horz" wrap="square" lIns="72331" tIns="36166" rIns="72331" bIns="36166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BDD53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42" name="组合 41"/>
              <p:cNvGrpSpPr/>
              <p:nvPr/>
            </p:nvGrpSpPr>
            <p:grpSpPr>
              <a:xfrm>
                <a:off x="5368886" y="2309403"/>
                <a:ext cx="1200040" cy="1388087"/>
                <a:chOff x="5368886" y="2309403"/>
                <a:chExt cx="1200040" cy="1388087"/>
              </a:xfrm>
            </p:grpSpPr>
            <p:sp>
              <p:nvSpPr>
                <p:cNvPr id="43" name="Freeform 9"/>
                <p:cNvSpPr/>
                <p:nvPr/>
              </p:nvSpPr>
              <p:spPr bwMode="auto">
                <a:xfrm>
                  <a:off x="5368886" y="2309403"/>
                  <a:ext cx="1200040" cy="1388087"/>
                </a:xfrm>
                <a:custGeom>
                  <a:avLst/>
                  <a:gdLst>
                    <a:gd name="T0" fmla="*/ 0 w 1169"/>
                    <a:gd name="T1" fmla="*/ 1014 h 1352"/>
                    <a:gd name="T2" fmla="*/ 0 w 1169"/>
                    <a:gd name="T3" fmla="*/ 338 h 1352"/>
                    <a:gd name="T4" fmla="*/ 585 w 1169"/>
                    <a:gd name="T5" fmla="*/ 0 h 1352"/>
                    <a:gd name="T6" fmla="*/ 1169 w 1169"/>
                    <a:gd name="T7" fmla="*/ 338 h 1352"/>
                    <a:gd name="T8" fmla="*/ 1169 w 1169"/>
                    <a:gd name="T9" fmla="*/ 1014 h 1352"/>
                    <a:gd name="T10" fmla="*/ 585 w 1169"/>
                    <a:gd name="T11" fmla="*/ 1352 h 1352"/>
                    <a:gd name="T12" fmla="*/ 0 w 1169"/>
                    <a:gd name="T13" fmla="*/ 1014 h 13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69" h="1352">
                      <a:moveTo>
                        <a:pt x="0" y="1014"/>
                      </a:moveTo>
                      <a:lnTo>
                        <a:pt x="0" y="338"/>
                      </a:lnTo>
                      <a:lnTo>
                        <a:pt x="585" y="0"/>
                      </a:lnTo>
                      <a:lnTo>
                        <a:pt x="1169" y="338"/>
                      </a:lnTo>
                      <a:lnTo>
                        <a:pt x="1169" y="1014"/>
                      </a:lnTo>
                      <a:lnTo>
                        <a:pt x="585" y="1352"/>
                      </a:lnTo>
                      <a:lnTo>
                        <a:pt x="0" y="1014"/>
                      </a:lnTo>
                      <a:close/>
                    </a:path>
                  </a:pathLst>
                </a:custGeom>
                <a:solidFill>
                  <a:sysClr val="window" lastClr="FFFFFF">
                    <a:lumMod val="95000"/>
                  </a:sysClr>
                </a:solidFill>
                <a:ln>
                  <a:noFill/>
                </a:ln>
                <a:effectLst>
                  <a:outerShdw blurRad="228600" sx="102000" sy="102000" algn="ctr" rotWithShape="0">
                    <a:prstClr val="black">
                      <a:alpha val="28000"/>
                    </a:prstClr>
                  </a:outerShdw>
                </a:effectLst>
              </p:spPr>
              <p:txBody>
                <a:bodyPr vert="horz" wrap="square" lIns="72331" tIns="36166" rIns="72331" bIns="36166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4" name="Freeform 23"/>
                <p:cNvSpPr/>
                <p:nvPr/>
              </p:nvSpPr>
              <p:spPr bwMode="auto">
                <a:xfrm>
                  <a:off x="5438692" y="2350471"/>
                  <a:ext cx="408568" cy="441478"/>
                </a:xfrm>
                <a:custGeom>
                  <a:avLst/>
                  <a:gdLst>
                    <a:gd name="T0" fmla="*/ 0 w 398"/>
                    <a:gd name="T1" fmla="*/ 430 h 430"/>
                    <a:gd name="T2" fmla="*/ 398 w 398"/>
                    <a:gd name="T3" fmla="*/ 430 h 430"/>
                    <a:gd name="T4" fmla="*/ 398 w 398"/>
                    <a:gd name="T5" fmla="*/ 0 h 430"/>
                    <a:gd name="T6" fmla="*/ 0 w 398"/>
                    <a:gd name="T7" fmla="*/ 231 h 430"/>
                    <a:gd name="T8" fmla="*/ 0 w 398"/>
                    <a:gd name="T9" fmla="*/ 430 h 4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8" h="430">
                      <a:moveTo>
                        <a:pt x="0" y="430"/>
                      </a:moveTo>
                      <a:lnTo>
                        <a:pt x="398" y="430"/>
                      </a:lnTo>
                      <a:lnTo>
                        <a:pt x="398" y="0"/>
                      </a:lnTo>
                      <a:lnTo>
                        <a:pt x="0" y="231"/>
                      </a:lnTo>
                      <a:lnTo>
                        <a:pt x="0" y="430"/>
                      </a:lnTo>
                      <a:close/>
                    </a:path>
                  </a:pathLst>
                </a:custGeom>
                <a:solidFill>
                  <a:srgbClr val="1D50A2"/>
                </a:solidFill>
                <a:ln w="28575" cap="flat" cmpd="sng" algn="ctr">
                  <a:noFill/>
                  <a:prstDash val="solid"/>
                  <a:miter lim="800000"/>
                </a:ln>
                <a:effectLst>
                  <a:outerShdw blurRad="279400" dist="76200" dir="2700000" sx="101000" sy="101000" algn="tl" rotWithShape="0">
                    <a:prstClr val="black">
                      <a:alpha val="28000"/>
                    </a:prstClr>
                  </a:outerShdw>
                </a:effectLst>
              </p:spPr>
              <p:txBody>
                <a:bodyPr lIns="72331" tIns="36166" rIns="72331" bIns="36166"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5" name="Freeform 32"/>
                <p:cNvSpPr>
                  <a:spLocks noEditPoints="1"/>
                </p:cNvSpPr>
                <p:nvPr/>
              </p:nvSpPr>
              <p:spPr bwMode="auto">
                <a:xfrm>
                  <a:off x="5597808" y="2562997"/>
                  <a:ext cx="93416" cy="200205"/>
                </a:xfrm>
                <a:custGeom>
                  <a:avLst/>
                  <a:gdLst>
                    <a:gd name="T0" fmla="*/ 50 w 50"/>
                    <a:gd name="T1" fmla="*/ 82 h 107"/>
                    <a:gd name="T2" fmla="*/ 42 w 50"/>
                    <a:gd name="T3" fmla="*/ 99 h 107"/>
                    <a:gd name="T4" fmla="*/ 25 w 50"/>
                    <a:gd name="T5" fmla="*/ 107 h 107"/>
                    <a:gd name="T6" fmla="*/ 7 w 50"/>
                    <a:gd name="T7" fmla="*/ 99 h 107"/>
                    <a:gd name="T8" fmla="*/ 0 w 50"/>
                    <a:gd name="T9" fmla="*/ 82 h 107"/>
                    <a:gd name="T10" fmla="*/ 0 w 50"/>
                    <a:gd name="T11" fmla="*/ 25 h 107"/>
                    <a:gd name="T12" fmla="*/ 7 w 50"/>
                    <a:gd name="T13" fmla="*/ 7 h 107"/>
                    <a:gd name="T14" fmla="*/ 25 w 50"/>
                    <a:gd name="T15" fmla="*/ 0 h 107"/>
                    <a:gd name="T16" fmla="*/ 42 w 50"/>
                    <a:gd name="T17" fmla="*/ 7 h 107"/>
                    <a:gd name="T18" fmla="*/ 50 w 50"/>
                    <a:gd name="T19" fmla="*/ 25 h 107"/>
                    <a:gd name="T20" fmla="*/ 50 w 50"/>
                    <a:gd name="T21" fmla="*/ 82 h 107"/>
                    <a:gd name="T22" fmla="*/ 33 w 50"/>
                    <a:gd name="T23" fmla="*/ 24 h 107"/>
                    <a:gd name="T24" fmla="*/ 31 w 50"/>
                    <a:gd name="T25" fmla="*/ 18 h 107"/>
                    <a:gd name="T26" fmla="*/ 24 w 50"/>
                    <a:gd name="T27" fmla="*/ 15 h 107"/>
                    <a:gd name="T28" fmla="*/ 18 w 50"/>
                    <a:gd name="T29" fmla="*/ 18 h 107"/>
                    <a:gd name="T30" fmla="*/ 15 w 50"/>
                    <a:gd name="T31" fmla="*/ 24 h 107"/>
                    <a:gd name="T32" fmla="*/ 15 w 50"/>
                    <a:gd name="T33" fmla="*/ 81 h 107"/>
                    <a:gd name="T34" fmla="*/ 18 w 50"/>
                    <a:gd name="T35" fmla="*/ 88 h 107"/>
                    <a:gd name="T36" fmla="*/ 24 w 50"/>
                    <a:gd name="T37" fmla="*/ 91 h 107"/>
                    <a:gd name="T38" fmla="*/ 31 w 50"/>
                    <a:gd name="T39" fmla="*/ 88 h 107"/>
                    <a:gd name="T40" fmla="*/ 33 w 50"/>
                    <a:gd name="T41" fmla="*/ 81 h 107"/>
                    <a:gd name="T42" fmla="*/ 33 w 50"/>
                    <a:gd name="T43" fmla="*/ 24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50" h="107">
                      <a:moveTo>
                        <a:pt x="50" y="82"/>
                      </a:moveTo>
                      <a:cubicBezTo>
                        <a:pt x="50" y="89"/>
                        <a:pt x="47" y="95"/>
                        <a:pt x="42" y="99"/>
                      </a:cubicBezTo>
                      <a:cubicBezTo>
                        <a:pt x="37" y="104"/>
                        <a:pt x="32" y="107"/>
                        <a:pt x="25" y="107"/>
                      </a:cubicBezTo>
                      <a:cubicBezTo>
                        <a:pt x="18" y="107"/>
                        <a:pt x="12" y="104"/>
                        <a:pt x="7" y="99"/>
                      </a:cubicBezTo>
                      <a:cubicBezTo>
                        <a:pt x="2" y="95"/>
                        <a:pt x="0" y="89"/>
                        <a:pt x="0" y="82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0" y="18"/>
                        <a:pt x="2" y="12"/>
                        <a:pt x="7" y="7"/>
                      </a:cubicBezTo>
                      <a:cubicBezTo>
                        <a:pt x="12" y="2"/>
                        <a:pt x="18" y="0"/>
                        <a:pt x="25" y="0"/>
                      </a:cubicBezTo>
                      <a:cubicBezTo>
                        <a:pt x="32" y="0"/>
                        <a:pt x="38" y="2"/>
                        <a:pt x="42" y="7"/>
                      </a:cubicBezTo>
                      <a:cubicBezTo>
                        <a:pt x="47" y="12"/>
                        <a:pt x="50" y="18"/>
                        <a:pt x="50" y="25"/>
                      </a:cubicBezTo>
                      <a:lnTo>
                        <a:pt x="50" y="82"/>
                      </a:lnTo>
                      <a:close/>
                      <a:moveTo>
                        <a:pt x="33" y="24"/>
                      </a:moveTo>
                      <a:cubicBezTo>
                        <a:pt x="33" y="22"/>
                        <a:pt x="32" y="20"/>
                        <a:pt x="31" y="18"/>
                      </a:cubicBezTo>
                      <a:cubicBezTo>
                        <a:pt x="29" y="16"/>
                        <a:pt x="27" y="15"/>
                        <a:pt x="24" y="15"/>
                      </a:cubicBezTo>
                      <a:cubicBezTo>
                        <a:pt x="22" y="15"/>
                        <a:pt x="20" y="16"/>
                        <a:pt x="18" y="18"/>
                      </a:cubicBezTo>
                      <a:cubicBezTo>
                        <a:pt x="16" y="20"/>
                        <a:pt x="15" y="22"/>
                        <a:pt x="15" y="24"/>
                      </a:cubicBezTo>
                      <a:cubicBezTo>
                        <a:pt x="15" y="81"/>
                        <a:pt x="15" y="81"/>
                        <a:pt x="15" y="81"/>
                      </a:cubicBezTo>
                      <a:cubicBezTo>
                        <a:pt x="15" y="84"/>
                        <a:pt x="16" y="86"/>
                        <a:pt x="18" y="88"/>
                      </a:cubicBezTo>
                      <a:cubicBezTo>
                        <a:pt x="20" y="90"/>
                        <a:pt x="22" y="91"/>
                        <a:pt x="24" y="91"/>
                      </a:cubicBezTo>
                      <a:cubicBezTo>
                        <a:pt x="27" y="91"/>
                        <a:pt x="29" y="90"/>
                        <a:pt x="31" y="88"/>
                      </a:cubicBezTo>
                      <a:cubicBezTo>
                        <a:pt x="32" y="86"/>
                        <a:pt x="33" y="84"/>
                        <a:pt x="33" y="81"/>
                      </a:cubicBezTo>
                      <a:lnTo>
                        <a:pt x="33" y="2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72331" tIns="36166" rIns="72331" bIns="36166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6" name="Freeform 33"/>
                <p:cNvSpPr/>
                <p:nvPr/>
              </p:nvSpPr>
              <p:spPr bwMode="auto">
                <a:xfrm>
                  <a:off x="5712781" y="2562997"/>
                  <a:ext cx="95469" cy="200205"/>
                </a:xfrm>
                <a:custGeom>
                  <a:avLst/>
                  <a:gdLst>
                    <a:gd name="T0" fmla="*/ 24 w 51"/>
                    <a:gd name="T1" fmla="*/ 91 h 107"/>
                    <a:gd name="T2" fmla="*/ 35 w 51"/>
                    <a:gd name="T3" fmla="*/ 81 h 107"/>
                    <a:gd name="T4" fmla="*/ 35 w 51"/>
                    <a:gd name="T5" fmla="*/ 74 h 107"/>
                    <a:gd name="T6" fmla="*/ 18 w 51"/>
                    <a:gd name="T7" fmla="*/ 58 h 107"/>
                    <a:gd name="T8" fmla="*/ 18 w 51"/>
                    <a:gd name="T9" fmla="*/ 45 h 107"/>
                    <a:gd name="T10" fmla="*/ 31 w 51"/>
                    <a:gd name="T11" fmla="*/ 40 h 107"/>
                    <a:gd name="T12" fmla="*/ 35 w 51"/>
                    <a:gd name="T13" fmla="*/ 27 h 107"/>
                    <a:gd name="T14" fmla="*/ 35 w 51"/>
                    <a:gd name="T15" fmla="*/ 24 h 107"/>
                    <a:gd name="T16" fmla="*/ 26 w 51"/>
                    <a:gd name="T17" fmla="*/ 14 h 107"/>
                    <a:gd name="T18" fmla="*/ 19 w 51"/>
                    <a:gd name="T19" fmla="*/ 18 h 107"/>
                    <a:gd name="T20" fmla="*/ 17 w 51"/>
                    <a:gd name="T21" fmla="*/ 26 h 107"/>
                    <a:gd name="T22" fmla="*/ 17 w 51"/>
                    <a:gd name="T23" fmla="*/ 28 h 107"/>
                    <a:gd name="T24" fmla="*/ 2 w 51"/>
                    <a:gd name="T25" fmla="*/ 28 h 107"/>
                    <a:gd name="T26" fmla="*/ 2 w 51"/>
                    <a:gd name="T27" fmla="*/ 26 h 107"/>
                    <a:gd name="T28" fmla="*/ 8 w 51"/>
                    <a:gd name="T29" fmla="*/ 8 h 107"/>
                    <a:gd name="T30" fmla="*/ 26 w 51"/>
                    <a:gd name="T31" fmla="*/ 0 h 107"/>
                    <a:gd name="T32" fmla="*/ 43 w 51"/>
                    <a:gd name="T33" fmla="*/ 7 h 107"/>
                    <a:gd name="T34" fmla="*/ 49 w 51"/>
                    <a:gd name="T35" fmla="*/ 24 h 107"/>
                    <a:gd name="T36" fmla="*/ 49 w 51"/>
                    <a:gd name="T37" fmla="*/ 28 h 107"/>
                    <a:gd name="T38" fmla="*/ 44 w 51"/>
                    <a:gd name="T39" fmla="*/ 45 h 107"/>
                    <a:gd name="T40" fmla="*/ 38 w 51"/>
                    <a:gd name="T41" fmla="*/ 50 h 107"/>
                    <a:gd name="T42" fmla="*/ 49 w 51"/>
                    <a:gd name="T43" fmla="*/ 62 h 107"/>
                    <a:gd name="T44" fmla="*/ 51 w 51"/>
                    <a:gd name="T45" fmla="*/ 72 h 107"/>
                    <a:gd name="T46" fmla="*/ 51 w 51"/>
                    <a:gd name="T47" fmla="*/ 80 h 107"/>
                    <a:gd name="T48" fmla="*/ 43 w 51"/>
                    <a:gd name="T49" fmla="*/ 100 h 107"/>
                    <a:gd name="T50" fmla="*/ 24 w 51"/>
                    <a:gd name="T51" fmla="*/ 107 h 107"/>
                    <a:gd name="T52" fmla="*/ 7 w 51"/>
                    <a:gd name="T53" fmla="*/ 99 h 107"/>
                    <a:gd name="T54" fmla="*/ 0 w 51"/>
                    <a:gd name="T55" fmla="*/ 82 h 107"/>
                    <a:gd name="T56" fmla="*/ 0 w 51"/>
                    <a:gd name="T57" fmla="*/ 79 h 107"/>
                    <a:gd name="T58" fmla="*/ 15 w 51"/>
                    <a:gd name="T59" fmla="*/ 78 h 107"/>
                    <a:gd name="T60" fmla="*/ 15 w 51"/>
                    <a:gd name="T61" fmla="*/ 82 h 107"/>
                    <a:gd name="T62" fmla="*/ 18 w 51"/>
                    <a:gd name="T63" fmla="*/ 88 h 107"/>
                    <a:gd name="T64" fmla="*/ 24 w 51"/>
                    <a:gd name="T65" fmla="*/ 91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51" h="107">
                      <a:moveTo>
                        <a:pt x="24" y="91"/>
                      </a:moveTo>
                      <a:cubicBezTo>
                        <a:pt x="31" y="91"/>
                        <a:pt x="35" y="87"/>
                        <a:pt x="35" y="81"/>
                      </a:cubicBezTo>
                      <a:cubicBezTo>
                        <a:pt x="35" y="74"/>
                        <a:pt x="35" y="74"/>
                        <a:pt x="35" y="74"/>
                      </a:cubicBezTo>
                      <a:cubicBezTo>
                        <a:pt x="35" y="64"/>
                        <a:pt x="29" y="58"/>
                        <a:pt x="18" y="58"/>
                      </a:cubicBezTo>
                      <a:cubicBezTo>
                        <a:pt x="18" y="45"/>
                        <a:pt x="18" y="45"/>
                        <a:pt x="18" y="45"/>
                      </a:cubicBezTo>
                      <a:cubicBezTo>
                        <a:pt x="24" y="45"/>
                        <a:pt x="29" y="43"/>
                        <a:pt x="31" y="40"/>
                      </a:cubicBezTo>
                      <a:cubicBezTo>
                        <a:pt x="34" y="37"/>
                        <a:pt x="35" y="32"/>
                        <a:pt x="35" y="27"/>
                      </a:cubicBezTo>
                      <a:cubicBezTo>
                        <a:pt x="35" y="24"/>
                        <a:pt x="35" y="24"/>
                        <a:pt x="35" y="24"/>
                      </a:cubicBezTo>
                      <a:cubicBezTo>
                        <a:pt x="35" y="18"/>
                        <a:pt x="32" y="14"/>
                        <a:pt x="26" y="14"/>
                      </a:cubicBezTo>
                      <a:cubicBezTo>
                        <a:pt x="23" y="14"/>
                        <a:pt x="21" y="15"/>
                        <a:pt x="19" y="18"/>
                      </a:cubicBezTo>
                      <a:cubicBezTo>
                        <a:pt x="18" y="20"/>
                        <a:pt x="17" y="22"/>
                        <a:pt x="17" y="26"/>
                      </a:cubicBezTo>
                      <a:cubicBezTo>
                        <a:pt x="17" y="28"/>
                        <a:pt x="17" y="28"/>
                        <a:pt x="17" y="28"/>
                      </a:cubicBezTo>
                      <a:cubicBezTo>
                        <a:pt x="2" y="28"/>
                        <a:pt x="2" y="28"/>
                        <a:pt x="2" y="28"/>
                      </a:cubicBezTo>
                      <a:cubicBezTo>
                        <a:pt x="2" y="26"/>
                        <a:pt x="2" y="26"/>
                        <a:pt x="2" y="26"/>
                      </a:cubicBezTo>
                      <a:cubicBezTo>
                        <a:pt x="2" y="18"/>
                        <a:pt x="4" y="12"/>
                        <a:pt x="8" y="8"/>
                      </a:cubicBezTo>
                      <a:cubicBezTo>
                        <a:pt x="12" y="2"/>
                        <a:pt x="18" y="0"/>
                        <a:pt x="26" y="0"/>
                      </a:cubicBezTo>
                      <a:cubicBezTo>
                        <a:pt x="33" y="0"/>
                        <a:pt x="39" y="2"/>
                        <a:pt x="43" y="7"/>
                      </a:cubicBezTo>
                      <a:cubicBezTo>
                        <a:pt x="47" y="12"/>
                        <a:pt x="49" y="17"/>
                        <a:pt x="49" y="24"/>
                      </a:cubicBezTo>
                      <a:cubicBezTo>
                        <a:pt x="49" y="28"/>
                        <a:pt x="49" y="28"/>
                        <a:pt x="49" y="28"/>
                      </a:cubicBezTo>
                      <a:cubicBezTo>
                        <a:pt x="49" y="35"/>
                        <a:pt x="48" y="41"/>
                        <a:pt x="44" y="45"/>
                      </a:cubicBezTo>
                      <a:cubicBezTo>
                        <a:pt x="42" y="47"/>
                        <a:pt x="40" y="49"/>
                        <a:pt x="38" y="50"/>
                      </a:cubicBezTo>
                      <a:cubicBezTo>
                        <a:pt x="42" y="53"/>
                        <a:pt x="46" y="57"/>
                        <a:pt x="49" y="62"/>
                      </a:cubicBezTo>
                      <a:cubicBezTo>
                        <a:pt x="50" y="65"/>
                        <a:pt x="51" y="68"/>
                        <a:pt x="51" y="72"/>
                      </a:cubicBezTo>
                      <a:cubicBezTo>
                        <a:pt x="51" y="80"/>
                        <a:pt x="51" y="80"/>
                        <a:pt x="51" y="80"/>
                      </a:cubicBezTo>
                      <a:cubicBezTo>
                        <a:pt x="51" y="88"/>
                        <a:pt x="48" y="95"/>
                        <a:pt x="43" y="100"/>
                      </a:cubicBezTo>
                      <a:cubicBezTo>
                        <a:pt x="38" y="104"/>
                        <a:pt x="32" y="107"/>
                        <a:pt x="24" y="107"/>
                      </a:cubicBezTo>
                      <a:cubicBezTo>
                        <a:pt x="18" y="107"/>
                        <a:pt x="12" y="104"/>
                        <a:pt x="7" y="99"/>
                      </a:cubicBezTo>
                      <a:cubicBezTo>
                        <a:pt x="2" y="94"/>
                        <a:pt x="0" y="89"/>
                        <a:pt x="0" y="82"/>
                      </a:cubicBezTo>
                      <a:cubicBezTo>
                        <a:pt x="0" y="79"/>
                        <a:pt x="0" y="79"/>
                        <a:pt x="0" y="79"/>
                      </a:cubicBezTo>
                      <a:cubicBezTo>
                        <a:pt x="15" y="78"/>
                        <a:pt x="15" y="78"/>
                        <a:pt x="15" y="78"/>
                      </a:cubicBezTo>
                      <a:cubicBezTo>
                        <a:pt x="15" y="82"/>
                        <a:pt x="15" y="82"/>
                        <a:pt x="15" y="82"/>
                      </a:cubicBezTo>
                      <a:cubicBezTo>
                        <a:pt x="15" y="84"/>
                        <a:pt x="16" y="86"/>
                        <a:pt x="18" y="88"/>
                      </a:cubicBezTo>
                      <a:cubicBezTo>
                        <a:pt x="19" y="90"/>
                        <a:pt x="21" y="91"/>
                        <a:pt x="24" y="9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72331" tIns="36166" rIns="72331" bIns="36166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7" name="Freeform 10"/>
                <p:cNvSpPr>
                  <a:spLocks noEditPoints="1"/>
                </p:cNvSpPr>
                <p:nvPr/>
              </p:nvSpPr>
              <p:spPr bwMode="auto">
                <a:xfrm>
                  <a:off x="5791994" y="2953544"/>
                  <a:ext cx="381000" cy="267224"/>
                </a:xfrm>
                <a:custGeom>
                  <a:avLst/>
                  <a:gdLst>
                    <a:gd name="T0" fmla="*/ 164 w 164"/>
                    <a:gd name="T1" fmla="*/ 114 h 128"/>
                    <a:gd name="T2" fmla="*/ 149 w 164"/>
                    <a:gd name="T3" fmla="*/ 128 h 128"/>
                    <a:gd name="T4" fmla="*/ 15 w 164"/>
                    <a:gd name="T5" fmla="*/ 128 h 128"/>
                    <a:gd name="T6" fmla="*/ 0 w 164"/>
                    <a:gd name="T7" fmla="*/ 114 h 128"/>
                    <a:gd name="T8" fmla="*/ 0 w 164"/>
                    <a:gd name="T9" fmla="*/ 14 h 128"/>
                    <a:gd name="T10" fmla="*/ 15 w 164"/>
                    <a:gd name="T11" fmla="*/ 0 h 128"/>
                    <a:gd name="T12" fmla="*/ 149 w 164"/>
                    <a:gd name="T13" fmla="*/ 0 h 128"/>
                    <a:gd name="T14" fmla="*/ 164 w 164"/>
                    <a:gd name="T15" fmla="*/ 14 h 128"/>
                    <a:gd name="T16" fmla="*/ 164 w 164"/>
                    <a:gd name="T17" fmla="*/ 114 h 128"/>
                    <a:gd name="T18" fmla="*/ 149 w 164"/>
                    <a:gd name="T19" fmla="*/ 11 h 128"/>
                    <a:gd name="T20" fmla="*/ 15 w 164"/>
                    <a:gd name="T21" fmla="*/ 11 h 128"/>
                    <a:gd name="T22" fmla="*/ 12 w 164"/>
                    <a:gd name="T23" fmla="*/ 14 h 128"/>
                    <a:gd name="T24" fmla="*/ 25 w 164"/>
                    <a:gd name="T25" fmla="*/ 40 h 128"/>
                    <a:gd name="T26" fmla="*/ 62 w 164"/>
                    <a:gd name="T27" fmla="*/ 69 h 128"/>
                    <a:gd name="T28" fmla="*/ 82 w 164"/>
                    <a:gd name="T29" fmla="*/ 82 h 128"/>
                    <a:gd name="T30" fmla="*/ 82 w 164"/>
                    <a:gd name="T31" fmla="*/ 82 h 128"/>
                    <a:gd name="T32" fmla="*/ 82 w 164"/>
                    <a:gd name="T33" fmla="*/ 82 h 128"/>
                    <a:gd name="T34" fmla="*/ 102 w 164"/>
                    <a:gd name="T35" fmla="*/ 69 h 128"/>
                    <a:gd name="T36" fmla="*/ 139 w 164"/>
                    <a:gd name="T37" fmla="*/ 40 h 128"/>
                    <a:gd name="T38" fmla="*/ 152 w 164"/>
                    <a:gd name="T39" fmla="*/ 18 h 128"/>
                    <a:gd name="T40" fmla="*/ 149 w 164"/>
                    <a:gd name="T41" fmla="*/ 11 h 128"/>
                    <a:gd name="T42" fmla="*/ 152 w 164"/>
                    <a:gd name="T43" fmla="*/ 43 h 128"/>
                    <a:gd name="T44" fmla="*/ 146 w 164"/>
                    <a:gd name="T45" fmla="*/ 50 h 128"/>
                    <a:gd name="T46" fmla="*/ 107 w 164"/>
                    <a:gd name="T47" fmla="*/ 80 h 128"/>
                    <a:gd name="T48" fmla="*/ 82 w 164"/>
                    <a:gd name="T49" fmla="*/ 93 h 128"/>
                    <a:gd name="T50" fmla="*/ 82 w 164"/>
                    <a:gd name="T51" fmla="*/ 93 h 128"/>
                    <a:gd name="T52" fmla="*/ 82 w 164"/>
                    <a:gd name="T53" fmla="*/ 93 h 128"/>
                    <a:gd name="T54" fmla="*/ 57 w 164"/>
                    <a:gd name="T55" fmla="*/ 80 h 128"/>
                    <a:gd name="T56" fmla="*/ 18 w 164"/>
                    <a:gd name="T57" fmla="*/ 50 h 128"/>
                    <a:gd name="T58" fmla="*/ 12 w 164"/>
                    <a:gd name="T59" fmla="*/ 43 h 128"/>
                    <a:gd name="T60" fmla="*/ 12 w 164"/>
                    <a:gd name="T61" fmla="*/ 114 h 128"/>
                    <a:gd name="T62" fmla="*/ 15 w 164"/>
                    <a:gd name="T63" fmla="*/ 117 h 128"/>
                    <a:gd name="T64" fmla="*/ 149 w 164"/>
                    <a:gd name="T65" fmla="*/ 117 h 128"/>
                    <a:gd name="T66" fmla="*/ 152 w 164"/>
                    <a:gd name="T67" fmla="*/ 114 h 128"/>
                    <a:gd name="T68" fmla="*/ 152 w 164"/>
                    <a:gd name="T69" fmla="*/ 43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164" h="128">
                      <a:moveTo>
                        <a:pt x="164" y="114"/>
                      </a:moveTo>
                      <a:cubicBezTo>
                        <a:pt x="164" y="122"/>
                        <a:pt x="157" y="128"/>
                        <a:pt x="149" y="128"/>
                      </a:cubicBezTo>
                      <a:cubicBezTo>
                        <a:pt x="15" y="128"/>
                        <a:pt x="15" y="128"/>
                        <a:pt x="15" y="128"/>
                      </a:cubicBezTo>
                      <a:cubicBezTo>
                        <a:pt x="7" y="128"/>
                        <a:pt x="0" y="122"/>
                        <a:pt x="0" y="114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6"/>
                        <a:pt x="7" y="0"/>
                        <a:pt x="15" y="0"/>
                      </a:cubicBezTo>
                      <a:cubicBezTo>
                        <a:pt x="149" y="0"/>
                        <a:pt x="149" y="0"/>
                        <a:pt x="149" y="0"/>
                      </a:cubicBezTo>
                      <a:cubicBezTo>
                        <a:pt x="157" y="0"/>
                        <a:pt x="164" y="6"/>
                        <a:pt x="164" y="14"/>
                      </a:cubicBezTo>
                      <a:lnTo>
                        <a:pt x="164" y="114"/>
                      </a:lnTo>
                      <a:close/>
                      <a:moveTo>
                        <a:pt x="149" y="11"/>
                      </a:moveTo>
                      <a:cubicBezTo>
                        <a:pt x="15" y="11"/>
                        <a:pt x="15" y="11"/>
                        <a:pt x="15" y="11"/>
                      </a:cubicBezTo>
                      <a:cubicBezTo>
                        <a:pt x="13" y="11"/>
                        <a:pt x="12" y="13"/>
                        <a:pt x="12" y="14"/>
                      </a:cubicBezTo>
                      <a:cubicBezTo>
                        <a:pt x="12" y="25"/>
                        <a:pt x="17" y="34"/>
                        <a:pt x="25" y="40"/>
                      </a:cubicBezTo>
                      <a:cubicBezTo>
                        <a:pt x="37" y="50"/>
                        <a:pt x="50" y="59"/>
                        <a:pt x="62" y="69"/>
                      </a:cubicBezTo>
                      <a:cubicBezTo>
                        <a:pt x="67" y="73"/>
                        <a:pt x="76" y="82"/>
                        <a:pt x="82" y="82"/>
                      </a:cubicBezTo>
                      <a:cubicBezTo>
                        <a:pt x="82" y="82"/>
                        <a:pt x="82" y="82"/>
                        <a:pt x="82" y="82"/>
                      </a:cubicBezTo>
                      <a:cubicBezTo>
                        <a:pt x="82" y="82"/>
                        <a:pt x="82" y="82"/>
                        <a:pt x="82" y="82"/>
                      </a:cubicBezTo>
                      <a:cubicBezTo>
                        <a:pt x="89" y="82"/>
                        <a:pt x="97" y="73"/>
                        <a:pt x="102" y="69"/>
                      </a:cubicBezTo>
                      <a:cubicBezTo>
                        <a:pt x="114" y="59"/>
                        <a:pt x="127" y="50"/>
                        <a:pt x="139" y="40"/>
                      </a:cubicBezTo>
                      <a:cubicBezTo>
                        <a:pt x="145" y="36"/>
                        <a:pt x="152" y="25"/>
                        <a:pt x="152" y="18"/>
                      </a:cubicBezTo>
                      <a:cubicBezTo>
                        <a:pt x="152" y="15"/>
                        <a:pt x="153" y="11"/>
                        <a:pt x="149" y="11"/>
                      </a:cubicBezTo>
                      <a:close/>
                      <a:moveTo>
                        <a:pt x="152" y="43"/>
                      </a:moveTo>
                      <a:cubicBezTo>
                        <a:pt x="150" y="46"/>
                        <a:pt x="148" y="48"/>
                        <a:pt x="146" y="50"/>
                      </a:cubicBezTo>
                      <a:cubicBezTo>
                        <a:pt x="133" y="60"/>
                        <a:pt x="120" y="70"/>
                        <a:pt x="107" y="80"/>
                      </a:cubicBezTo>
                      <a:cubicBezTo>
                        <a:pt x="100" y="86"/>
                        <a:pt x="92" y="93"/>
                        <a:pt x="82" y="93"/>
                      </a:cubicBezTo>
                      <a:cubicBezTo>
                        <a:pt x="82" y="93"/>
                        <a:pt x="82" y="93"/>
                        <a:pt x="82" y="93"/>
                      </a:cubicBezTo>
                      <a:cubicBezTo>
                        <a:pt x="82" y="93"/>
                        <a:pt x="82" y="93"/>
                        <a:pt x="82" y="93"/>
                      </a:cubicBezTo>
                      <a:cubicBezTo>
                        <a:pt x="72" y="93"/>
                        <a:pt x="64" y="86"/>
                        <a:pt x="57" y="80"/>
                      </a:cubicBezTo>
                      <a:cubicBezTo>
                        <a:pt x="44" y="70"/>
                        <a:pt x="31" y="60"/>
                        <a:pt x="18" y="50"/>
                      </a:cubicBezTo>
                      <a:cubicBezTo>
                        <a:pt x="16" y="48"/>
                        <a:pt x="14" y="46"/>
                        <a:pt x="12" y="43"/>
                      </a:cubicBezTo>
                      <a:cubicBezTo>
                        <a:pt x="12" y="114"/>
                        <a:pt x="12" y="114"/>
                        <a:pt x="12" y="114"/>
                      </a:cubicBezTo>
                      <a:cubicBezTo>
                        <a:pt x="12" y="115"/>
                        <a:pt x="13" y="117"/>
                        <a:pt x="15" y="117"/>
                      </a:cubicBezTo>
                      <a:cubicBezTo>
                        <a:pt x="149" y="117"/>
                        <a:pt x="149" y="117"/>
                        <a:pt x="149" y="117"/>
                      </a:cubicBezTo>
                      <a:cubicBezTo>
                        <a:pt x="151" y="117"/>
                        <a:pt x="152" y="115"/>
                        <a:pt x="152" y="114"/>
                      </a:cubicBezTo>
                      <a:lnTo>
                        <a:pt x="152" y="43"/>
                      </a:lnTo>
                      <a:close/>
                    </a:path>
                  </a:pathLst>
                </a:custGeom>
                <a:solidFill>
                  <a:srgbClr val="1D50A2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6429" tIns="48214" rIns="96429" bIns="48214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20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sym typeface="Gill Sans" charset="0"/>
                  </a:endParaRPr>
                </a:p>
              </p:txBody>
            </p:sp>
          </p:grpSp>
        </p:grpSp>
        <p:grpSp>
          <p:nvGrpSpPr>
            <p:cNvPr id="23" name="组合 22"/>
            <p:cNvGrpSpPr/>
            <p:nvPr/>
          </p:nvGrpSpPr>
          <p:grpSpPr>
            <a:xfrm>
              <a:off x="6356075" y="4153604"/>
              <a:ext cx="1334270" cy="1541068"/>
              <a:chOff x="4669803" y="3518846"/>
              <a:chExt cx="1202093" cy="1388087"/>
            </a:xfrm>
          </p:grpSpPr>
          <p:sp>
            <p:nvSpPr>
              <p:cNvPr id="34" name="Freeform 12"/>
              <p:cNvSpPr/>
              <p:nvPr/>
            </p:nvSpPr>
            <p:spPr bwMode="auto">
              <a:xfrm>
                <a:off x="4741662" y="3559913"/>
                <a:ext cx="528675" cy="237166"/>
              </a:xfrm>
              <a:custGeom>
                <a:avLst/>
                <a:gdLst>
                  <a:gd name="T0" fmla="*/ 0 w 515"/>
                  <a:gd name="T1" fmla="*/ 231 h 231"/>
                  <a:gd name="T2" fmla="*/ 398 w 515"/>
                  <a:gd name="T3" fmla="*/ 0 h 231"/>
                  <a:gd name="T4" fmla="*/ 515 w 515"/>
                  <a:gd name="T5" fmla="*/ 0 h 231"/>
                  <a:gd name="T6" fmla="*/ 515 w 515"/>
                  <a:gd name="T7" fmla="*/ 231 h 231"/>
                  <a:gd name="T8" fmla="*/ 0 w 515"/>
                  <a:gd name="T9" fmla="*/ 231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5" h="231">
                    <a:moveTo>
                      <a:pt x="0" y="231"/>
                    </a:moveTo>
                    <a:lnTo>
                      <a:pt x="398" y="0"/>
                    </a:lnTo>
                    <a:lnTo>
                      <a:pt x="515" y="0"/>
                    </a:lnTo>
                    <a:lnTo>
                      <a:pt x="515" y="231"/>
                    </a:lnTo>
                    <a:lnTo>
                      <a:pt x="0" y="231"/>
                    </a:lnTo>
                    <a:close/>
                  </a:path>
                </a:pathLst>
              </a:custGeom>
              <a:solidFill>
                <a:srgbClr val="6B3C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2331" tIns="36166" rIns="72331" bIns="36166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35" name="组合 34"/>
              <p:cNvGrpSpPr/>
              <p:nvPr/>
            </p:nvGrpSpPr>
            <p:grpSpPr>
              <a:xfrm>
                <a:off x="4669803" y="3518846"/>
                <a:ext cx="1202093" cy="1388087"/>
                <a:chOff x="4669803" y="3518846"/>
                <a:chExt cx="1202093" cy="1388087"/>
              </a:xfrm>
            </p:grpSpPr>
            <p:sp>
              <p:nvSpPr>
                <p:cNvPr id="36" name="Freeform 13"/>
                <p:cNvSpPr/>
                <p:nvPr/>
              </p:nvSpPr>
              <p:spPr bwMode="auto">
                <a:xfrm>
                  <a:off x="4669803" y="3518846"/>
                  <a:ext cx="1202093" cy="1388087"/>
                </a:xfrm>
                <a:custGeom>
                  <a:avLst/>
                  <a:gdLst>
                    <a:gd name="T0" fmla="*/ 0 w 1171"/>
                    <a:gd name="T1" fmla="*/ 1014 h 1352"/>
                    <a:gd name="T2" fmla="*/ 0 w 1171"/>
                    <a:gd name="T3" fmla="*/ 338 h 1352"/>
                    <a:gd name="T4" fmla="*/ 585 w 1171"/>
                    <a:gd name="T5" fmla="*/ 0 h 1352"/>
                    <a:gd name="T6" fmla="*/ 1171 w 1171"/>
                    <a:gd name="T7" fmla="*/ 338 h 1352"/>
                    <a:gd name="T8" fmla="*/ 1171 w 1171"/>
                    <a:gd name="T9" fmla="*/ 1014 h 1352"/>
                    <a:gd name="T10" fmla="*/ 585 w 1171"/>
                    <a:gd name="T11" fmla="*/ 1352 h 1352"/>
                    <a:gd name="T12" fmla="*/ 0 w 1171"/>
                    <a:gd name="T13" fmla="*/ 1014 h 13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71" h="1352">
                      <a:moveTo>
                        <a:pt x="0" y="1014"/>
                      </a:moveTo>
                      <a:lnTo>
                        <a:pt x="0" y="338"/>
                      </a:lnTo>
                      <a:lnTo>
                        <a:pt x="585" y="0"/>
                      </a:lnTo>
                      <a:lnTo>
                        <a:pt x="1171" y="338"/>
                      </a:lnTo>
                      <a:lnTo>
                        <a:pt x="1171" y="1014"/>
                      </a:lnTo>
                      <a:lnTo>
                        <a:pt x="585" y="1352"/>
                      </a:lnTo>
                      <a:lnTo>
                        <a:pt x="0" y="1014"/>
                      </a:lnTo>
                      <a:close/>
                    </a:path>
                  </a:pathLst>
                </a:custGeom>
                <a:solidFill>
                  <a:sysClr val="window" lastClr="FFFFFF">
                    <a:lumMod val="95000"/>
                  </a:sysClr>
                </a:solidFill>
                <a:ln>
                  <a:noFill/>
                </a:ln>
                <a:effectLst>
                  <a:outerShdw blurRad="228600" sx="102000" sy="102000" algn="ctr" rotWithShape="0">
                    <a:prstClr val="black">
                      <a:alpha val="28000"/>
                    </a:prstClr>
                  </a:outerShdw>
                </a:effectLst>
              </p:spPr>
              <p:txBody>
                <a:bodyPr vert="horz" wrap="square" lIns="72331" tIns="36166" rIns="72331" bIns="36166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7" name="Freeform 20"/>
                <p:cNvSpPr/>
                <p:nvPr/>
              </p:nvSpPr>
              <p:spPr bwMode="auto">
                <a:xfrm>
                  <a:off x="4741662" y="3559913"/>
                  <a:ext cx="408568" cy="441478"/>
                </a:xfrm>
                <a:custGeom>
                  <a:avLst/>
                  <a:gdLst>
                    <a:gd name="T0" fmla="*/ 0 w 398"/>
                    <a:gd name="T1" fmla="*/ 430 h 430"/>
                    <a:gd name="T2" fmla="*/ 398 w 398"/>
                    <a:gd name="T3" fmla="*/ 430 h 430"/>
                    <a:gd name="T4" fmla="*/ 398 w 398"/>
                    <a:gd name="T5" fmla="*/ 0 h 430"/>
                    <a:gd name="T6" fmla="*/ 0 w 398"/>
                    <a:gd name="T7" fmla="*/ 231 h 430"/>
                    <a:gd name="T8" fmla="*/ 0 w 398"/>
                    <a:gd name="T9" fmla="*/ 430 h 4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8" h="430">
                      <a:moveTo>
                        <a:pt x="0" y="430"/>
                      </a:moveTo>
                      <a:lnTo>
                        <a:pt x="398" y="430"/>
                      </a:lnTo>
                      <a:lnTo>
                        <a:pt x="398" y="0"/>
                      </a:lnTo>
                      <a:lnTo>
                        <a:pt x="0" y="231"/>
                      </a:lnTo>
                      <a:lnTo>
                        <a:pt x="0" y="430"/>
                      </a:lnTo>
                      <a:close/>
                    </a:path>
                  </a:pathLst>
                </a:custGeom>
                <a:solidFill>
                  <a:srgbClr val="1D50A2"/>
                </a:solidFill>
                <a:ln w="28575" cap="flat">
                  <a:noFill/>
                  <a:prstDash val="solid"/>
                  <a:miter lim="800000"/>
                </a:ln>
                <a:effectLst>
                  <a:outerShdw blurRad="279400" dist="76200" dir="2700000" algn="tl" rotWithShape="0">
                    <a:prstClr val="black">
                      <a:alpha val="28000"/>
                    </a:prstClr>
                  </a:outerShdw>
                </a:effectLst>
              </p:spPr>
              <p:txBody>
                <a:bodyPr vert="horz" wrap="square" lIns="72331" tIns="36166" rIns="72331" bIns="36166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8" name="Freeform 30"/>
                <p:cNvSpPr>
                  <a:spLocks noEditPoints="1"/>
                </p:cNvSpPr>
                <p:nvPr/>
              </p:nvSpPr>
              <p:spPr bwMode="auto">
                <a:xfrm>
                  <a:off x="4895645" y="3772439"/>
                  <a:ext cx="93416" cy="200205"/>
                </a:xfrm>
                <a:custGeom>
                  <a:avLst/>
                  <a:gdLst>
                    <a:gd name="T0" fmla="*/ 50 w 50"/>
                    <a:gd name="T1" fmla="*/ 82 h 107"/>
                    <a:gd name="T2" fmla="*/ 42 w 50"/>
                    <a:gd name="T3" fmla="*/ 99 h 107"/>
                    <a:gd name="T4" fmla="*/ 25 w 50"/>
                    <a:gd name="T5" fmla="*/ 107 h 107"/>
                    <a:gd name="T6" fmla="*/ 7 w 50"/>
                    <a:gd name="T7" fmla="*/ 99 h 107"/>
                    <a:gd name="T8" fmla="*/ 0 w 50"/>
                    <a:gd name="T9" fmla="*/ 82 h 107"/>
                    <a:gd name="T10" fmla="*/ 0 w 50"/>
                    <a:gd name="T11" fmla="*/ 25 h 107"/>
                    <a:gd name="T12" fmla="*/ 7 w 50"/>
                    <a:gd name="T13" fmla="*/ 7 h 107"/>
                    <a:gd name="T14" fmla="*/ 25 w 50"/>
                    <a:gd name="T15" fmla="*/ 0 h 107"/>
                    <a:gd name="T16" fmla="*/ 42 w 50"/>
                    <a:gd name="T17" fmla="*/ 7 h 107"/>
                    <a:gd name="T18" fmla="*/ 50 w 50"/>
                    <a:gd name="T19" fmla="*/ 25 h 107"/>
                    <a:gd name="T20" fmla="*/ 50 w 50"/>
                    <a:gd name="T21" fmla="*/ 82 h 107"/>
                    <a:gd name="T22" fmla="*/ 33 w 50"/>
                    <a:gd name="T23" fmla="*/ 24 h 107"/>
                    <a:gd name="T24" fmla="*/ 31 w 50"/>
                    <a:gd name="T25" fmla="*/ 18 h 107"/>
                    <a:gd name="T26" fmla="*/ 24 w 50"/>
                    <a:gd name="T27" fmla="*/ 15 h 107"/>
                    <a:gd name="T28" fmla="*/ 18 w 50"/>
                    <a:gd name="T29" fmla="*/ 18 h 107"/>
                    <a:gd name="T30" fmla="*/ 15 w 50"/>
                    <a:gd name="T31" fmla="*/ 24 h 107"/>
                    <a:gd name="T32" fmla="*/ 15 w 50"/>
                    <a:gd name="T33" fmla="*/ 82 h 107"/>
                    <a:gd name="T34" fmla="*/ 18 w 50"/>
                    <a:gd name="T35" fmla="*/ 88 h 107"/>
                    <a:gd name="T36" fmla="*/ 24 w 50"/>
                    <a:gd name="T37" fmla="*/ 91 h 107"/>
                    <a:gd name="T38" fmla="*/ 31 w 50"/>
                    <a:gd name="T39" fmla="*/ 88 h 107"/>
                    <a:gd name="T40" fmla="*/ 33 w 50"/>
                    <a:gd name="T41" fmla="*/ 82 h 107"/>
                    <a:gd name="T42" fmla="*/ 33 w 50"/>
                    <a:gd name="T43" fmla="*/ 24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50" h="107">
                      <a:moveTo>
                        <a:pt x="50" y="82"/>
                      </a:moveTo>
                      <a:cubicBezTo>
                        <a:pt x="50" y="89"/>
                        <a:pt x="47" y="95"/>
                        <a:pt x="42" y="99"/>
                      </a:cubicBezTo>
                      <a:cubicBezTo>
                        <a:pt x="38" y="104"/>
                        <a:pt x="32" y="107"/>
                        <a:pt x="25" y="107"/>
                      </a:cubicBezTo>
                      <a:cubicBezTo>
                        <a:pt x="18" y="107"/>
                        <a:pt x="12" y="104"/>
                        <a:pt x="7" y="99"/>
                      </a:cubicBezTo>
                      <a:cubicBezTo>
                        <a:pt x="2" y="95"/>
                        <a:pt x="0" y="89"/>
                        <a:pt x="0" y="82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0" y="18"/>
                        <a:pt x="2" y="12"/>
                        <a:pt x="7" y="7"/>
                      </a:cubicBezTo>
                      <a:cubicBezTo>
                        <a:pt x="12" y="2"/>
                        <a:pt x="18" y="0"/>
                        <a:pt x="25" y="0"/>
                      </a:cubicBezTo>
                      <a:cubicBezTo>
                        <a:pt x="32" y="0"/>
                        <a:pt x="38" y="2"/>
                        <a:pt x="42" y="7"/>
                      </a:cubicBezTo>
                      <a:cubicBezTo>
                        <a:pt x="47" y="12"/>
                        <a:pt x="50" y="18"/>
                        <a:pt x="50" y="25"/>
                      </a:cubicBezTo>
                      <a:lnTo>
                        <a:pt x="50" y="82"/>
                      </a:lnTo>
                      <a:close/>
                      <a:moveTo>
                        <a:pt x="33" y="24"/>
                      </a:moveTo>
                      <a:cubicBezTo>
                        <a:pt x="33" y="22"/>
                        <a:pt x="33" y="20"/>
                        <a:pt x="31" y="18"/>
                      </a:cubicBezTo>
                      <a:cubicBezTo>
                        <a:pt x="29" y="16"/>
                        <a:pt x="27" y="15"/>
                        <a:pt x="24" y="15"/>
                      </a:cubicBezTo>
                      <a:cubicBezTo>
                        <a:pt x="22" y="15"/>
                        <a:pt x="20" y="16"/>
                        <a:pt x="18" y="18"/>
                      </a:cubicBezTo>
                      <a:cubicBezTo>
                        <a:pt x="16" y="20"/>
                        <a:pt x="15" y="22"/>
                        <a:pt x="15" y="24"/>
                      </a:cubicBezTo>
                      <a:cubicBezTo>
                        <a:pt x="15" y="82"/>
                        <a:pt x="15" y="82"/>
                        <a:pt x="15" y="82"/>
                      </a:cubicBezTo>
                      <a:cubicBezTo>
                        <a:pt x="15" y="84"/>
                        <a:pt x="16" y="86"/>
                        <a:pt x="18" y="88"/>
                      </a:cubicBezTo>
                      <a:cubicBezTo>
                        <a:pt x="20" y="90"/>
                        <a:pt x="22" y="91"/>
                        <a:pt x="24" y="91"/>
                      </a:cubicBezTo>
                      <a:cubicBezTo>
                        <a:pt x="27" y="91"/>
                        <a:pt x="29" y="90"/>
                        <a:pt x="31" y="88"/>
                      </a:cubicBezTo>
                      <a:cubicBezTo>
                        <a:pt x="33" y="86"/>
                        <a:pt x="33" y="84"/>
                        <a:pt x="33" y="82"/>
                      </a:cubicBezTo>
                      <a:lnTo>
                        <a:pt x="33" y="2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72331" tIns="36166" rIns="72331" bIns="36166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9" name="Freeform 31"/>
                <p:cNvSpPr>
                  <a:spLocks noEditPoints="1"/>
                </p:cNvSpPr>
                <p:nvPr/>
              </p:nvSpPr>
              <p:spPr bwMode="auto">
                <a:xfrm>
                  <a:off x="5009593" y="3774492"/>
                  <a:ext cx="99575" cy="196099"/>
                </a:xfrm>
                <a:custGeom>
                  <a:avLst/>
                  <a:gdLst>
                    <a:gd name="T0" fmla="*/ 0 w 97"/>
                    <a:gd name="T1" fmla="*/ 120 h 191"/>
                    <a:gd name="T2" fmla="*/ 49 w 97"/>
                    <a:gd name="T3" fmla="*/ 0 h 191"/>
                    <a:gd name="T4" fmla="*/ 78 w 97"/>
                    <a:gd name="T5" fmla="*/ 0 h 191"/>
                    <a:gd name="T6" fmla="*/ 78 w 97"/>
                    <a:gd name="T7" fmla="*/ 120 h 191"/>
                    <a:gd name="T8" fmla="*/ 97 w 97"/>
                    <a:gd name="T9" fmla="*/ 120 h 191"/>
                    <a:gd name="T10" fmla="*/ 97 w 97"/>
                    <a:gd name="T11" fmla="*/ 149 h 191"/>
                    <a:gd name="T12" fmla="*/ 78 w 97"/>
                    <a:gd name="T13" fmla="*/ 149 h 191"/>
                    <a:gd name="T14" fmla="*/ 78 w 97"/>
                    <a:gd name="T15" fmla="*/ 191 h 191"/>
                    <a:gd name="T16" fmla="*/ 49 w 97"/>
                    <a:gd name="T17" fmla="*/ 191 h 191"/>
                    <a:gd name="T18" fmla="*/ 49 w 97"/>
                    <a:gd name="T19" fmla="*/ 149 h 191"/>
                    <a:gd name="T20" fmla="*/ 0 w 97"/>
                    <a:gd name="T21" fmla="*/ 149 h 191"/>
                    <a:gd name="T22" fmla="*/ 0 w 97"/>
                    <a:gd name="T23" fmla="*/ 120 h 191"/>
                    <a:gd name="T24" fmla="*/ 49 w 97"/>
                    <a:gd name="T25" fmla="*/ 120 h 191"/>
                    <a:gd name="T26" fmla="*/ 49 w 97"/>
                    <a:gd name="T27" fmla="*/ 62 h 191"/>
                    <a:gd name="T28" fmla="*/ 25 w 97"/>
                    <a:gd name="T29" fmla="*/ 120 h 191"/>
                    <a:gd name="T30" fmla="*/ 49 w 97"/>
                    <a:gd name="T31" fmla="*/ 120 h 1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97" h="191">
                      <a:moveTo>
                        <a:pt x="0" y="120"/>
                      </a:moveTo>
                      <a:lnTo>
                        <a:pt x="49" y="0"/>
                      </a:lnTo>
                      <a:lnTo>
                        <a:pt x="78" y="0"/>
                      </a:lnTo>
                      <a:lnTo>
                        <a:pt x="78" y="120"/>
                      </a:lnTo>
                      <a:lnTo>
                        <a:pt x="97" y="120"/>
                      </a:lnTo>
                      <a:lnTo>
                        <a:pt x="97" y="149"/>
                      </a:lnTo>
                      <a:lnTo>
                        <a:pt x="78" y="149"/>
                      </a:lnTo>
                      <a:lnTo>
                        <a:pt x="78" y="191"/>
                      </a:lnTo>
                      <a:lnTo>
                        <a:pt x="49" y="191"/>
                      </a:lnTo>
                      <a:lnTo>
                        <a:pt x="49" y="149"/>
                      </a:lnTo>
                      <a:lnTo>
                        <a:pt x="0" y="149"/>
                      </a:lnTo>
                      <a:lnTo>
                        <a:pt x="0" y="120"/>
                      </a:lnTo>
                      <a:close/>
                      <a:moveTo>
                        <a:pt x="49" y="120"/>
                      </a:moveTo>
                      <a:lnTo>
                        <a:pt x="49" y="62"/>
                      </a:lnTo>
                      <a:lnTo>
                        <a:pt x="25" y="120"/>
                      </a:lnTo>
                      <a:lnTo>
                        <a:pt x="49" y="12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72331" tIns="36166" rIns="72331" bIns="36166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0" name="Freeform 6"/>
                <p:cNvSpPr>
                  <a:spLocks noEditPoints="1"/>
                </p:cNvSpPr>
                <p:nvPr/>
              </p:nvSpPr>
              <p:spPr bwMode="auto">
                <a:xfrm>
                  <a:off x="5039839" y="4141748"/>
                  <a:ext cx="447355" cy="330885"/>
                </a:xfrm>
                <a:custGeom>
                  <a:avLst/>
                  <a:gdLst>
                    <a:gd name="T0" fmla="*/ 176 w 176"/>
                    <a:gd name="T1" fmla="*/ 99 h 117"/>
                    <a:gd name="T2" fmla="*/ 176 w 176"/>
                    <a:gd name="T3" fmla="*/ 108 h 117"/>
                    <a:gd name="T4" fmla="*/ 161 w 176"/>
                    <a:gd name="T5" fmla="*/ 117 h 117"/>
                    <a:gd name="T6" fmla="*/ 15 w 176"/>
                    <a:gd name="T7" fmla="*/ 117 h 117"/>
                    <a:gd name="T8" fmla="*/ 0 w 176"/>
                    <a:gd name="T9" fmla="*/ 108 h 117"/>
                    <a:gd name="T10" fmla="*/ 0 w 176"/>
                    <a:gd name="T11" fmla="*/ 99 h 117"/>
                    <a:gd name="T12" fmla="*/ 15 w 176"/>
                    <a:gd name="T13" fmla="*/ 99 h 117"/>
                    <a:gd name="T14" fmla="*/ 161 w 176"/>
                    <a:gd name="T15" fmla="*/ 99 h 117"/>
                    <a:gd name="T16" fmla="*/ 176 w 176"/>
                    <a:gd name="T17" fmla="*/ 99 h 117"/>
                    <a:gd name="T18" fmla="*/ 24 w 176"/>
                    <a:gd name="T19" fmla="*/ 79 h 117"/>
                    <a:gd name="T20" fmla="*/ 24 w 176"/>
                    <a:gd name="T21" fmla="*/ 14 h 117"/>
                    <a:gd name="T22" fmla="*/ 38 w 176"/>
                    <a:gd name="T23" fmla="*/ 0 h 117"/>
                    <a:gd name="T24" fmla="*/ 138 w 176"/>
                    <a:gd name="T25" fmla="*/ 0 h 117"/>
                    <a:gd name="T26" fmla="*/ 152 w 176"/>
                    <a:gd name="T27" fmla="*/ 14 h 117"/>
                    <a:gd name="T28" fmla="*/ 152 w 176"/>
                    <a:gd name="T29" fmla="*/ 79 h 117"/>
                    <a:gd name="T30" fmla="*/ 138 w 176"/>
                    <a:gd name="T31" fmla="*/ 93 h 117"/>
                    <a:gd name="T32" fmla="*/ 38 w 176"/>
                    <a:gd name="T33" fmla="*/ 93 h 117"/>
                    <a:gd name="T34" fmla="*/ 24 w 176"/>
                    <a:gd name="T35" fmla="*/ 79 h 117"/>
                    <a:gd name="T36" fmla="*/ 35 w 176"/>
                    <a:gd name="T37" fmla="*/ 79 h 117"/>
                    <a:gd name="T38" fmla="*/ 38 w 176"/>
                    <a:gd name="T39" fmla="*/ 82 h 117"/>
                    <a:gd name="T40" fmla="*/ 138 w 176"/>
                    <a:gd name="T41" fmla="*/ 82 h 117"/>
                    <a:gd name="T42" fmla="*/ 141 w 176"/>
                    <a:gd name="T43" fmla="*/ 79 h 117"/>
                    <a:gd name="T44" fmla="*/ 141 w 176"/>
                    <a:gd name="T45" fmla="*/ 14 h 117"/>
                    <a:gd name="T46" fmla="*/ 138 w 176"/>
                    <a:gd name="T47" fmla="*/ 11 h 117"/>
                    <a:gd name="T48" fmla="*/ 38 w 176"/>
                    <a:gd name="T49" fmla="*/ 11 h 117"/>
                    <a:gd name="T50" fmla="*/ 35 w 176"/>
                    <a:gd name="T51" fmla="*/ 14 h 117"/>
                    <a:gd name="T52" fmla="*/ 35 w 176"/>
                    <a:gd name="T53" fmla="*/ 79 h 117"/>
                    <a:gd name="T54" fmla="*/ 97 w 176"/>
                    <a:gd name="T55" fmla="*/ 107 h 117"/>
                    <a:gd name="T56" fmla="*/ 95 w 176"/>
                    <a:gd name="T57" fmla="*/ 105 h 117"/>
                    <a:gd name="T58" fmla="*/ 81 w 176"/>
                    <a:gd name="T59" fmla="*/ 105 h 117"/>
                    <a:gd name="T60" fmla="*/ 79 w 176"/>
                    <a:gd name="T61" fmla="*/ 107 h 117"/>
                    <a:gd name="T62" fmla="*/ 81 w 176"/>
                    <a:gd name="T63" fmla="*/ 108 h 117"/>
                    <a:gd name="T64" fmla="*/ 95 w 176"/>
                    <a:gd name="T65" fmla="*/ 108 h 117"/>
                    <a:gd name="T66" fmla="*/ 97 w 176"/>
                    <a:gd name="T67" fmla="*/ 107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76" h="117">
                      <a:moveTo>
                        <a:pt x="176" y="99"/>
                      </a:moveTo>
                      <a:cubicBezTo>
                        <a:pt x="176" y="108"/>
                        <a:pt x="176" y="108"/>
                        <a:pt x="176" y="108"/>
                      </a:cubicBezTo>
                      <a:cubicBezTo>
                        <a:pt x="176" y="113"/>
                        <a:pt x="169" y="117"/>
                        <a:pt x="161" y="117"/>
                      </a:cubicBezTo>
                      <a:cubicBezTo>
                        <a:pt x="15" y="117"/>
                        <a:pt x="15" y="117"/>
                        <a:pt x="15" y="117"/>
                      </a:cubicBezTo>
                      <a:cubicBezTo>
                        <a:pt x="7" y="117"/>
                        <a:pt x="0" y="113"/>
                        <a:pt x="0" y="108"/>
                      </a:cubicBezTo>
                      <a:cubicBezTo>
                        <a:pt x="0" y="99"/>
                        <a:pt x="0" y="99"/>
                        <a:pt x="0" y="99"/>
                      </a:cubicBezTo>
                      <a:cubicBezTo>
                        <a:pt x="15" y="99"/>
                        <a:pt x="15" y="99"/>
                        <a:pt x="15" y="99"/>
                      </a:cubicBezTo>
                      <a:cubicBezTo>
                        <a:pt x="161" y="99"/>
                        <a:pt x="161" y="99"/>
                        <a:pt x="161" y="99"/>
                      </a:cubicBezTo>
                      <a:lnTo>
                        <a:pt x="176" y="99"/>
                      </a:lnTo>
                      <a:close/>
                      <a:moveTo>
                        <a:pt x="24" y="79"/>
                      </a:moveTo>
                      <a:cubicBezTo>
                        <a:pt x="24" y="14"/>
                        <a:pt x="24" y="14"/>
                        <a:pt x="24" y="14"/>
                      </a:cubicBezTo>
                      <a:cubicBezTo>
                        <a:pt x="24" y="6"/>
                        <a:pt x="30" y="0"/>
                        <a:pt x="38" y="0"/>
                      </a:cubicBezTo>
                      <a:cubicBezTo>
                        <a:pt x="138" y="0"/>
                        <a:pt x="138" y="0"/>
                        <a:pt x="138" y="0"/>
                      </a:cubicBezTo>
                      <a:cubicBezTo>
                        <a:pt x="146" y="0"/>
                        <a:pt x="152" y="6"/>
                        <a:pt x="152" y="14"/>
                      </a:cubicBezTo>
                      <a:cubicBezTo>
                        <a:pt x="152" y="79"/>
                        <a:pt x="152" y="79"/>
                        <a:pt x="152" y="79"/>
                      </a:cubicBezTo>
                      <a:cubicBezTo>
                        <a:pt x="152" y="87"/>
                        <a:pt x="146" y="93"/>
                        <a:pt x="138" y="93"/>
                      </a:cubicBezTo>
                      <a:cubicBezTo>
                        <a:pt x="38" y="93"/>
                        <a:pt x="38" y="93"/>
                        <a:pt x="38" y="93"/>
                      </a:cubicBezTo>
                      <a:cubicBezTo>
                        <a:pt x="30" y="93"/>
                        <a:pt x="24" y="87"/>
                        <a:pt x="24" y="79"/>
                      </a:cubicBezTo>
                      <a:close/>
                      <a:moveTo>
                        <a:pt x="35" y="79"/>
                      </a:moveTo>
                      <a:cubicBezTo>
                        <a:pt x="35" y="80"/>
                        <a:pt x="37" y="82"/>
                        <a:pt x="38" y="82"/>
                      </a:cubicBezTo>
                      <a:cubicBezTo>
                        <a:pt x="138" y="82"/>
                        <a:pt x="138" y="82"/>
                        <a:pt x="138" y="82"/>
                      </a:cubicBezTo>
                      <a:cubicBezTo>
                        <a:pt x="139" y="82"/>
                        <a:pt x="141" y="80"/>
                        <a:pt x="141" y="79"/>
                      </a:cubicBezTo>
                      <a:cubicBezTo>
                        <a:pt x="141" y="14"/>
                        <a:pt x="141" y="14"/>
                        <a:pt x="141" y="14"/>
                      </a:cubicBezTo>
                      <a:cubicBezTo>
                        <a:pt x="141" y="13"/>
                        <a:pt x="139" y="11"/>
                        <a:pt x="138" y="11"/>
                      </a:cubicBezTo>
                      <a:cubicBezTo>
                        <a:pt x="38" y="11"/>
                        <a:pt x="38" y="11"/>
                        <a:pt x="38" y="11"/>
                      </a:cubicBezTo>
                      <a:cubicBezTo>
                        <a:pt x="37" y="11"/>
                        <a:pt x="35" y="13"/>
                        <a:pt x="35" y="14"/>
                      </a:cubicBezTo>
                      <a:lnTo>
                        <a:pt x="35" y="79"/>
                      </a:lnTo>
                      <a:close/>
                      <a:moveTo>
                        <a:pt x="97" y="107"/>
                      </a:moveTo>
                      <a:cubicBezTo>
                        <a:pt x="97" y="106"/>
                        <a:pt x="96" y="105"/>
                        <a:pt x="95" y="105"/>
                      </a:cubicBezTo>
                      <a:cubicBezTo>
                        <a:pt x="81" y="105"/>
                        <a:pt x="81" y="105"/>
                        <a:pt x="81" y="105"/>
                      </a:cubicBezTo>
                      <a:cubicBezTo>
                        <a:pt x="80" y="105"/>
                        <a:pt x="79" y="106"/>
                        <a:pt x="79" y="107"/>
                      </a:cubicBezTo>
                      <a:cubicBezTo>
                        <a:pt x="79" y="107"/>
                        <a:pt x="80" y="108"/>
                        <a:pt x="81" y="108"/>
                      </a:cubicBezTo>
                      <a:cubicBezTo>
                        <a:pt x="95" y="108"/>
                        <a:pt x="95" y="108"/>
                        <a:pt x="95" y="108"/>
                      </a:cubicBezTo>
                      <a:cubicBezTo>
                        <a:pt x="96" y="108"/>
                        <a:pt x="97" y="107"/>
                        <a:pt x="97" y="107"/>
                      </a:cubicBezTo>
                      <a:close/>
                    </a:path>
                  </a:pathLst>
                </a:custGeom>
                <a:solidFill>
                  <a:srgbClr val="1D50A2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6429" tIns="48214" rIns="96429" bIns="48214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20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sym typeface="Gill Sans" charset="0"/>
                  </a:endParaRPr>
                </a:p>
              </p:txBody>
            </p:sp>
          </p:grpSp>
        </p:grpSp>
        <p:grpSp>
          <p:nvGrpSpPr>
            <p:cNvPr id="24" name="组合 23"/>
            <p:cNvGrpSpPr/>
            <p:nvPr/>
          </p:nvGrpSpPr>
          <p:grpSpPr>
            <a:xfrm>
              <a:off x="4032781" y="2810869"/>
              <a:ext cx="1331992" cy="1541068"/>
              <a:chOff x="2576663" y="2309403"/>
              <a:chExt cx="1200040" cy="1388087"/>
            </a:xfrm>
          </p:grpSpPr>
          <p:sp>
            <p:nvSpPr>
              <p:cNvPr id="25" name="Freeform 6"/>
              <p:cNvSpPr/>
              <p:nvPr/>
            </p:nvSpPr>
            <p:spPr bwMode="auto">
              <a:xfrm>
                <a:off x="2647495" y="2350471"/>
                <a:ext cx="528675" cy="237166"/>
              </a:xfrm>
              <a:custGeom>
                <a:avLst/>
                <a:gdLst>
                  <a:gd name="T0" fmla="*/ 0 w 515"/>
                  <a:gd name="T1" fmla="*/ 231 h 231"/>
                  <a:gd name="T2" fmla="*/ 398 w 515"/>
                  <a:gd name="T3" fmla="*/ 0 h 231"/>
                  <a:gd name="T4" fmla="*/ 515 w 515"/>
                  <a:gd name="T5" fmla="*/ 0 h 231"/>
                  <a:gd name="T6" fmla="*/ 515 w 515"/>
                  <a:gd name="T7" fmla="*/ 231 h 231"/>
                  <a:gd name="T8" fmla="*/ 0 w 515"/>
                  <a:gd name="T9" fmla="*/ 231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5" h="231">
                    <a:moveTo>
                      <a:pt x="0" y="231"/>
                    </a:moveTo>
                    <a:lnTo>
                      <a:pt x="398" y="0"/>
                    </a:lnTo>
                    <a:lnTo>
                      <a:pt x="515" y="0"/>
                    </a:lnTo>
                    <a:lnTo>
                      <a:pt x="515" y="231"/>
                    </a:lnTo>
                    <a:lnTo>
                      <a:pt x="0" y="231"/>
                    </a:lnTo>
                    <a:close/>
                  </a:path>
                </a:pathLst>
              </a:custGeom>
              <a:solidFill>
                <a:srgbClr val="3C53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2331" tIns="36166" rIns="72331" bIns="36166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26" name="组合 25"/>
              <p:cNvGrpSpPr/>
              <p:nvPr/>
            </p:nvGrpSpPr>
            <p:grpSpPr>
              <a:xfrm>
                <a:off x="2576663" y="2309403"/>
                <a:ext cx="1200040" cy="1388087"/>
                <a:chOff x="2576663" y="2309403"/>
                <a:chExt cx="1200040" cy="1388087"/>
              </a:xfrm>
            </p:grpSpPr>
            <p:sp>
              <p:nvSpPr>
                <p:cNvPr id="27" name="Freeform 7"/>
                <p:cNvSpPr/>
                <p:nvPr/>
              </p:nvSpPr>
              <p:spPr bwMode="auto">
                <a:xfrm>
                  <a:off x="2576663" y="2309403"/>
                  <a:ext cx="1200040" cy="1388087"/>
                </a:xfrm>
                <a:custGeom>
                  <a:avLst/>
                  <a:gdLst>
                    <a:gd name="T0" fmla="*/ 0 w 1169"/>
                    <a:gd name="T1" fmla="*/ 1014 h 1352"/>
                    <a:gd name="T2" fmla="*/ 0 w 1169"/>
                    <a:gd name="T3" fmla="*/ 338 h 1352"/>
                    <a:gd name="T4" fmla="*/ 584 w 1169"/>
                    <a:gd name="T5" fmla="*/ 0 h 1352"/>
                    <a:gd name="T6" fmla="*/ 1169 w 1169"/>
                    <a:gd name="T7" fmla="*/ 338 h 1352"/>
                    <a:gd name="T8" fmla="*/ 1169 w 1169"/>
                    <a:gd name="T9" fmla="*/ 1014 h 1352"/>
                    <a:gd name="T10" fmla="*/ 584 w 1169"/>
                    <a:gd name="T11" fmla="*/ 1352 h 1352"/>
                    <a:gd name="T12" fmla="*/ 0 w 1169"/>
                    <a:gd name="T13" fmla="*/ 1014 h 13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69" h="1352">
                      <a:moveTo>
                        <a:pt x="0" y="1014"/>
                      </a:moveTo>
                      <a:lnTo>
                        <a:pt x="0" y="338"/>
                      </a:lnTo>
                      <a:lnTo>
                        <a:pt x="584" y="0"/>
                      </a:lnTo>
                      <a:lnTo>
                        <a:pt x="1169" y="338"/>
                      </a:lnTo>
                      <a:lnTo>
                        <a:pt x="1169" y="1014"/>
                      </a:lnTo>
                      <a:lnTo>
                        <a:pt x="584" y="1352"/>
                      </a:lnTo>
                      <a:lnTo>
                        <a:pt x="0" y="1014"/>
                      </a:lnTo>
                      <a:close/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ffectLst>
                  <a:outerShdw blurRad="228600" sx="102000" sy="102000" algn="ctr" rotWithShape="0">
                    <a:prstClr val="black">
                      <a:alpha val="28000"/>
                    </a:prstClr>
                  </a:outerShdw>
                </a:effectLst>
              </p:spPr>
              <p:txBody>
                <a:bodyPr vert="horz" wrap="square" lIns="72331" tIns="36166" rIns="72331" bIns="36166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8" name="Freeform 22"/>
                <p:cNvSpPr/>
                <p:nvPr/>
              </p:nvSpPr>
              <p:spPr bwMode="auto">
                <a:xfrm>
                  <a:off x="2647495" y="2350471"/>
                  <a:ext cx="408568" cy="441478"/>
                </a:xfrm>
                <a:custGeom>
                  <a:avLst/>
                  <a:gdLst>
                    <a:gd name="T0" fmla="*/ 0 w 398"/>
                    <a:gd name="T1" fmla="*/ 430 h 430"/>
                    <a:gd name="T2" fmla="*/ 398 w 398"/>
                    <a:gd name="T3" fmla="*/ 430 h 430"/>
                    <a:gd name="T4" fmla="*/ 398 w 398"/>
                    <a:gd name="T5" fmla="*/ 0 h 430"/>
                    <a:gd name="T6" fmla="*/ 0 w 398"/>
                    <a:gd name="T7" fmla="*/ 231 h 430"/>
                    <a:gd name="T8" fmla="*/ 0 w 398"/>
                    <a:gd name="T9" fmla="*/ 430 h 4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8" h="430">
                      <a:moveTo>
                        <a:pt x="0" y="430"/>
                      </a:moveTo>
                      <a:lnTo>
                        <a:pt x="398" y="430"/>
                      </a:lnTo>
                      <a:lnTo>
                        <a:pt x="398" y="0"/>
                      </a:lnTo>
                      <a:lnTo>
                        <a:pt x="0" y="231"/>
                      </a:lnTo>
                      <a:lnTo>
                        <a:pt x="0" y="430"/>
                      </a:lnTo>
                      <a:close/>
                    </a:path>
                  </a:pathLst>
                </a:custGeom>
                <a:solidFill>
                  <a:srgbClr val="1D50A2"/>
                </a:solidFill>
                <a:ln w="28575" cap="flat" cmpd="sng" algn="ctr">
                  <a:noFill/>
                  <a:prstDash val="solid"/>
                  <a:miter lim="800000"/>
                </a:ln>
                <a:effectLst>
                  <a:outerShdw blurRad="279400" dist="76200" dir="2700000" sx="101000" sy="101000" algn="tl" rotWithShape="0">
                    <a:prstClr val="black">
                      <a:alpha val="28000"/>
                    </a:prstClr>
                  </a:outerShdw>
                </a:effectLst>
              </p:spPr>
              <p:txBody>
                <a:bodyPr lIns="72331" tIns="36166" rIns="72331" bIns="36166"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9" name="Freeform 34"/>
                <p:cNvSpPr>
                  <a:spLocks noEditPoints="1"/>
                </p:cNvSpPr>
                <p:nvPr/>
              </p:nvSpPr>
              <p:spPr bwMode="auto">
                <a:xfrm>
                  <a:off x="2807637" y="2562997"/>
                  <a:ext cx="93416" cy="200205"/>
                </a:xfrm>
                <a:custGeom>
                  <a:avLst/>
                  <a:gdLst>
                    <a:gd name="T0" fmla="*/ 50 w 50"/>
                    <a:gd name="T1" fmla="*/ 82 h 107"/>
                    <a:gd name="T2" fmla="*/ 43 w 50"/>
                    <a:gd name="T3" fmla="*/ 99 h 107"/>
                    <a:gd name="T4" fmla="*/ 25 w 50"/>
                    <a:gd name="T5" fmla="*/ 107 h 107"/>
                    <a:gd name="T6" fmla="*/ 7 w 50"/>
                    <a:gd name="T7" fmla="*/ 99 h 107"/>
                    <a:gd name="T8" fmla="*/ 0 w 50"/>
                    <a:gd name="T9" fmla="*/ 82 h 107"/>
                    <a:gd name="T10" fmla="*/ 0 w 50"/>
                    <a:gd name="T11" fmla="*/ 25 h 107"/>
                    <a:gd name="T12" fmla="*/ 7 w 50"/>
                    <a:gd name="T13" fmla="*/ 7 h 107"/>
                    <a:gd name="T14" fmla="*/ 25 w 50"/>
                    <a:gd name="T15" fmla="*/ 0 h 107"/>
                    <a:gd name="T16" fmla="*/ 43 w 50"/>
                    <a:gd name="T17" fmla="*/ 7 h 107"/>
                    <a:gd name="T18" fmla="*/ 50 w 50"/>
                    <a:gd name="T19" fmla="*/ 25 h 107"/>
                    <a:gd name="T20" fmla="*/ 50 w 50"/>
                    <a:gd name="T21" fmla="*/ 82 h 107"/>
                    <a:gd name="T22" fmla="*/ 34 w 50"/>
                    <a:gd name="T23" fmla="*/ 24 h 107"/>
                    <a:gd name="T24" fmla="*/ 31 w 50"/>
                    <a:gd name="T25" fmla="*/ 18 h 107"/>
                    <a:gd name="T26" fmla="*/ 25 w 50"/>
                    <a:gd name="T27" fmla="*/ 15 h 107"/>
                    <a:gd name="T28" fmla="*/ 18 w 50"/>
                    <a:gd name="T29" fmla="*/ 18 h 107"/>
                    <a:gd name="T30" fmla="*/ 16 w 50"/>
                    <a:gd name="T31" fmla="*/ 24 h 107"/>
                    <a:gd name="T32" fmla="*/ 16 w 50"/>
                    <a:gd name="T33" fmla="*/ 81 h 107"/>
                    <a:gd name="T34" fmla="*/ 18 w 50"/>
                    <a:gd name="T35" fmla="*/ 88 h 107"/>
                    <a:gd name="T36" fmla="*/ 25 w 50"/>
                    <a:gd name="T37" fmla="*/ 91 h 107"/>
                    <a:gd name="T38" fmla="*/ 31 w 50"/>
                    <a:gd name="T39" fmla="*/ 88 h 107"/>
                    <a:gd name="T40" fmla="*/ 34 w 50"/>
                    <a:gd name="T41" fmla="*/ 81 h 107"/>
                    <a:gd name="T42" fmla="*/ 34 w 50"/>
                    <a:gd name="T43" fmla="*/ 24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50" h="107">
                      <a:moveTo>
                        <a:pt x="50" y="82"/>
                      </a:moveTo>
                      <a:cubicBezTo>
                        <a:pt x="50" y="89"/>
                        <a:pt x="47" y="95"/>
                        <a:pt x="43" y="99"/>
                      </a:cubicBezTo>
                      <a:cubicBezTo>
                        <a:pt x="38" y="104"/>
                        <a:pt x="32" y="107"/>
                        <a:pt x="25" y="107"/>
                      </a:cubicBezTo>
                      <a:cubicBezTo>
                        <a:pt x="18" y="107"/>
                        <a:pt x="12" y="104"/>
                        <a:pt x="7" y="99"/>
                      </a:cubicBezTo>
                      <a:cubicBezTo>
                        <a:pt x="2" y="95"/>
                        <a:pt x="0" y="89"/>
                        <a:pt x="0" y="82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0" y="18"/>
                        <a:pt x="2" y="12"/>
                        <a:pt x="7" y="7"/>
                      </a:cubicBezTo>
                      <a:cubicBezTo>
                        <a:pt x="12" y="2"/>
                        <a:pt x="18" y="0"/>
                        <a:pt x="25" y="0"/>
                      </a:cubicBezTo>
                      <a:cubicBezTo>
                        <a:pt x="32" y="0"/>
                        <a:pt x="38" y="2"/>
                        <a:pt x="43" y="7"/>
                      </a:cubicBezTo>
                      <a:cubicBezTo>
                        <a:pt x="48" y="12"/>
                        <a:pt x="50" y="18"/>
                        <a:pt x="50" y="25"/>
                      </a:cubicBezTo>
                      <a:lnTo>
                        <a:pt x="50" y="82"/>
                      </a:lnTo>
                      <a:close/>
                      <a:moveTo>
                        <a:pt x="34" y="24"/>
                      </a:moveTo>
                      <a:cubicBezTo>
                        <a:pt x="34" y="22"/>
                        <a:pt x="33" y="20"/>
                        <a:pt x="31" y="18"/>
                      </a:cubicBezTo>
                      <a:cubicBezTo>
                        <a:pt x="29" y="16"/>
                        <a:pt x="27" y="15"/>
                        <a:pt x="25" y="15"/>
                      </a:cubicBezTo>
                      <a:cubicBezTo>
                        <a:pt x="22" y="15"/>
                        <a:pt x="20" y="16"/>
                        <a:pt x="18" y="18"/>
                      </a:cubicBezTo>
                      <a:cubicBezTo>
                        <a:pt x="16" y="20"/>
                        <a:pt x="16" y="22"/>
                        <a:pt x="16" y="24"/>
                      </a:cubicBezTo>
                      <a:cubicBezTo>
                        <a:pt x="16" y="81"/>
                        <a:pt x="16" y="81"/>
                        <a:pt x="16" y="81"/>
                      </a:cubicBezTo>
                      <a:cubicBezTo>
                        <a:pt x="16" y="84"/>
                        <a:pt x="16" y="86"/>
                        <a:pt x="18" y="88"/>
                      </a:cubicBezTo>
                      <a:cubicBezTo>
                        <a:pt x="20" y="90"/>
                        <a:pt x="22" y="91"/>
                        <a:pt x="25" y="91"/>
                      </a:cubicBezTo>
                      <a:cubicBezTo>
                        <a:pt x="27" y="91"/>
                        <a:pt x="29" y="90"/>
                        <a:pt x="31" y="88"/>
                      </a:cubicBezTo>
                      <a:cubicBezTo>
                        <a:pt x="33" y="86"/>
                        <a:pt x="34" y="84"/>
                        <a:pt x="34" y="81"/>
                      </a:cubicBezTo>
                      <a:lnTo>
                        <a:pt x="34" y="2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72331" tIns="36166" rIns="72331" bIns="36166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0" name="Freeform 35"/>
                <p:cNvSpPr>
                  <a:spLocks noEditPoints="1"/>
                </p:cNvSpPr>
                <p:nvPr/>
              </p:nvSpPr>
              <p:spPr bwMode="auto">
                <a:xfrm>
                  <a:off x="2926717" y="2562997"/>
                  <a:ext cx="88284" cy="200205"/>
                </a:xfrm>
                <a:custGeom>
                  <a:avLst/>
                  <a:gdLst>
                    <a:gd name="T0" fmla="*/ 31 w 47"/>
                    <a:gd name="T1" fmla="*/ 27 h 107"/>
                    <a:gd name="T2" fmla="*/ 31 w 47"/>
                    <a:gd name="T3" fmla="*/ 24 h 107"/>
                    <a:gd name="T4" fmla="*/ 29 w 47"/>
                    <a:gd name="T5" fmla="*/ 18 h 107"/>
                    <a:gd name="T6" fmla="*/ 23 w 47"/>
                    <a:gd name="T7" fmla="*/ 15 h 107"/>
                    <a:gd name="T8" fmla="*/ 17 w 47"/>
                    <a:gd name="T9" fmla="*/ 18 h 107"/>
                    <a:gd name="T10" fmla="*/ 15 w 47"/>
                    <a:gd name="T11" fmla="*/ 24 h 107"/>
                    <a:gd name="T12" fmla="*/ 15 w 47"/>
                    <a:gd name="T13" fmla="*/ 45 h 107"/>
                    <a:gd name="T14" fmla="*/ 27 w 47"/>
                    <a:gd name="T15" fmla="*/ 40 h 107"/>
                    <a:gd name="T16" fmla="*/ 43 w 47"/>
                    <a:gd name="T17" fmla="*/ 48 h 107"/>
                    <a:gd name="T18" fmla="*/ 47 w 47"/>
                    <a:gd name="T19" fmla="*/ 65 h 107"/>
                    <a:gd name="T20" fmla="*/ 47 w 47"/>
                    <a:gd name="T21" fmla="*/ 83 h 107"/>
                    <a:gd name="T22" fmla="*/ 47 w 47"/>
                    <a:gd name="T23" fmla="*/ 83 h 107"/>
                    <a:gd name="T24" fmla="*/ 40 w 47"/>
                    <a:gd name="T25" fmla="*/ 100 h 107"/>
                    <a:gd name="T26" fmla="*/ 23 w 47"/>
                    <a:gd name="T27" fmla="*/ 107 h 107"/>
                    <a:gd name="T28" fmla="*/ 6 w 47"/>
                    <a:gd name="T29" fmla="*/ 99 h 107"/>
                    <a:gd name="T30" fmla="*/ 0 w 47"/>
                    <a:gd name="T31" fmla="*/ 82 h 107"/>
                    <a:gd name="T32" fmla="*/ 0 w 47"/>
                    <a:gd name="T33" fmla="*/ 25 h 107"/>
                    <a:gd name="T34" fmla="*/ 3 w 47"/>
                    <a:gd name="T35" fmla="*/ 11 h 107"/>
                    <a:gd name="T36" fmla="*/ 14 w 47"/>
                    <a:gd name="T37" fmla="*/ 2 h 107"/>
                    <a:gd name="T38" fmla="*/ 23 w 47"/>
                    <a:gd name="T39" fmla="*/ 0 h 107"/>
                    <a:gd name="T40" fmla="*/ 41 w 47"/>
                    <a:gd name="T41" fmla="*/ 7 h 107"/>
                    <a:gd name="T42" fmla="*/ 47 w 47"/>
                    <a:gd name="T43" fmla="*/ 25 h 107"/>
                    <a:gd name="T44" fmla="*/ 47 w 47"/>
                    <a:gd name="T45" fmla="*/ 27 h 107"/>
                    <a:gd name="T46" fmla="*/ 31 w 47"/>
                    <a:gd name="T47" fmla="*/ 27 h 107"/>
                    <a:gd name="T48" fmla="*/ 15 w 47"/>
                    <a:gd name="T49" fmla="*/ 81 h 107"/>
                    <a:gd name="T50" fmla="*/ 17 w 47"/>
                    <a:gd name="T51" fmla="*/ 88 h 107"/>
                    <a:gd name="T52" fmla="*/ 23 w 47"/>
                    <a:gd name="T53" fmla="*/ 91 h 107"/>
                    <a:gd name="T54" fmla="*/ 29 w 47"/>
                    <a:gd name="T55" fmla="*/ 88 h 107"/>
                    <a:gd name="T56" fmla="*/ 31 w 47"/>
                    <a:gd name="T57" fmla="*/ 81 h 107"/>
                    <a:gd name="T58" fmla="*/ 31 w 47"/>
                    <a:gd name="T59" fmla="*/ 62 h 107"/>
                    <a:gd name="T60" fmla="*/ 27 w 47"/>
                    <a:gd name="T61" fmla="*/ 55 h 107"/>
                    <a:gd name="T62" fmla="*/ 23 w 47"/>
                    <a:gd name="T63" fmla="*/ 53 h 107"/>
                    <a:gd name="T64" fmla="*/ 17 w 47"/>
                    <a:gd name="T65" fmla="*/ 56 h 107"/>
                    <a:gd name="T66" fmla="*/ 15 w 47"/>
                    <a:gd name="T67" fmla="*/ 62 h 107"/>
                    <a:gd name="T68" fmla="*/ 15 w 47"/>
                    <a:gd name="T69" fmla="*/ 81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7" h="107">
                      <a:moveTo>
                        <a:pt x="31" y="27"/>
                      </a:moveTo>
                      <a:cubicBezTo>
                        <a:pt x="31" y="24"/>
                        <a:pt x="31" y="24"/>
                        <a:pt x="31" y="24"/>
                      </a:cubicBezTo>
                      <a:cubicBezTo>
                        <a:pt x="31" y="22"/>
                        <a:pt x="30" y="20"/>
                        <a:pt x="29" y="18"/>
                      </a:cubicBezTo>
                      <a:cubicBezTo>
                        <a:pt x="27" y="16"/>
                        <a:pt x="25" y="15"/>
                        <a:pt x="23" y="15"/>
                      </a:cubicBezTo>
                      <a:cubicBezTo>
                        <a:pt x="20" y="15"/>
                        <a:pt x="18" y="16"/>
                        <a:pt x="17" y="18"/>
                      </a:cubicBezTo>
                      <a:cubicBezTo>
                        <a:pt x="16" y="20"/>
                        <a:pt x="15" y="22"/>
                        <a:pt x="15" y="24"/>
                      </a:cubicBezTo>
                      <a:cubicBezTo>
                        <a:pt x="15" y="45"/>
                        <a:pt x="15" y="45"/>
                        <a:pt x="15" y="45"/>
                      </a:cubicBezTo>
                      <a:cubicBezTo>
                        <a:pt x="19" y="42"/>
                        <a:pt x="23" y="40"/>
                        <a:pt x="27" y="40"/>
                      </a:cubicBezTo>
                      <a:cubicBezTo>
                        <a:pt x="34" y="40"/>
                        <a:pt x="39" y="43"/>
                        <a:pt x="43" y="48"/>
                      </a:cubicBezTo>
                      <a:cubicBezTo>
                        <a:pt x="46" y="52"/>
                        <a:pt x="47" y="58"/>
                        <a:pt x="47" y="65"/>
                      </a:cubicBezTo>
                      <a:cubicBezTo>
                        <a:pt x="47" y="83"/>
                        <a:pt x="47" y="83"/>
                        <a:pt x="47" y="83"/>
                      </a:cubicBezTo>
                      <a:cubicBezTo>
                        <a:pt x="47" y="83"/>
                        <a:pt x="47" y="83"/>
                        <a:pt x="47" y="83"/>
                      </a:cubicBezTo>
                      <a:cubicBezTo>
                        <a:pt x="47" y="90"/>
                        <a:pt x="44" y="95"/>
                        <a:pt x="40" y="100"/>
                      </a:cubicBezTo>
                      <a:cubicBezTo>
                        <a:pt x="35" y="104"/>
                        <a:pt x="30" y="107"/>
                        <a:pt x="23" y="107"/>
                      </a:cubicBezTo>
                      <a:cubicBezTo>
                        <a:pt x="16" y="107"/>
                        <a:pt x="11" y="104"/>
                        <a:pt x="6" y="99"/>
                      </a:cubicBezTo>
                      <a:cubicBezTo>
                        <a:pt x="2" y="94"/>
                        <a:pt x="0" y="89"/>
                        <a:pt x="0" y="82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0" y="20"/>
                        <a:pt x="1" y="15"/>
                        <a:pt x="3" y="11"/>
                      </a:cubicBezTo>
                      <a:cubicBezTo>
                        <a:pt x="6" y="7"/>
                        <a:pt x="9" y="4"/>
                        <a:pt x="14" y="2"/>
                      </a:cubicBezTo>
                      <a:cubicBezTo>
                        <a:pt x="17" y="0"/>
                        <a:pt x="20" y="0"/>
                        <a:pt x="23" y="0"/>
                      </a:cubicBezTo>
                      <a:cubicBezTo>
                        <a:pt x="30" y="0"/>
                        <a:pt x="36" y="2"/>
                        <a:pt x="41" y="7"/>
                      </a:cubicBezTo>
                      <a:cubicBezTo>
                        <a:pt x="45" y="12"/>
                        <a:pt x="47" y="18"/>
                        <a:pt x="47" y="25"/>
                      </a:cubicBezTo>
                      <a:cubicBezTo>
                        <a:pt x="47" y="27"/>
                        <a:pt x="47" y="27"/>
                        <a:pt x="47" y="27"/>
                      </a:cubicBezTo>
                      <a:lnTo>
                        <a:pt x="31" y="27"/>
                      </a:lnTo>
                      <a:close/>
                      <a:moveTo>
                        <a:pt x="15" y="81"/>
                      </a:moveTo>
                      <a:cubicBezTo>
                        <a:pt x="15" y="84"/>
                        <a:pt x="16" y="86"/>
                        <a:pt x="17" y="88"/>
                      </a:cubicBezTo>
                      <a:cubicBezTo>
                        <a:pt x="18" y="90"/>
                        <a:pt x="20" y="91"/>
                        <a:pt x="23" y="91"/>
                      </a:cubicBezTo>
                      <a:cubicBezTo>
                        <a:pt x="25" y="91"/>
                        <a:pt x="27" y="90"/>
                        <a:pt x="29" y="88"/>
                      </a:cubicBezTo>
                      <a:cubicBezTo>
                        <a:pt x="30" y="86"/>
                        <a:pt x="31" y="84"/>
                        <a:pt x="31" y="81"/>
                      </a:cubicBezTo>
                      <a:cubicBezTo>
                        <a:pt x="31" y="62"/>
                        <a:pt x="31" y="62"/>
                        <a:pt x="31" y="62"/>
                      </a:cubicBezTo>
                      <a:cubicBezTo>
                        <a:pt x="31" y="59"/>
                        <a:pt x="30" y="57"/>
                        <a:pt x="27" y="55"/>
                      </a:cubicBezTo>
                      <a:cubicBezTo>
                        <a:pt x="26" y="54"/>
                        <a:pt x="25" y="53"/>
                        <a:pt x="23" y="53"/>
                      </a:cubicBezTo>
                      <a:cubicBezTo>
                        <a:pt x="20" y="53"/>
                        <a:pt x="18" y="54"/>
                        <a:pt x="17" y="56"/>
                      </a:cubicBezTo>
                      <a:cubicBezTo>
                        <a:pt x="16" y="58"/>
                        <a:pt x="15" y="60"/>
                        <a:pt x="15" y="62"/>
                      </a:cubicBezTo>
                      <a:lnTo>
                        <a:pt x="15" y="8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72331" tIns="36166" rIns="72331" bIns="36166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grpSp>
              <p:nvGrpSpPr>
                <p:cNvPr id="31" name="组合 30"/>
                <p:cNvGrpSpPr/>
                <p:nvPr/>
              </p:nvGrpSpPr>
              <p:grpSpPr>
                <a:xfrm>
                  <a:off x="2896255" y="2886070"/>
                  <a:ext cx="533552" cy="454047"/>
                  <a:chOff x="5933005" y="2830391"/>
                  <a:chExt cx="500408" cy="425843"/>
                </a:xfrm>
                <a:solidFill>
                  <a:srgbClr val="C00000"/>
                </a:solidFill>
              </p:grpSpPr>
              <p:sp>
                <p:nvSpPr>
                  <p:cNvPr id="32" name="Freeform 16"/>
                  <p:cNvSpPr>
                    <a:spLocks noEditPoints="1"/>
                  </p:cNvSpPr>
                  <p:nvPr/>
                </p:nvSpPr>
                <p:spPr bwMode="auto">
                  <a:xfrm>
                    <a:off x="5933005" y="2830391"/>
                    <a:ext cx="467486" cy="425843"/>
                  </a:xfrm>
                  <a:custGeom>
                    <a:avLst/>
                    <a:gdLst>
                      <a:gd name="T0" fmla="*/ 499 w 721"/>
                      <a:gd name="T1" fmla="*/ 196 h 657"/>
                      <a:gd name="T2" fmla="*/ 637 w 721"/>
                      <a:gd name="T3" fmla="*/ 322 h 657"/>
                      <a:gd name="T4" fmla="*/ 646 w 721"/>
                      <a:gd name="T5" fmla="*/ 329 h 657"/>
                      <a:gd name="T6" fmla="*/ 672 w 721"/>
                      <a:gd name="T7" fmla="*/ 353 h 657"/>
                      <a:gd name="T8" fmla="*/ 686 w 721"/>
                      <a:gd name="T9" fmla="*/ 367 h 657"/>
                      <a:gd name="T10" fmla="*/ 669 w 721"/>
                      <a:gd name="T11" fmla="*/ 472 h 657"/>
                      <a:gd name="T12" fmla="*/ 611 w 721"/>
                      <a:gd name="T13" fmla="*/ 550 h 657"/>
                      <a:gd name="T14" fmla="*/ 539 w 721"/>
                      <a:gd name="T15" fmla="*/ 598 h 657"/>
                      <a:gd name="T16" fmla="*/ 439 w 721"/>
                      <a:gd name="T17" fmla="*/ 633 h 657"/>
                      <a:gd name="T18" fmla="*/ 433 w 721"/>
                      <a:gd name="T19" fmla="*/ 629 h 657"/>
                      <a:gd name="T20" fmla="*/ 449 w 721"/>
                      <a:gd name="T21" fmla="*/ 594 h 657"/>
                      <a:gd name="T22" fmla="*/ 481 w 721"/>
                      <a:gd name="T23" fmla="*/ 606 h 657"/>
                      <a:gd name="T24" fmla="*/ 501 w 721"/>
                      <a:gd name="T25" fmla="*/ 591 h 657"/>
                      <a:gd name="T26" fmla="*/ 501 w 721"/>
                      <a:gd name="T27" fmla="*/ 577 h 657"/>
                      <a:gd name="T28" fmla="*/ 452 w 721"/>
                      <a:gd name="T29" fmla="*/ 538 h 657"/>
                      <a:gd name="T30" fmla="*/ 449 w 721"/>
                      <a:gd name="T31" fmla="*/ 511 h 657"/>
                      <a:gd name="T32" fmla="*/ 475 w 721"/>
                      <a:gd name="T33" fmla="*/ 508 h 657"/>
                      <a:gd name="T34" fmla="*/ 530 w 721"/>
                      <a:gd name="T35" fmla="*/ 551 h 657"/>
                      <a:gd name="T36" fmla="*/ 567 w 721"/>
                      <a:gd name="T37" fmla="*/ 557 h 657"/>
                      <a:gd name="T38" fmla="*/ 572 w 721"/>
                      <a:gd name="T39" fmla="*/ 549 h 657"/>
                      <a:gd name="T40" fmla="*/ 570 w 721"/>
                      <a:gd name="T41" fmla="*/ 532 h 657"/>
                      <a:gd name="T42" fmla="*/ 506 w 721"/>
                      <a:gd name="T43" fmla="*/ 481 h 657"/>
                      <a:gd name="T44" fmla="*/ 503 w 721"/>
                      <a:gd name="T45" fmla="*/ 455 h 657"/>
                      <a:gd name="T46" fmla="*/ 529 w 721"/>
                      <a:gd name="T47" fmla="*/ 451 h 657"/>
                      <a:gd name="T48" fmla="*/ 596 w 721"/>
                      <a:gd name="T49" fmla="*/ 504 h 657"/>
                      <a:gd name="T50" fmla="*/ 598 w 721"/>
                      <a:gd name="T51" fmla="*/ 505 h 657"/>
                      <a:gd name="T52" fmla="*/ 620 w 721"/>
                      <a:gd name="T53" fmla="*/ 467 h 657"/>
                      <a:gd name="T54" fmla="*/ 549 w 721"/>
                      <a:gd name="T55" fmla="*/ 414 h 657"/>
                      <a:gd name="T56" fmla="*/ 546 w 721"/>
                      <a:gd name="T57" fmla="*/ 388 h 657"/>
                      <a:gd name="T58" fmla="*/ 572 w 721"/>
                      <a:gd name="T59" fmla="*/ 384 h 657"/>
                      <a:gd name="T60" fmla="*/ 642 w 721"/>
                      <a:gd name="T61" fmla="*/ 437 h 657"/>
                      <a:gd name="T62" fmla="*/ 663 w 721"/>
                      <a:gd name="T63" fmla="*/ 429 h 657"/>
                      <a:gd name="T64" fmla="*/ 659 w 721"/>
                      <a:gd name="T65" fmla="*/ 394 h 657"/>
                      <a:gd name="T66" fmla="*/ 645 w 721"/>
                      <a:gd name="T67" fmla="*/ 379 h 657"/>
                      <a:gd name="T68" fmla="*/ 457 w 721"/>
                      <a:gd name="T69" fmla="*/ 209 h 657"/>
                      <a:gd name="T70" fmla="*/ 462 w 721"/>
                      <a:gd name="T71" fmla="*/ 198 h 657"/>
                      <a:gd name="T72" fmla="*/ 496 w 721"/>
                      <a:gd name="T73" fmla="*/ 196 h 657"/>
                      <a:gd name="T74" fmla="*/ 499 w 721"/>
                      <a:gd name="T75" fmla="*/ 196 h 657"/>
                      <a:gd name="T76" fmla="*/ 86 w 721"/>
                      <a:gd name="T77" fmla="*/ 355 h 657"/>
                      <a:gd name="T78" fmla="*/ 59 w 721"/>
                      <a:gd name="T79" fmla="*/ 262 h 657"/>
                      <a:gd name="T80" fmla="*/ 35 w 721"/>
                      <a:gd name="T81" fmla="*/ 239 h 657"/>
                      <a:gd name="T82" fmla="*/ 0 w 721"/>
                      <a:gd name="T83" fmla="*/ 176 h 657"/>
                      <a:gd name="T84" fmla="*/ 16 w 721"/>
                      <a:gd name="T85" fmla="*/ 135 h 657"/>
                      <a:gd name="T86" fmla="*/ 116 w 721"/>
                      <a:gd name="T87" fmla="*/ 27 h 657"/>
                      <a:gd name="T88" fmla="*/ 199 w 721"/>
                      <a:gd name="T89" fmla="*/ 20 h 657"/>
                      <a:gd name="T90" fmla="*/ 242 w 721"/>
                      <a:gd name="T91" fmla="*/ 46 h 657"/>
                      <a:gd name="T92" fmla="*/ 254 w 721"/>
                      <a:gd name="T93" fmla="*/ 50 h 657"/>
                      <a:gd name="T94" fmla="*/ 350 w 721"/>
                      <a:gd name="T95" fmla="*/ 33 h 657"/>
                      <a:gd name="T96" fmla="*/ 284 w 721"/>
                      <a:gd name="T97" fmla="*/ 82 h 657"/>
                      <a:gd name="T98" fmla="*/ 260 w 721"/>
                      <a:gd name="T99" fmla="*/ 87 h 657"/>
                      <a:gd name="T100" fmla="*/ 195 w 721"/>
                      <a:gd name="T101" fmla="*/ 64 h 657"/>
                      <a:gd name="T102" fmla="*/ 176 w 721"/>
                      <a:gd name="T103" fmla="*/ 50 h 657"/>
                      <a:gd name="T104" fmla="*/ 144 w 721"/>
                      <a:gd name="T105" fmla="*/ 53 h 657"/>
                      <a:gd name="T106" fmla="*/ 44 w 721"/>
                      <a:gd name="T107" fmla="*/ 161 h 657"/>
                      <a:gd name="T108" fmla="*/ 44 w 721"/>
                      <a:gd name="T109" fmla="*/ 193 h 657"/>
                      <a:gd name="T110" fmla="*/ 69 w 721"/>
                      <a:gd name="T111" fmla="*/ 220 h 657"/>
                      <a:gd name="T112" fmla="*/ 97 w 721"/>
                      <a:gd name="T113" fmla="*/ 257 h 657"/>
                      <a:gd name="T114" fmla="*/ 115 w 721"/>
                      <a:gd name="T115" fmla="*/ 330 h 657"/>
                      <a:gd name="T116" fmla="*/ 86 w 721"/>
                      <a:gd name="T117" fmla="*/ 355 h 65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</a:cxnLst>
                    <a:rect l="0" t="0" r="r" b="b"/>
                    <a:pathLst>
                      <a:path w="721" h="657">
                        <a:moveTo>
                          <a:pt x="499" y="196"/>
                        </a:moveTo>
                        <a:cubicBezTo>
                          <a:pt x="545" y="237"/>
                          <a:pt x="592" y="279"/>
                          <a:pt x="637" y="322"/>
                        </a:cubicBezTo>
                        <a:cubicBezTo>
                          <a:pt x="640" y="325"/>
                          <a:pt x="643" y="327"/>
                          <a:pt x="646" y="329"/>
                        </a:cubicBezTo>
                        <a:cubicBezTo>
                          <a:pt x="672" y="353"/>
                          <a:pt x="672" y="353"/>
                          <a:pt x="672" y="353"/>
                        </a:cubicBezTo>
                        <a:cubicBezTo>
                          <a:pt x="686" y="367"/>
                          <a:pt x="686" y="367"/>
                          <a:pt x="686" y="367"/>
                        </a:cubicBezTo>
                        <a:cubicBezTo>
                          <a:pt x="721" y="403"/>
                          <a:pt x="707" y="456"/>
                          <a:pt x="669" y="472"/>
                        </a:cubicBezTo>
                        <a:cubicBezTo>
                          <a:pt x="685" y="513"/>
                          <a:pt x="652" y="552"/>
                          <a:pt x="611" y="550"/>
                        </a:cubicBezTo>
                        <a:cubicBezTo>
                          <a:pt x="606" y="584"/>
                          <a:pt x="574" y="607"/>
                          <a:pt x="539" y="598"/>
                        </a:cubicBezTo>
                        <a:cubicBezTo>
                          <a:pt x="529" y="641"/>
                          <a:pt x="479" y="657"/>
                          <a:pt x="439" y="633"/>
                        </a:cubicBezTo>
                        <a:cubicBezTo>
                          <a:pt x="433" y="629"/>
                          <a:pt x="433" y="629"/>
                          <a:pt x="433" y="629"/>
                        </a:cubicBezTo>
                        <a:cubicBezTo>
                          <a:pt x="441" y="619"/>
                          <a:pt x="446" y="607"/>
                          <a:pt x="449" y="594"/>
                        </a:cubicBezTo>
                        <a:cubicBezTo>
                          <a:pt x="460" y="601"/>
                          <a:pt x="468" y="607"/>
                          <a:pt x="481" y="606"/>
                        </a:cubicBezTo>
                        <a:cubicBezTo>
                          <a:pt x="490" y="605"/>
                          <a:pt x="499" y="600"/>
                          <a:pt x="501" y="591"/>
                        </a:cubicBezTo>
                        <a:cubicBezTo>
                          <a:pt x="502" y="587"/>
                          <a:pt x="502" y="583"/>
                          <a:pt x="501" y="577"/>
                        </a:cubicBezTo>
                        <a:cubicBezTo>
                          <a:pt x="452" y="538"/>
                          <a:pt x="452" y="538"/>
                          <a:pt x="452" y="538"/>
                        </a:cubicBezTo>
                        <a:cubicBezTo>
                          <a:pt x="444" y="531"/>
                          <a:pt x="442" y="519"/>
                          <a:pt x="449" y="511"/>
                        </a:cubicBezTo>
                        <a:cubicBezTo>
                          <a:pt x="455" y="503"/>
                          <a:pt x="467" y="502"/>
                          <a:pt x="475" y="508"/>
                        </a:cubicBezTo>
                        <a:cubicBezTo>
                          <a:pt x="530" y="551"/>
                          <a:pt x="530" y="551"/>
                          <a:pt x="530" y="551"/>
                        </a:cubicBezTo>
                        <a:cubicBezTo>
                          <a:pt x="543" y="562"/>
                          <a:pt x="556" y="566"/>
                          <a:pt x="567" y="557"/>
                        </a:cubicBezTo>
                        <a:cubicBezTo>
                          <a:pt x="569" y="555"/>
                          <a:pt x="571" y="552"/>
                          <a:pt x="572" y="549"/>
                        </a:cubicBezTo>
                        <a:cubicBezTo>
                          <a:pt x="574" y="544"/>
                          <a:pt x="576" y="536"/>
                          <a:pt x="570" y="532"/>
                        </a:cubicBezTo>
                        <a:cubicBezTo>
                          <a:pt x="506" y="481"/>
                          <a:pt x="506" y="481"/>
                          <a:pt x="506" y="481"/>
                        </a:cubicBezTo>
                        <a:cubicBezTo>
                          <a:pt x="498" y="475"/>
                          <a:pt x="496" y="463"/>
                          <a:pt x="503" y="455"/>
                        </a:cubicBezTo>
                        <a:cubicBezTo>
                          <a:pt x="509" y="446"/>
                          <a:pt x="521" y="445"/>
                          <a:pt x="529" y="451"/>
                        </a:cubicBezTo>
                        <a:cubicBezTo>
                          <a:pt x="596" y="504"/>
                          <a:pt x="596" y="504"/>
                          <a:pt x="596" y="504"/>
                        </a:cubicBezTo>
                        <a:cubicBezTo>
                          <a:pt x="597" y="504"/>
                          <a:pt x="597" y="505"/>
                          <a:pt x="598" y="505"/>
                        </a:cubicBezTo>
                        <a:cubicBezTo>
                          <a:pt x="620" y="525"/>
                          <a:pt x="656" y="496"/>
                          <a:pt x="620" y="467"/>
                        </a:cubicBezTo>
                        <a:cubicBezTo>
                          <a:pt x="549" y="414"/>
                          <a:pt x="549" y="414"/>
                          <a:pt x="549" y="414"/>
                        </a:cubicBezTo>
                        <a:cubicBezTo>
                          <a:pt x="541" y="408"/>
                          <a:pt x="539" y="396"/>
                          <a:pt x="546" y="388"/>
                        </a:cubicBezTo>
                        <a:cubicBezTo>
                          <a:pt x="552" y="379"/>
                          <a:pt x="564" y="378"/>
                          <a:pt x="572" y="384"/>
                        </a:cubicBezTo>
                        <a:cubicBezTo>
                          <a:pt x="642" y="437"/>
                          <a:pt x="642" y="437"/>
                          <a:pt x="642" y="437"/>
                        </a:cubicBezTo>
                        <a:cubicBezTo>
                          <a:pt x="649" y="441"/>
                          <a:pt x="659" y="436"/>
                          <a:pt x="663" y="429"/>
                        </a:cubicBezTo>
                        <a:cubicBezTo>
                          <a:pt x="671" y="419"/>
                          <a:pt x="670" y="405"/>
                          <a:pt x="659" y="394"/>
                        </a:cubicBezTo>
                        <a:cubicBezTo>
                          <a:pt x="645" y="379"/>
                          <a:pt x="645" y="379"/>
                          <a:pt x="645" y="379"/>
                        </a:cubicBezTo>
                        <a:cubicBezTo>
                          <a:pt x="457" y="209"/>
                          <a:pt x="457" y="209"/>
                          <a:pt x="457" y="209"/>
                        </a:cubicBezTo>
                        <a:cubicBezTo>
                          <a:pt x="453" y="205"/>
                          <a:pt x="456" y="198"/>
                          <a:pt x="462" y="198"/>
                        </a:cubicBezTo>
                        <a:cubicBezTo>
                          <a:pt x="473" y="198"/>
                          <a:pt x="485" y="198"/>
                          <a:pt x="496" y="196"/>
                        </a:cubicBezTo>
                        <a:cubicBezTo>
                          <a:pt x="497" y="196"/>
                          <a:pt x="498" y="196"/>
                          <a:pt x="499" y="196"/>
                        </a:cubicBezTo>
                        <a:close/>
                        <a:moveTo>
                          <a:pt x="86" y="355"/>
                        </a:moveTo>
                        <a:cubicBezTo>
                          <a:pt x="66" y="330"/>
                          <a:pt x="64" y="295"/>
                          <a:pt x="59" y="262"/>
                        </a:cubicBezTo>
                        <a:cubicBezTo>
                          <a:pt x="35" y="239"/>
                          <a:pt x="35" y="239"/>
                          <a:pt x="35" y="239"/>
                        </a:cubicBezTo>
                        <a:cubicBezTo>
                          <a:pt x="17" y="219"/>
                          <a:pt x="0" y="205"/>
                          <a:pt x="0" y="176"/>
                        </a:cubicBezTo>
                        <a:cubicBezTo>
                          <a:pt x="0" y="161"/>
                          <a:pt x="6" y="147"/>
                          <a:pt x="16" y="135"/>
                        </a:cubicBezTo>
                        <a:cubicBezTo>
                          <a:pt x="116" y="27"/>
                          <a:pt x="116" y="27"/>
                          <a:pt x="116" y="27"/>
                        </a:cubicBezTo>
                        <a:cubicBezTo>
                          <a:pt x="138" y="3"/>
                          <a:pt x="174" y="0"/>
                          <a:pt x="199" y="20"/>
                        </a:cubicBezTo>
                        <a:cubicBezTo>
                          <a:pt x="215" y="31"/>
                          <a:pt x="221" y="38"/>
                          <a:pt x="242" y="46"/>
                        </a:cubicBezTo>
                        <a:cubicBezTo>
                          <a:pt x="248" y="48"/>
                          <a:pt x="253" y="50"/>
                          <a:pt x="254" y="50"/>
                        </a:cubicBezTo>
                        <a:cubicBezTo>
                          <a:pt x="284" y="46"/>
                          <a:pt x="316" y="32"/>
                          <a:pt x="350" y="33"/>
                        </a:cubicBezTo>
                        <a:cubicBezTo>
                          <a:pt x="337" y="42"/>
                          <a:pt x="286" y="82"/>
                          <a:pt x="284" y="82"/>
                        </a:cubicBezTo>
                        <a:cubicBezTo>
                          <a:pt x="276" y="84"/>
                          <a:pt x="268" y="86"/>
                          <a:pt x="260" y="87"/>
                        </a:cubicBezTo>
                        <a:cubicBezTo>
                          <a:pt x="241" y="90"/>
                          <a:pt x="208" y="74"/>
                          <a:pt x="195" y="64"/>
                        </a:cubicBezTo>
                        <a:cubicBezTo>
                          <a:pt x="176" y="50"/>
                          <a:pt x="176" y="50"/>
                          <a:pt x="176" y="50"/>
                        </a:cubicBezTo>
                        <a:cubicBezTo>
                          <a:pt x="166" y="42"/>
                          <a:pt x="152" y="44"/>
                          <a:pt x="144" y="53"/>
                        </a:cubicBezTo>
                        <a:cubicBezTo>
                          <a:pt x="44" y="161"/>
                          <a:pt x="44" y="161"/>
                          <a:pt x="44" y="161"/>
                        </a:cubicBezTo>
                        <a:cubicBezTo>
                          <a:pt x="36" y="170"/>
                          <a:pt x="36" y="184"/>
                          <a:pt x="44" y="193"/>
                        </a:cubicBezTo>
                        <a:cubicBezTo>
                          <a:pt x="53" y="203"/>
                          <a:pt x="59" y="210"/>
                          <a:pt x="69" y="220"/>
                        </a:cubicBezTo>
                        <a:cubicBezTo>
                          <a:pt x="80" y="230"/>
                          <a:pt x="95" y="244"/>
                          <a:pt x="97" y="257"/>
                        </a:cubicBezTo>
                        <a:cubicBezTo>
                          <a:pt x="100" y="280"/>
                          <a:pt x="102" y="313"/>
                          <a:pt x="115" y="330"/>
                        </a:cubicBezTo>
                        <a:cubicBezTo>
                          <a:pt x="102" y="337"/>
                          <a:pt x="95" y="344"/>
                          <a:pt x="86" y="355"/>
                        </a:cubicBezTo>
                        <a:close/>
                      </a:path>
                    </a:pathLst>
                  </a:custGeom>
                  <a:solidFill>
                    <a:srgbClr val="1D50A2"/>
                  </a:solidFill>
                  <a:ln>
                    <a:noFill/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72331" tIns="36166" rIns="72331" bIns="36166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33" name="Freeform 17"/>
                  <p:cNvSpPr>
                    <a:spLocks noEditPoints="1"/>
                  </p:cNvSpPr>
                  <p:nvPr/>
                </p:nvSpPr>
                <p:spPr bwMode="auto">
                  <a:xfrm>
                    <a:off x="5986776" y="2830391"/>
                    <a:ext cx="446637" cy="413496"/>
                  </a:xfrm>
                  <a:custGeom>
                    <a:avLst/>
                    <a:gdLst>
                      <a:gd name="T0" fmla="*/ 319 w 689"/>
                      <a:gd name="T1" fmla="*/ 543 h 638"/>
                      <a:gd name="T2" fmla="*/ 262 w 689"/>
                      <a:gd name="T3" fmla="*/ 538 h 638"/>
                      <a:gd name="T4" fmla="*/ 258 w 689"/>
                      <a:gd name="T5" fmla="*/ 538 h 638"/>
                      <a:gd name="T6" fmla="*/ 257 w 689"/>
                      <a:gd name="T7" fmla="*/ 535 h 638"/>
                      <a:gd name="T8" fmla="*/ 241 w 689"/>
                      <a:gd name="T9" fmla="*/ 489 h 638"/>
                      <a:gd name="T10" fmla="*/ 241 w 689"/>
                      <a:gd name="T11" fmla="*/ 489 h 638"/>
                      <a:gd name="T12" fmla="*/ 185 w 689"/>
                      <a:gd name="T13" fmla="*/ 484 h 638"/>
                      <a:gd name="T14" fmla="*/ 181 w 689"/>
                      <a:gd name="T15" fmla="*/ 484 h 638"/>
                      <a:gd name="T16" fmla="*/ 180 w 689"/>
                      <a:gd name="T17" fmla="*/ 481 h 638"/>
                      <a:gd name="T18" fmla="*/ 164 w 689"/>
                      <a:gd name="T19" fmla="*/ 435 h 638"/>
                      <a:gd name="T20" fmla="*/ 164 w 689"/>
                      <a:gd name="T21" fmla="*/ 435 h 638"/>
                      <a:gd name="T22" fmla="*/ 117 w 689"/>
                      <a:gd name="T23" fmla="*/ 425 h 638"/>
                      <a:gd name="T24" fmla="*/ 113 w 689"/>
                      <a:gd name="T25" fmla="*/ 425 h 638"/>
                      <a:gd name="T26" fmla="*/ 113 w 689"/>
                      <a:gd name="T27" fmla="*/ 421 h 638"/>
                      <a:gd name="T28" fmla="*/ 100 w 689"/>
                      <a:gd name="T29" fmla="*/ 365 h 638"/>
                      <a:gd name="T30" fmla="*/ 100 w 689"/>
                      <a:gd name="T31" fmla="*/ 365 h 638"/>
                      <a:gd name="T32" fmla="*/ 32 w 689"/>
                      <a:gd name="T33" fmla="*/ 370 h 638"/>
                      <a:gd name="T34" fmla="*/ 18 w 689"/>
                      <a:gd name="T35" fmla="*/ 386 h 638"/>
                      <a:gd name="T36" fmla="*/ 23 w 689"/>
                      <a:gd name="T37" fmla="*/ 455 h 638"/>
                      <a:gd name="T38" fmla="*/ 23 w 689"/>
                      <a:gd name="T39" fmla="*/ 455 h 638"/>
                      <a:gd name="T40" fmla="*/ 66 w 689"/>
                      <a:gd name="T41" fmla="*/ 465 h 638"/>
                      <a:gd name="T42" fmla="*/ 70 w 689"/>
                      <a:gd name="T43" fmla="*/ 466 h 638"/>
                      <a:gd name="T44" fmla="*/ 69 w 689"/>
                      <a:gd name="T45" fmla="*/ 470 h 638"/>
                      <a:gd name="T46" fmla="*/ 76 w 689"/>
                      <a:gd name="T47" fmla="*/ 536 h 638"/>
                      <a:gd name="T48" fmla="*/ 76 w 689"/>
                      <a:gd name="T49" fmla="*/ 536 h 638"/>
                      <a:gd name="T50" fmla="*/ 142 w 689"/>
                      <a:gd name="T51" fmla="*/ 534 h 638"/>
                      <a:gd name="T52" fmla="*/ 145 w 689"/>
                      <a:gd name="T53" fmla="*/ 534 h 638"/>
                      <a:gd name="T54" fmla="*/ 147 w 689"/>
                      <a:gd name="T55" fmla="*/ 537 h 638"/>
                      <a:gd name="T56" fmla="*/ 164 w 689"/>
                      <a:gd name="T57" fmla="*/ 578 h 638"/>
                      <a:gd name="T58" fmla="*/ 164 w 689"/>
                      <a:gd name="T59" fmla="*/ 578 h 638"/>
                      <a:gd name="T60" fmla="*/ 230 w 689"/>
                      <a:gd name="T61" fmla="*/ 576 h 638"/>
                      <a:gd name="T62" fmla="*/ 233 w 689"/>
                      <a:gd name="T63" fmla="*/ 576 h 638"/>
                      <a:gd name="T64" fmla="*/ 235 w 689"/>
                      <a:gd name="T65" fmla="*/ 579 h 638"/>
                      <a:gd name="T66" fmla="*/ 252 w 689"/>
                      <a:gd name="T67" fmla="*/ 621 h 638"/>
                      <a:gd name="T68" fmla="*/ 320 w 689"/>
                      <a:gd name="T69" fmla="*/ 615 h 638"/>
                      <a:gd name="T70" fmla="*/ 324 w 689"/>
                      <a:gd name="T71" fmla="*/ 611 h 638"/>
                      <a:gd name="T72" fmla="*/ 319 w 689"/>
                      <a:gd name="T73" fmla="*/ 543 h 638"/>
                      <a:gd name="T74" fmla="*/ 449 w 689"/>
                      <a:gd name="T75" fmla="*/ 177 h 638"/>
                      <a:gd name="T76" fmla="*/ 576 w 689"/>
                      <a:gd name="T77" fmla="*/ 299 h 638"/>
                      <a:gd name="T78" fmla="*/ 597 w 689"/>
                      <a:gd name="T79" fmla="*/ 306 h 638"/>
                      <a:gd name="T80" fmla="*/ 616 w 689"/>
                      <a:gd name="T81" fmla="*/ 293 h 638"/>
                      <a:gd name="T82" fmla="*/ 636 w 689"/>
                      <a:gd name="T83" fmla="*/ 234 h 638"/>
                      <a:gd name="T84" fmla="*/ 649 w 689"/>
                      <a:gd name="T85" fmla="*/ 209 h 638"/>
                      <a:gd name="T86" fmla="*/ 671 w 689"/>
                      <a:gd name="T87" fmla="*/ 186 h 638"/>
                      <a:gd name="T88" fmla="*/ 672 w 689"/>
                      <a:gd name="T89" fmla="*/ 121 h 638"/>
                      <a:gd name="T90" fmla="*/ 580 w 689"/>
                      <a:gd name="T91" fmla="*/ 21 h 638"/>
                      <a:gd name="T92" fmla="*/ 515 w 689"/>
                      <a:gd name="T93" fmla="*/ 16 h 638"/>
                      <a:gd name="T94" fmla="*/ 493 w 689"/>
                      <a:gd name="T95" fmla="*/ 34 h 638"/>
                      <a:gd name="T96" fmla="*/ 457 w 689"/>
                      <a:gd name="T97" fmla="*/ 44 h 638"/>
                      <a:gd name="T98" fmla="*/ 390 w 689"/>
                      <a:gd name="T99" fmla="*/ 36 h 638"/>
                      <a:gd name="T100" fmla="*/ 274 w 689"/>
                      <a:gd name="T101" fmla="*/ 67 h 638"/>
                      <a:gd name="T102" fmla="*/ 139 w 689"/>
                      <a:gd name="T103" fmla="*/ 171 h 638"/>
                      <a:gd name="T104" fmla="*/ 203 w 689"/>
                      <a:gd name="T105" fmla="*/ 222 h 638"/>
                      <a:gd name="T106" fmla="*/ 301 w 689"/>
                      <a:gd name="T107" fmla="*/ 161 h 638"/>
                      <a:gd name="T108" fmla="*/ 346 w 689"/>
                      <a:gd name="T109" fmla="*/ 158 h 638"/>
                      <a:gd name="T110" fmla="*/ 408 w 689"/>
                      <a:gd name="T111" fmla="*/ 165 h 638"/>
                      <a:gd name="T112" fmla="*/ 449 w 689"/>
                      <a:gd name="T113" fmla="*/ 177 h 6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</a:cxnLst>
                    <a:rect l="0" t="0" r="r" b="b"/>
                    <a:pathLst>
                      <a:path w="689" h="638">
                        <a:moveTo>
                          <a:pt x="319" y="543"/>
                        </a:moveTo>
                        <a:cubicBezTo>
                          <a:pt x="302" y="529"/>
                          <a:pt x="279" y="528"/>
                          <a:pt x="262" y="538"/>
                        </a:cubicBezTo>
                        <a:cubicBezTo>
                          <a:pt x="261" y="539"/>
                          <a:pt x="259" y="539"/>
                          <a:pt x="258" y="538"/>
                        </a:cubicBezTo>
                        <a:cubicBezTo>
                          <a:pt x="257" y="537"/>
                          <a:pt x="257" y="536"/>
                          <a:pt x="257" y="535"/>
                        </a:cubicBezTo>
                        <a:cubicBezTo>
                          <a:pt x="260" y="518"/>
                          <a:pt x="255" y="500"/>
                          <a:pt x="241" y="489"/>
                        </a:cubicBezTo>
                        <a:cubicBezTo>
                          <a:pt x="241" y="489"/>
                          <a:pt x="241" y="489"/>
                          <a:pt x="241" y="489"/>
                        </a:cubicBezTo>
                        <a:cubicBezTo>
                          <a:pt x="225" y="475"/>
                          <a:pt x="202" y="473"/>
                          <a:pt x="185" y="484"/>
                        </a:cubicBezTo>
                        <a:cubicBezTo>
                          <a:pt x="183" y="485"/>
                          <a:pt x="182" y="484"/>
                          <a:pt x="181" y="484"/>
                        </a:cubicBezTo>
                        <a:cubicBezTo>
                          <a:pt x="180" y="483"/>
                          <a:pt x="180" y="482"/>
                          <a:pt x="180" y="481"/>
                        </a:cubicBezTo>
                        <a:cubicBezTo>
                          <a:pt x="183" y="464"/>
                          <a:pt x="177" y="446"/>
                          <a:pt x="164" y="435"/>
                        </a:cubicBezTo>
                        <a:cubicBezTo>
                          <a:pt x="164" y="435"/>
                          <a:pt x="164" y="435"/>
                          <a:pt x="164" y="435"/>
                        </a:cubicBezTo>
                        <a:cubicBezTo>
                          <a:pt x="150" y="423"/>
                          <a:pt x="132" y="420"/>
                          <a:pt x="117" y="425"/>
                        </a:cubicBezTo>
                        <a:cubicBezTo>
                          <a:pt x="115" y="426"/>
                          <a:pt x="114" y="425"/>
                          <a:pt x="113" y="425"/>
                        </a:cubicBezTo>
                        <a:cubicBezTo>
                          <a:pt x="112" y="424"/>
                          <a:pt x="112" y="422"/>
                          <a:pt x="113" y="421"/>
                        </a:cubicBezTo>
                        <a:cubicBezTo>
                          <a:pt x="121" y="402"/>
                          <a:pt x="116" y="379"/>
                          <a:pt x="100" y="365"/>
                        </a:cubicBezTo>
                        <a:cubicBezTo>
                          <a:pt x="100" y="365"/>
                          <a:pt x="100" y="365"/>
                          <a:pt x="100" y="365"/>
                        </a:cubicBezTo>
                        <a:cubicBezTo>
                          <a:pt x="80" y="347"/>
                          <a:pt x="49" y="350"/>
                          <a:pt x="32" y="370"/>
                        </a:cubicBezTo>
                        <a:cubicBezTo>
                          <a:pt x="18" y="386"/>
                          <a:pt x="18" y="386"/>
                          <a:pt x="18" y="386"/>
                        </a:cubicBezTo>
                        <a:cubicBezTo>
                          <a:pt x="0" y="406"/>
                          <a:pt x="2" y="437"/>
                          <a:pt x="23" y="455"/>
                        </a:cubicBezTo>
                        <a:cubicBezTo>
                          <a:pt x="23" y="455"/>
                          <a:pt x="23" y="455"/>
                          <a:pt x="23" y="455"/>
                        </a:cubicBezTo>
                        <a:cubicBezTo>
                          <a:pt x="35" y="465"/>
                          <a:pt x="51" y="469"/>
                          <a:pt x="66" y="465"/>
                        </a:cubicBezTo>
                        <a:cubicBezTo>
                          <a:pt x="68" y="465"/>
                          <a:pt x="69" y="465"/>
                          <a:pt x="70" y="466"/>
                        </a:cubicBezTo>
                        <a:cubicBezTo>
                          <a:pt x="70" y="467"/>
                          <a:pt x="70" y="469"/>
                          <a:pt x="69" y="470"/>
                        </a:cubicBezTo>
                        <a:cubicBezTo>
                          <a:pt x="54" y="490"/>
                          <a:pt x="57" y="519"/>
                          <a:pt x="76" y="536"/>
                        </a:cubicBezTo>
                        <a:cubicBezTo>
                          <a:pt x="76" y="536"/>
                          <a:pt x="76" y="536"/>
                          <a:pt x="76" y="536"/>
                        </a:cubicBezTo>
                        <a:cubicBezTo>
                          <a:pt x="95" y="553"/>
                          <a:pt x="124" y="552"/>
                          <a:pt x="142" y="534"/>
                        </a:cubicBezTo>
                        <a:cubicBezTo>
                          <a:pt x="143" y="533"/>
                          <a:pt x="144" y="533"/>
                          <a:pt x="145" y="534"/>
                        </a:cubicBezTo>
                        <a:cubicBezTo>
                          <a:pt x="147" y="534"/>
                          <a:pt x="147" y="535"/>
                          <a:pt x="147" y="537"/>
                        </a:cubicBezTo>
                        <a:cubicBezTo>
                          <a:pt x="146" y="552"/>
                          <a:pt x="151" y="568"/>
                          <a:pt x="164" y="578"/>
                        </a:cubicBezTo>
                        <a:cubicBezTo>
                          <a:pt x="164" y="578"/>
                          <a:pt x="164" y="578"/>
                          <a:pt x="164" y="578"/>
                        </a:cubicBezTo>
                        <a:cubicBezTo>
                          <a:pt x="183" y="595"/>
                          <a:pt x="212" y="594"/>
                          <a:pt x="230" y="576"/>
                        </a:cubicBezTo>
                        <a:cubicBezTo>
                          <a:pt x="231" y="575"/>
                          <a:pt x="232" y="575"/>
                          <a:pt x="233" y="576"/>
                        </a:cubicBezTo>
                        <a:cubicBezTo>
                          <a:pt x="234" y="576"/>
                          <a:pt x="235" y="577"/>
                          <a:pt x="235" y="579"/>
                        </a:cubicBezTo>
                        <a:cubicBezTo>
                          <a:pt x="233" y="594"/>
                          <a:pt x="239" y="610"/>
                          <a:pt x="252" y="621"/>
                        </a:cubicBezTo>
                        <a:cubicBezTo>
                          <a:pt x="272" y="638"/>
                          <a:pt x="303" y="636"/>
                          <a:pt x="320" y="615"/>
                        </a:cubicBezTo>
                        <a:cubicBezTo>
                          <a:pt x="324" y="611"/>
                          <a:pt x="324" y="611"/>
                          <a:pt x="324" y="611"/>
                        </a:cubicBezTo>
                        <a:cubicBezTo>
                          <a:pt x="341" y="591"/>
                          <a:pt x="339" y="560"/>
                          <a:pt x="319" y="543"/>
                        </a:cubicBezTo>
                        <a:close/>
                        <a:moveTo>
                          <a:pt x="449" y="177"/>
                        </a:moveTo>
                        <a:cubicBezTo>
                          <a:pt x="489" y="216"/>
                          <a:pt x="535" y="260"/>
                          <a:pt x="576" y="299"/>
                        </a:cubicBezTo>
                        <a:cubicBezTo>
                          <a:pt x="582" y="305"/>
                          <a:pt x="589" y="307"/>
                          <a:pt x="597" y="306"/>
                        </a:cubicBezTo>
                        <a:cubicBezTo>
                          <a:pt x="605" y="305"/>
                          <a:pt x="612" y="300"/>
                          <a:pt x="616" y="293"/>
                        </a:cubicBezTo>
                        <a:cubicBezTo>
                          <a:pt x="626" y="275"/>
                          <a:pt x="632" y="256"/>
                          <a:pt x="636" y="234"/>
                        </a:cubicBezTo>
                        <a:cubicBezTo>
                          <a:pt x="638" y="224"/>
                          <a:pt x="642" y="216"/>
                          <a:pt x="649" y="209"/>
                        </a:cubicBezTo>
                        <a:cubicBezTo>
                          <a:pt x="671" y="186"/>
                          <a:pt x="671" y="186"/>
                          <a:pt x="671" y="186"/>
                        </a:cubicBezTo>
                        <a:cubicBezTo>
                          <a:pt x="688" y="168"/>
                          <a:pt x="689" y="139"/>
                          <a:pt x="672" y="121"/>
                        </a:cubicBezTo>
                        <a:cubicBezTo>
                          <a:pt x="580" y="21"/>
                          <a:pt x="580" y="21"/>
                          <a:pt x="580" y="21"/>
                        </a:cubicBezTo>
                        <a:cubicBezTo>
                          <a:pt x="563" y="3"/>
                          <a:pt x="534" y="0"/>
                          <a:pt x="515" y="16"/>
                        </a:cubicBezTo>
                        <a:cubicBezTo>
                          <a:pt x="493" y="34"/>
                          <a:pt x="493" y="34"/>
                          <a:pt x="493" y="34"/>
                        </a:cubicBezTo>
                        <a:cubicBezTo>
                          <a:pt x="483" y="42"/>
                          <a:pt x="471" y="45"/>
                          <a:pt x="457" y="44"/>
                        </a:cubicBezTo>
                        <a:cubicBezTo>
                          <a:pt x="435" y="41"/>
                          <a:pt x="412" y="38"/>
                          <a:pt x="390" y="36"/>
                        </a:cubicBezTo>
                        <a:cubicBezTo>
                          <a:pt x="347" y="30"/>
                          <a:pt x="308" y="41"/>
                          <a:pt x="274" y="67"/>
                        </a:cubicBezTo>
                        <a:cubicBezTo>
                          <a:pt x="229" y="101"/>
                          <a:pt x="184" y="136"/>
                          <a:pt x="139" y="171"/>
                        </a:cubicBezTo>
                        <a:cubicBezTo>
                          <a:pt x="95" y="207"/>
                          <a:pt x="151" y="255"/>
                          <a:pt x="203" y="222"/>
                        </a:cubicBezTo>
                        <a:cubicBezTo>
                          <a:pt x="301" y="161"/>
                          <a:pt x="301" y="161"/>
                          <a:pt x="301" y="161"/>
                        </a:cubicBezTo>
                        <a:cubicBezTo>
                          <a:pt x="315" y="153"/>
                          <a:pt x="331" y="152"/>
                          <a:pt x="346" y="158"/>
                        </a:cubicBezTo>
                        <a:cubicBezTo>
                          <a:pt x="364" y="167"/>
                          <a:pt x="388" y="168"/>
                          <a:pt x="408" y="165"/>
                        </a:cubicBezTo>
                        <a:cubicBezTo>
                          <a:pt x="423" y="162"/>
                          <a:pt x="437" y="166"/>
                          <a:pt x="449" y="177"/>
                        </a:cubicBezTo>
                        <a:close/>
                      </a:path>
                    </a:pathLst>
                  </a:custGeom>
                  <a:solidFill>
                    <a:srgbClr val="1D50A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72331" tIns="36166" rIns="72331" bIns="36166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</p:grpSp>
        </p:grpSp>
      </p:grpSp>
      <p:sp>
        <p:nvSpPr>
          <p:cNvPr id="93" name="文本框 1"/>
          <p:cNvSpPr txBox="1"/>
          <p:nvPr/>
        </p:nvSpPr>
        <p:spPr>
          <a:xfrm>
            <a:off x="1499613" y="1873226"/>
            <a:ext cx="31475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的内容打在这里，或者通过复制您的文本后，在此框中选择粘贴，并选择只保留文字。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明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，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4" name="išļîďè"/>
          <p:cNvSpPr txBox="1"/>
          <p:nvPr/>
        </p:nvSpPr>
        <p:spPr bwMode="auto">
          <a:xfrm>
            <a:off x="1452098" y="1559859"/>
            <a:ext cx="3278751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tx1"/>
                </a:solidFill>
                <a:latin typeface="+mn-ea"/>
              </a:rPr>
              <a:t>Text here</a:t>
            </a:r>
          </a:p>
        </p:txBody>
      </p:sp>
      <p:sp>
        <p:nvSpPr>
          <p:cNvPr id="95" name="文本框 1"/>
          <p:cNvSpPr txBox="1"/>
          <p:nvPr/>
        </p:nvSpPr>
        <p:spPr>
          <a:xfrm>
            <a:off x="795628" y="3354329"/>
            <a:ext cx="31475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的内容打在这里，或者通过复制您的文本后，在此框中选择粘贴，并选择只保留文字。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明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，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6" name="išļîďè"/>
          <p:cNvSpPr txBox="1"/>
          <p:nvPr/>
        </p:nvSpPr>
        <p:spPr bwMode="auto">
          <a:xfrm>
            <a:off x="748113" y="3040962"/>
            <a:ext cx="3278751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tx1"/>
                </a:solidFill>
                <a:latin typeface="+mn-ea"/>
              </a:rPr>
              <a:t>Text here</a:t>
            </a:r>
          </a:p>
        </p:txBody>
      </p:sp>
      <p:sp>
        <p:nvSpPr>
          <p:cNvPr id="97" name="文本框 1"/>
          <p:cNvSpPr txBox="1"/>
          <p:nvPr/>
        </p:nvSpPr>
        <p:spPr>
          <a:xfrm>
            <a:off x="1320186" y="4943280"/>
            <a:ext cx="31475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的内容打在这里，或者通过复制您的文本后，在此框中选择粘贴，并选择只保留文字。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明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，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8" name="išļîďè"/>
          <p:cNvSpPr txBox="1"/>
          <p:nvPr/>
        </p:nvSpPr>
        <p:spPr bwMode="auto">
          <a:xfrm>
            <a:off x="1272671" y="4629913"/>
            <a:ext cx="3278751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tx1"/>
                </a:solidFill>
                <a:latin typeface="+mn-ea"/>
              </a:rPr>
              <a:t>Text here</a:t>
            </a:r>
          </a:p>
        </p:txBody>
      </p:sp>
      <p:sp>
        <p:nvSpPr>
          <p:cNvPr id="99" name="文本框 1"/>
          <p:cNvSpPr txBox="1"/>
          <p:nvPr/>
        </p:nvSpPr>
        <p:spPr>
          <a:xfrm>
            <a:off x="7847843" y="5215183"/>
            <a:ext cx="31475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的内容打在这里，或者通过复制您的文本后，在此框中选择粘贴，并选择只保留文字。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明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，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0" name="išļîďè"/>
          <p:cNvSpPr txBox="1"/>
          <p:nvPr/>
        </p:nvSpPr>
        <p:spPr bwMode="auto">
          <a:xfrm>
            <a:off x="7800328" y="4901816"/>
            <a:ext cx="3278751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tx1"/>
                </a:solidFill>
                <a:latin typeface="+mn-ea"/>
              </a:rPr>
              <a:t>Text here</a:t>
            </a:r>
          </a:p>
        </p:txBody>
      </p:sp>
      <p:sp>
        <p:nvSpPr>
          <p:cNvPr id="101" name="文本框 1"/>
          <p:cNvSpPr txBox="1"/>
          <p:nvPr/>
        </p:nvSpPr>
        <p:spPr>
          <a:xfrm>
            <a:off x="8319819" y="3609709"/>
            <a:ext cx="31475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的内容打在这里，或者通过复制您的文本后，在此框中选择粘贴，并选择只保留文字。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明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，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2" name="išļîďè"/>
          <p:cNvSpPr txBox="1"/>
          <p:nvPr/>
        </p:nvSpPr>
        <p:spPr bwMode="auto">
          <a:xfrm>
            <a:off x="8272304" y="3296342"/>
            <a:ext cx="3278751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tx1"/>
                </a:solidFill>
                <a:latin typeface="+mn-ea"/>
              </a:rPr>
              <a:t>Text here</a:t>
            </a:r>
          </a:p>
        </p:txBody>
      </p:sp>
      <p:sp>
        <p:nvSpPr>
          <p:cNvPr id="103" name="文本框 1"/>
          <p:cNvSpPr txBox="1"/>
          <p:nvPr/>
        </p:nvSpPr>
        <p:spPr>
          <a:xfrm>
            <a:off x="7497373" y="1655325"/>
            <a:ext cx="31475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的内容打在这里，或者通过复制您的文本后，在此框中选择粘贴，并选择只保留文字。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明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，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4" name="išļîďè"/>
          <p:cNvSpPr txBox="1"/>
          <p:nvPr/>
        </p:nvSpPr>
        <p:spPr bwMode="auto">
          <a:xfrm>
            <a:off x="7449858" y="1341958"/>
            <a:ext cx="3278751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tx1"/>
                </a:solidFill>
                <a:latin typeface="+mn-ea"/>
              </a:rPr>
              <a:t>Text here</a:t>
            </a:r>
          </a:p>
        </p:txBody>
      </p:sp>
    </p:spTree>
    <p:extLst>
      <p:ext uri="{BB962C8B-B14F-4D97-AF65-F5344CB8AC3E}">
        <p14:creationId xmlns:p14="http://schemas.microsoft.com/office/powerpoint/2010/main" val="3722142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60400" y="1162798"/>
            <a:ext cx="10888133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/>
              <a:t>[1]</a:t>
            </a:r>
            <a:r>
              <a:rPr lang="zh-CN" altLang="en-US" sz="1400" dirty="0"/>
              <a:t>吝春妮。</a:t>
            </a:r>
            <a:r>
              <a:rPr lang="zh-CN" altLang="en-US" sz="1400" b="1" dirty="0"/>
              <a:t>精品课程网站的优化设计策略研究</a:t>
            </a:r>
            <a:r>
              <a:rPr lang="en-US" altLang="zh-CN" sz="1400" b="1" dirty="0"/>
              <a:t>[J]</a:t>
            </a:r>
            <a:r>
              <a:rPr lang="en-US" altLang="zh-CN" sz="1400" dirty="0"/>
              <a:t>.</a:t>
            </a:r>
            <a:r>
              <a:rPr lang="zh-CN" altLang="en-US" sz="1400" dirty="0"/>
              <a:t>中国信息技术教育，</a:t>
            </a:r>
            <a:r>
              <a:rPr lang="en-US" altLang="zh-CN" sz="1400" dirty="0"/>
              <a:t>2016</a:t>
            </a:r>
            <a:r>
              <a:rPr lang="zh-CN" altLang="en-US" sz="1400" dirty="0"/>
              <a:t>，（</a:t>
            </a:r>
            <a:r>
              <a:rPr lang="en-US" altLang="zh-CN" sz="1400" dirty="0"/>
              <a:t>23</a:t>
            </a:r>
            <a:r>
              <a:rPr lang="zh-CN" altLang="en-US" sz="1400" dirty="0"/>
              <a:t>）：</a:t>
            </a:r>
            <a:r>
              <a:rPr lang="en-US" altLang="zh-CN" sz="1400" dirty="0"/>
              <a:t>110-112</a:t>
            </a:r>
            <a:r>
              <a:rPr lang="en-US" altLang="zh-CN" sz="1400" dirty="0" smtClean="0"/>
              <a:t>.</a:t>
            </a:r>
            <a:r>
              <a:rPr lang="en-US" altLang="zh-CN" sz="1400" dirty="0"/>
              <a:t/>
            </a:r>
            <a:br>
              <a:rPr lang="en-US" altLang="zh-CN" sz="1400" dirty="0"/>
            </a:br>
            <a:r>
              <a:rPr lang="en-US" altLang="zh-CN" sz="1400" dirty="0" smtClean="0"/>
              <a:t>[</a:t>
            </a:r>
            <a:r>
              <a:rPr lang="en-US" altLang="zh-CN" sz="1400" dirty="0"/>
              <a:t>2]</a:t>
            </a:r>
            <a:r>
              <a:rPr lang="zh-CN" altLang="en-US" sz="1400" dirty="0"/>
              <a:t>伍双林。</a:t>
            </a:r>
            <a:r>
              <a:rPr lang="zh-CN" altLang="en-US" sz="1400" b="1" dirty="0"/>
              <a:t>微型网站与微信公众平台相融合的移动化学习设计</a:t>
            </a:r>
            <a:r>
              <a:rPr lang="en-US" altLang="zh-CN" sz="1400" b="1" dirty="0"/>
              <a:t>[J].</a:t>
            </a:r>
            <a:r>
              <a:rPr lang="zh-CN" altLang="en-US" sz="1400" b="1" dirty="0"/>
              <a:t>发明与创新</a:t>
            </a:r>
            <a:r>
              <a:rPr lang="zh-CN" altLang="en-US" sz="1400" dirty="0"/>
              <a:t>（教育信息化），</a:t>
            </a:r>
            <a:r>
              <a:rPr lang="en-US" altLang="zh-CN" sz="1400" dirty="0"/>
              <a:t>2016</a:t>
            </a:r>
            <a:r>
              <a:rPr lang="zh-CN" altLang="en-US" sz="1400" dirty="0"/>
              <a:t>，（</a:t>
            </a:r>
            <a:r>
              <a:rPr lang="en-US" altLang="zh-CN" sz="1400" dirty="0"/>
              <a:t>11</a:t>
            </a:r>
            <a:r>
              <a:rPr lang="zh-CN" altLang="en-US" sz="1400" dirty="0"/>
              <a:t>）：</a:t>
            </a:r>
            <a:r>
              <a:rPr lang="en-US" altLang="zh-CN" sz="1400" dirty="0"/>
              <a:t>42-45</a:t>
            </a:r>
            <a:r>
              <a:rPr lang="en-US" altLang="zh-CN" sz="1400" dirty="0" smtClean="0"/>
              <a:t>.</a:t>
            </a:r>
            <a:r>
              <a:rPr lang="en-US" altLang="zh-CN" sz="1400" dirty="0"/>
              <a:t/>
            </a:r>
            <a:br>
              <a:rPr lang="en-US" altLang="zh-CN" sz="1400" dirty="0"/>
            </a:br>
            <a:r>
              <a:rPr lang="en-US" altLang="zh-CN" sz="1400" dirty="0" smtClean="0"/>
              <a:t>[</a:t>
            </a:r>
            <a:r>
              <a:rPr lang="en-US" altLang="zh-CN" sz="1400" dirty="0"/>
              <a:t>3]</a:t>
            </a:r>
            <a:r>
              <a:rPr lang="zh-CN" altLang="en-US" sz="1400" dirty="0"/>
              <a:t>高长军。</a:t>
            </a:r>
            <a:r>
              <a:rPr lang="en-US" altLang="zh-CN" sz="1400" dirty="0"/>
              <a:t>《</a:t>
            </a:r>
            <a:r>
              <a:rPr lang="zh-CN" altLang="en-US" sz="1400" b="1" dirty="0"/>
              <a:t>网站设计与制作</a:t>
            </a:r>
            <a:r>
              <a:rPr lang="en-US" altLang="zh-CN" sz="1400" b="1" dirty="0"/>
              <a:t>》</a:t>
            </a:r>
            <a:r>
              <a:rPr lang="zh-CN" altLang="en-US" sz="1400" b="1" dirty="0"/>
              <a:t>教学环境搭建技巧</a:t>
            </a:r>
            <a:r>
              <a:rPr lang="en-US" altLang="zh-CN" sz="1400" b="1" dirty="0"/>
              <a:t>[J].</a:t>
            </a:r>
            <a:r>
              <a:rPr lang="zh-CN" altLang="en-US" sz="1400" b="1" dirty="0"/>
              <a:t>中小学实验与装备</a:t>
            </a:r>
            <a:r>
              <a:rPr lang="zh-CN" altLang="en-US" sz="1400" dirty="0"/>
              <a:t>，</a:t>
            </a:r>
            <a:r>
              <a:rPr lang="en-US" altLang="zh-CN" sz="1400" dirty="0"/>
              <a:t>2016</a:t>
            </a:r>
            <a:r>
              <a:rPr lang="zh-CN" altLang="en-US" sz="1400" dirty="0"/>
              <a:t>，</a:t>
            </a:r>
            <a:r>
              <a:rPr lang="en-US" altLang="zh-CN" sz="1400" dirty="0"/>
              <a:t>26</a:t>
            </a:r>
            <a:r>
              <a:rPr lang="zh-CN" altLang="en-US" sz="1400" dirty="0"/>
              <a:t>（</a:t>
            </a:r>
            <a:r>
              <a:rPr lang="en-US" altLang="zh-CN" sz="1400" dirty="0"/>
              <a:t>06</a:t>
            </a:r>
            <a:r>
              <a:rPr lang="zh-CN" altLang="en-US" sz="1400" dirty="0"/>
              <a:t>）：</a:t>
            </a:r>
            <a:r>
              <a:rPr lang="en-US" altLang="zh-CN" sz="1400" dirty="0"/>
              <a:t>42-44</a:t>
            </a:r>
            <a:r>
              <a:rPr lang="en-US" altLang="zh-CN" sz="1400" dirty="0" smtClean="0"/>
              <a:t>.</a:t>
            </a:r>
            <a:r>
              <a:rPr lang="en-US" altLang="zh-CN" sz="1400" dirty="0"/>
              <a:t/>
            </a:r>
            <a:br>
              <a:rPr lang="en-US" altLang="zh-CN" sz="1400" dirty="0"/>
            </a:br>
            <a:r>
              <a:rPr lang="en-US" altLang="zh-CN" sz="1400" dirty="0" smtClean="0"/>
              <a:t>[</a:t>
            </a:r>
            <a:r>
              <a:rPr lang="en-US" altLang="zh-CN" sz="1400" dirty="0"/>
              <a:t>4]</a:t>
            </a:r>
            <a:r>
              <a:rPr lang="zh-CN" altLang="en-US" sz="1400" dirty="0"/>
              <a:t>高长军。</a:t>
            </a:r>
            <a:r>
              <a:rPr lang="zh-CN" altLang="en-US" sz="1400" b="1" dirty="0"/>
              <a:t>构建“网站设计与制作”教学环境的策略</a:t>
            </a:r>
            <a:r>
              <a:rPr lang="en-US" altLang="zh-CN" sz="1400" b="1" dirty="0"/>
              <a:t>[J].</a:t>
            </a:r>
            <a:r>
              <a:rPr lang="zh-CN" altLang="en-US" sz="1400" b="1" dirty="0"/>
              <a:t>实验教学与仪器</a:t>
            </a:r>
            <a:r>
              <a:rPr lang="zh-CN" altLang="en-US" sz="1400" dirty="0"/>
              <a:t>，</a:t>
            </a:r>
            <a:r>
              <a:rPr lang="en-US" altLang="zh-CN" sz="1400" dirty="0"/>
              <a:t>2016</a:t>
            </a:r>
            <a:r>
              <a:rPr lang="zh-CN" altLang="en-US" sz="1400" dirty="0"/>
              <a:t>，</a:t>
            </a:r>
            <a:r>
              <a:rPr lang="en-US" altLang="zh-CN" sz="1400" dirty="0"/>
              <a:t>33</a:t>
            </a:r>
            <a:r>
              <a:rPr lang="zh-CN" altLang="en-US" sz="1400" dirty="0"/>
              <a:t>（</a:t>
            </a:r>
            <a:r>
              <a:rPr lang="en-US" altLang="zh-CN" sz="1400" dirty="0"/>
              <a:t>11</a:t>
            </a:r>
            <a:r>
              <a:rPr lang="zh-CN" altLang="en-US" sz="1400" dirty="0"/>
              <a:t>）：</a:t>
            </a:r>
            <a:r>
              <a:rPr lang="en-US" altLang="zh-CN" sz="1400" dirty="0"/>
              <a:t>41-42</a:t>
            </a:r>
            <a:r>
              <a:rPr lang="en-US" altLang="zh-CN" sz="1400" dirty="0" smtClean="0"/>
              <a:t>.</a:t>
            </a:r>
            <a:r>
              <a:rPr lang="en-US" altLang="zh-CN" sz="1400" dirty="0"/>
              <a:t/>
            </a:r>
            <a:br>
              <a:rPr lang="en-US" altLang="zh-CN" sz="1400" dirty="0"/>
            </a:br>
            <a:r>
              <a:rPr lang="en-US" altLang="zh-CN" sz="1400" dirty="0" smtClean="0"/>
              <a:t>[</a:t>
            </a:r>
            <a:r>
              <a:rPr lang="en-US" altLang="zh-CN" sz="1400" dirty="0"/>
              <a:t>5]</a:t>
            </a:r>
            <a:r>
              <a:rPr lang="zh-CN" altLang="en-US" sz="1400" dirty="0"/>
              <a:t>陈浩容。</a:t>
            </a:r>
            <a:r>
              <a:rPr lang="zh-CN" altLang="en-US" sz="1400" b="1" dirty="0"/>
              <a:t>基于微课比赛网站的微课设计与开发现状的内容分析</a:t>
            </a:r>
            <a:r>
              <a:rPr lang="en-US" altLang="zh-CN" sz="1400" b="1" dirty="0"/>
              <a:t>[J].</a:t>
            </a:r>
            <a:r>
              <a:rPr lang="zh-CN" altLang="en-US" sz="1400" b="1" dirty="0"/>
              <a:t>教育信息技术</a:t>
            </a:r>
            <a:r>
              <a:rPr lang="zh-CN" altLang="en-US" sz="1400" dirty="0"/>
              <a:t>，</a:t>
            </a:r>
            <a:r>
              <a:rPr lang="en-US" altLang="zh-CN" sz="1400" dirty="0"/>
              <a:t>2017</a:t>
            </a:r>
            <a:r>
              <a:rPr lang="zh-CN" altLang="en-US" sz="1400" dirty="0"/>
              <a:t>，（</a:t>
            </a:r>
            <a:r>
              <a:rPr lang="en-US" altLang="zh-CN" sz="1400" dirty="0"/>
              <a:t>Z1</a:t>
            </a:r>
            <a:r>
              <a:rPr lang="zh-CN" altLang="en-US" sz="1400" dirty="0"/>
              <a:t>）：</a:t>
            </a:r>
            <a:r>
              <a:rPr lang="en-US" altLang="zh-CN" sz="1400" dirty="0"/>
              <a:t>150-153</a:t>
            </a:r>
            <a:r>
              <a:rPr lang="en-US" altLang="zh-CN" sz="1400" dirty="0" smtClean="0"/>
              <a:t>.</a:t>
            </a:r>
            <a:r>
              <a:rPr lang="en-US" altLang="zh-CN" sz="1400" dirty="0"/>
              <a:t/>
            </a:r>
            <a:br>
              <a:rPr lang="en-US" altLang="zh-CN" sz="1400" dirty="0"/>
            </a:br>
            <a:r>
              <a:rPr lang="en-US" altLang="zh-CN" sz="1400" dirty="0" smtClean="0"/>
              <a:t>[</a:t>
            </a:r>
            <a:r>
              <a:rPr lang="en-US" altLang="zh-CN" sz="1400" dirty="0"/>
              <a:t>6]</a:t>
            </a:r>
            <a:r>
              <a:rPr lang="zh-CN" altLang="en-US" sz="1400" dirty="0"/>
              <a:t>王丽丽，</a:t>
            </a:r>
            <a:r>
              <a:rPr lang="zh-CN" altLang="en-US" sz="1400" b="1" dirty="0"/>
              <a:t>陈雯嫣，戴天。</a:t>
            </a:r>
            <a:r>
              <a:rPr lang="en-US" altLang="zh-CN" sz="1400" b="1" dirty="0"/>
              <a:t>《</a:t>
            </a:r>
            <a:r>
              <a:rPr lang="zh-CN" altLang="en-US" sz="1400" b="1" dirty="0"/>
              <a:t>我的网站我设计</a:t>
            </a:r>
            <a:r>
              <a:rPr lang="en-US" altLang="zh-CN" sz="1400" b="1" dirty="0"/>
              <a:t>》</a:t>
            </a:r>
            <a:r>
              <a:rPr lang="zh-CN" altLang="en-US" sz="1400" b="1" dirty="0"/>
              <a:t>微课程教学设计</a:t>
            </a:r>
            <a:r>
              <a:rPr lang="en-US" altLang="zh-CN" sz="1400" b="1" dirty="0"/>
              <a:t>[J].</a:t>
            </a:r>
            <a:r>
              <a:rPr lang="zh-CN" altLang="en-US" sz="1400" b="1" dirty="0"/>
              <a:t>中国信息技术教育</a:t>
            </a:r>
            <a:r>
              <a:rPr lang="zh-CN" altLang="en-US" sz="1400" dirty="0"/>
              <a:t>，</a:t>
            </a:r>
            <a:r>
              <a:rPr lang="en-US" altLang="zh-CN" sz="1400" dirty="0"/>
              <a:t>2017</a:t>
            </a:r>
            <a:r>
              <a:rPr lang="zh-CN" altLang="en-US" sz="1400" dirty="0"/>
              <a:t>，（</a:t>
            </a:r>
            <a:r>
              <a:rPr lang="en-US" altLang="zh-CN" sz="1400" dirty="0"/>
              <a:t>Z1</a:t>
            </a:r>
            <a:r>
              <a:rPr lang="zh-CN" altLang="en-US" sz="1400" dirty="0"/>
              <a:t>）：</a:t>
            </a:r>
            <a:r>
              <a:rPr lang="en-US" altLang="zh-CN" sz="1400" dirty="0"/>
              <a:t>22-24</a:t>
            </a:r>
            <a:r>
              <a:rPr lang="en-US" altLang="zh-CN" sz="1400" dirty="0" smtClean="0"/>
              <a:t>.</a:t>
            </a:r>
            <a:r>
              <a:rPr lang="en-US" altLang="zh-CN" sz="1400" dirty="0"/>
              <a:t/>
            </a:r>
            <a:br>
              <a:rPr lang="en-US" altLang="zh-CN" sz="1400" dirty="0"/>
            </a:br>
            <a:r>
              <a:rPr lang="en-US" altLang="zh-CN" sz="1400" dirty="0" smtClean="0"/>
              <a:t>[</a:t>
            </a:r>
            <a:r>
              <a:rPr lang="en-US" altLang="zh-CN" sz="1400" dirty="0"/>
              <a:t>7]</a:t>
            </a:r>
            <a:r>
              <a:rPr lang="zh-CN" altLang="en-US" sz="1400" dirty="0"/>
              <a:t>华柏胜。</a:t>
            </a:r>
            <a:r>
              <a:rPr lang="zh-CN" altLang="en-US" sz="1400" b="1" dirty="0"/>
              <a:t>以生为本，创设情境，形散而神不散</a:t>
            </a:r>
            <a:r>
              <a:rPr lang="en-US" altLang="zh-CN" sz="1400" b="1" dirty="0"/>
              <a:t>--《</a:t>
            </a:r>
            <a:r>
              <a:rPr lang="zh-CN" altLang="en-US" sz="1400" b="1" dirty="0"/>
              <a:t>我的网站我设计</a:t>
            </a:r>
            <a:r>
              <a:rPr lang="en-US" altLang="zh-CN" sz="1400" b="1" dirty="0"/>
              <a:t>》《</a:t>
            </a:r>
            <a:r>
              <a:rPr lang="zh-CN" altLang="en-US" sz="1400" b="1" dirty="0"/>
              <a:t>让多莉回家</a:t>
            </a:r>
            <a:r>
              <a:rPr lang="en-US" altLang="zh-CN" sz="1400" b="1" dirty="0"/>
              <a:t>》</a:t>
            </a:r>
            <a:r>
              <a:rPr lang="zh-CN" altLang="en-US" sz="1400" dirty="0"/>
              <a:t>两篇微课程教学设计评析</a:t>
            </a:r>
            <a:r>
              <a:rPr lang="en-US" altLang="zh-CN" sz="1400" dirty="0"/>
              <a:t>[J].</a:t>
            </a:r>
            <a:r>
              <a:rPr lang="zh-CN" altLang="en-US" sz="1400" dirty="0"/>
              <a:t>中国信息技术教育，</a:t>
            </a:r>
            <a:r>
              <a:rPr lang="en-US" altLang="zh-CN" sz="1400" dirty="0"/>
              <a:t>2017</a:t>
            </a:r>
            <a:r>
              <a:rPr lang="zh-CN" altLang="en-US" sz="1400" dirty="0"/>
              <a:t>，（</a:t>
            </a:r>
            <a:r>
              <a:rPr lang="en-US" altLang="zh-CN" sz="1400" dirty="0"/>
              <a:t>Z1</a:t>
            </a:r>
            <a:r>
              <a:rPr lang="zh-CN" altLang="en-US" sz="1400" dirty="0"/>
              <a:t>）：</a:t>
            </a:r>
            <a:r>
              <a:rPr lang="en-US" altLang="zh-CN" sz="1400" dirty="0"/>
              <a:t>27-28+69</a:t>
            </a:r>
            <a:r>
              <a:rPr lang="en-US" altLang="zh-CN" sz="1400" dirty="0" smtClean="0"/>
              <a:t>.</a:t>
            </a:r>
            <a:r>
              <a:rPr lang="en-US" altLang="zh-CN" sz="1400" dirty="0"/>
              <a:t/>
            </a:r>
            <a:br>
              <a:rPr lang="en-US" altLang="zh-CN" sz="1400" dirty="0"/>
            </a:br>
            <a:r>
              <a:rPr lang="en-US" altLang="zh-CN" sz="1400" dirty="0" smtClean="0"/>
              <a:t>[</a:t>
            </a:r>
            <a:r>
              <a:rPr lang="en-US" altLang="zh-CN" sz="1400" dirty="0"/>
              <a:t>8]</a:t>
            </a:r>
            <a:r>
              <a:rPr lang="zh-CN" altLang="en-US" sz="1400" dirty="0"/>
              <a:t>孙竹青。</a:t>
            </a:r>
            <a:r>
              <a:rPr lang="zh-CN" altLang="en-US" sz="1400" b="1" dirty="0"/>
              <a:t>计算机辅助设计课程网站教学资源库建设的功能和结构</a:t>
            </a:r>
            <a:r>
              <a:rPr lang="en-US" altLang="zh-CN" sz="1400" b="1" dirty="0"/>
              <a:t>[J].</a:t>
            </a:r>
            <a:r>
              <a:rPr lang="zh-CN" altLang="en-US" sz="1400" b="1" dirty="0"/>
              <a:t>林区教学</a:t>
            </a:r>
            <a:r>
              <a:rPr lang="zh-CN" altLang="en-US" sz="1400" dirty="0"/>
              <a:t>，</a:t>
            </a:r>
            <a:r>
              <a:rPr lang="en-US" altLang="zh-CN" sz="1400" dirty="0"/>
              <a:t>2017</a:t>
            </a:r>
            <a:r>
              <a:rPr lang="zh-CN" altLang="en-US" sz="1400" dirty="0"/>
              <a:t>，（</a:t>
            </a:r>
            <a:r>
              <a:rPr lang="en-US" altLang="zh-CN" sz="1400" dirty="0"/>
              <a:t>02</a:t>
            </a:r>
            <a:r>
              <a:rPr lang="zh-CN" altLang="en-US" sz="1400" dirty="0"/>
              <a:t>）：</a:t>
            </a:r>
            <a:r>
              <a:rPr lang="en-US" altLang="zh-CN" sz="1400" dirty="0"/>
              <a:t>79-80</a:t>
            </a:r>
            <a:r>
              <a:rPr lang="en-US" altLang="zh-CN" sz="1400" dirty="0" smtClean="0"/>
              <a:t>.</a:t>
            </a:r>
            <a:endParaRPr lang="en-US" altLang="zh-CN" sz="1400" dirty="0"/>
          </a:p>
          <a:p>
            <a:pPr>
              <a:lnSpc>
                <a:spcPct val="150000"/>
              </a:lnSpc>
            </a:pPr>
            <a:r>
              <a:rPr lang="en-US" altLang="zh-CN" sz="1400" dirty="0" smtClean="0"/>
              <a:t>[</a:t>
            </a:r>
            <a:r>
              <a:rPr lang="en-US" altLang="zh-CN" sz="1400" dirty="0"/>
              <a:t>9]</a:t>
            </a:r>
            <a:r>
              <a:rPr lang="zh-CN" altLang="en-US" sz="1400" dirty="0"/>
              <a:t>徐慧，</a:t>
            </a:r>
            <a:r>
              <a:rPr lang="zh-CN" altLang="en-US" sz="1400" b="1" dirty="0"/>
              <a:t>朱志勇，刘巍，曹旭。校园二手物品交易网站研究与设计</a:t>
            </a:r>
            <a:r>
              <a:rPr lang="en-US" altLang="zh-CN" sz="1400" b="1" dirty="0"/>
              <a:t>[J].</a:t>
            </a:r>
            <a:r>
              <a:rPr lang="zh-CN" altLang="en-US" sz="1400" b="1" dirty="0"/>
              <a:t>中国教育网络</a:t>
            </a:r>
            <a:r>
              <a:rPr lang="zh-CN" altLang="en-US" sz="1400" dirty="0"/>
              <a:t>，</a:t>
            </a:r>
            <a:r>
              <a:rPr lang="en-US" altLang="zh-CN" sz="1400" dirty="0"/>
              <a:t>2017</a:t>
            </a:r>
            <a:r>
              <a:rPr lang="zh-CN" altLang="en-US" sz="1400" dirty="0"/>
              <a:t>，（</a:t>
            </a:r>
            <a:r>
              <a:rPr lang="en-US" altLang="zh-CN" sz="1400" dirty="0"/>
              <a:t>Z1</a:t>
            </a:r>
            <a:r>
              <a:rPr lang="zh-CN" altLang="en-US" sz="1400" dirty="0"/>
              <a:t>）：</a:t>
            </a:r>
            <a:r>
              <a:rPr lang="en-US" altLang="zh-CN" sz="1400" dirty="0"/>
              <a:t>82-84.</a:t>
            </a:r>
          </a:p>
          <a:p>
            <a:pPr>
              <a:lnSpc>
                <a:spcPct val="150000"/>
              </a:lnSpc>
            </a:pPr>
            <a:r>
              <a:rPr lang="en-US" altLang="zh-CN" sz="1400" dirty="0" smtClean="0"/>
              <a:t>[</a:t>
            </a:r>
            <a:r>
              <a:rPr lang="en-US" altLang="zh-CN" sz="1400" dirty="0"/>
              <a:t>10]</a:t>
            </a:r>
            <a:r>
              <a:rPr lang="zh-CN" altLang="en-US" sz="1400" dirty="0"/>
              <a:t>杨勇。</a:t>
            </a:r>
            <a:r>
              <a:rPr lang="zh-CN" altLang="en-US" sz="1400" b="1" dirty="0"/>
              <a:t>适性教育：学习网站的设计与实现</a:t>
            </a:r>
            <a:r>
              <a:rPr lang="en-US" altLang="zh-CN" sz="1400" b="1" dirty="0"/>
              <a:t>[J].</a:t>
            </a:r>
            <a:r>
              <a:rPr lang="zh-CN" altLang="en-US" sz="1400" b="1" dirty="0"/>
              <a:t>新课程</a:t>
            </a:r>
            <a:r>
              <a:rPr lang="zh-CN" altLang="en-US" sz="1400" dirty="0"/>
              <a:t>（综合版），</a:t>
            </a:r>
            <a:r>
              <a:rPr lang="en-US" altLang="zh-CN" sz="1400" dirty="0"/>
              <a:t>2016</a:t>
            </a:r>
            <a:r>
              <a:rPr lang="zh-CN" altLang="en-US" sz="1400" dirty="0"/>
              <a:t>，（</a:t>
            </a:r>
            <a:r>
              <a:rPr lang="en-US" altLang="zh-CN" sz="1400" dirty="0"/>
              <a:t>12</a:t>
            </a:r>
            <a:r>
              <a:rPr lang="zh-CN" altLang="en-US" sz="1400" dirty="0"/>
              <a:t>）：</a:t>
            </a:r>
            <a:r>
              <a:rPr lang="en-US" altLang="zh-CN" sz="1400" dirty="0"/>
              <a:t>56-58.</a:t>
            </a:r>
          </a:p>
          <a:p>
            <a:pPr>
              <a:lnSpc>
                <a:spcPct val="150000"/>
              </a:lnSpc>
            </a:pPr>
            <a:r>
              <a:rPr lang="en-US" altLang="zh-CN" sz="1400" dirty="0" smtClean="0"/>
              <a:t>[</a:t>
            </a:r>
            <a:r>
              <a:rPr lang="en-US" altLang="zh-CN" sz="1400" dirty="0"/>
              <a:t>11]</a:t>
            </a:r>
            <a:r>
              <a:rPr lang="zh-CN" altLang="en-US" sz="1400" dirty="0"/>
              <a:t>张如絮。</a:t>
            </a:r>
            <a:r>
              <a:rPr lang="zh-CN" altLang="en-US" sz="1400" b="1" dirty="0"/>
              <a:t>创客网站分析与内容框架设计</a:t>
            </a:r>
            <a:r>
              <a:rPr lang="en-US" altLang="zh-CN" sz="1400" b="1" dirty="0"/>
              <a:t>[J].</a:t>
            </a:r>
            <a:r>
              <a:rPr lang="zh-CN" altLang="en-US" sz="1400" b="1" dirty="0"/>
              <a:t>高考</a:t>
            </a:r>
            <a:r>
              <a:rPr lang="zh-CN" altLang="en-US" sz="1400" dirty="0"/>
              <a:t>，</a:t>
            </a:r>
            <a:r>
              <a:rPr lang="en-US" altLang="zh-CN" sz="1400" dirty="0"/>
              <a:t>2017</a:t>
            </a:r>
            <a:r>
              <a:rPr lang="zh-CN" altLang="en-US" sz="1400" dirty="0"/>
              <a:t>，（</a:t>
            </a:r>
            <a:r>
              <a:rPr lang="en-US" altLang="zh-CN" sz="1400" dirty="0"/>
              <a:t>18</a:t>
            </a:r>
            <a:r>
              <a:rPr lang="zh-CN" altLang="en-US" sz="1400" dirty="0"/>
              <a:t>）：</a:t>
            </a:r>
            <a:r>
              <a:rPr lang="en-US" altLang="zh-CN" sz="1400" dirty="0"/>
              <a:t>160.</a:t>
            </a:r>
          </a:p>
          <a:p>
            <a:pPr>
              <a:lnSpc>
                <a:spcPct val="150000"/>
              </a:lnSpc>
            </a:pPr>
            <a:r>
              <a:rPr lang="en-US" altLang="zh-CN" sz="1400" dirty="0" smtClean="0"/>
              <a:t>[12</a:t>
            </a:r>
            <a:r>
              <a:rPr lang="en-US" altLang="zh-CN" sz="1400" dirty="0"/>
              <a:t>]</a:t>
            </a:r>
            <a:r>
              <a:rPr lang="zh-CN" altLang="en-US" sz="1400" dirty="0"/>
              <a:t>徐蕾。</a:t>
            </a:r>
            <a:r>
              <a:rPr lang="zh-CN" altLang="en-US" sz="1400" b="1" dirty="0"/>
              <a:t>威客网在高职平面设计类课程教学中的应用研究</a:t>
            </a:r>
            <a:r>
              <a:rPr lang="en-US" altLang="zh-CN" sz="1400" b="1" dirty="0"/>
              <a:t>--</a:t>
            </a:r>
            <a:r>
              <a:rPr lang="zh-CN" altLang="en-US" sz="1400" b="1" dirty="0"/>
              <a:t>以南京金陵中等专业学校网站综合实训课为例</a:t>
            </a:r>
            <a:r>
              <a:rPr lang="en-US" altLang="zh-CN" sz="1400" b="1" dirty="0"/>
              <a:t>[J].</a:t>
            </a:r>
            <a:r>
              <a:rPr lang="zh-CN" altLang="en-US" sz="1400" b="1" dirty="0"/>
              <a:t>现代职业教育</a:t>
            </a:r>
            <a:r>
              <a:rPr lang="zh-CN" altLang="en-US" sz="1400" dirty="0"/>
              <a:t>，</a:t>
            </a:r>
            <a:r>
              <a:rPr lang="en-US" altLang="zh-CN" sz="1400" dirty="0"/>
              <a:t>2017</a:t>
            </a:r>
            <a:r>
              <a:rPr lang="zh-CN" altLang="en-US" sz="1400" dirty="0"/>
              <a:t>，（</a:t>
            </a:r>
            <a:r>
              <a:rPr lang="en-US" altLang="zh-CN" sz="1400" dirty="0"/>
              <a:t>15</a:t>
            </a:r>
            <a:r>
              <a:rPr lang="zh-CN" altLang="en-US" sz="1400" dirty="0"/>
              <a:t>）：</a:t>
            </a:r>
            <a:r>
              <a:rPr lang="en-US" altLang="zh-CN" sz="1400" dirty="0"/>
              <a:t>77.</a:t>
            </a:r>
          </a:p>
          <a:p>
            <a:pPr>
              <a:lnSpc>
                <a:spcPct val="150000"/>
              </a:lnSpc>
            </a:pPr>
            <a:r>
              <a:rPr lang="en-US" altLang="zh-CN" sz="1400" dirty="0" smtClean="0"/>
              <a:t>[</a:t>
            </a:r>
            <a:r>
              <a:rPr lang="en-US" altLang="zh-CN" sz="1400" dirty="0"/>
              <a:t>13]</a:t>
            </a:r>
            <a:r>
              <a:rPr lang="zh-CN" altLang="en-US" sz="1400" dirty="0"/>
              <a:t>孟安宁。</a:t>
            </a:r>
            <a:r>
              <a:rPr lang="zh-CN" altLang="en-US" sz="1400" b="1" dirty="0"/>
              <a:t>高校文科类网站设计课程教学模式研究</a:t>
            </a:r>
            <a:r>
              <a:rPr lang="en-US" altLang="zh-CN" sz="1400" b="1" dirty="0"/>
              <a:t>[J].</a:t>
            </a:r>
            <a:r>
              <a:rPr lang="zh-CN" altLang="en-US" sz="1400" b="1" dirty="0"/>
              <a:t>时代教育</a:t>
            </a:r>
            <a:r>
              <a:rPr lang="zh-CN" altLang="en-US" sz="1400" dirty="0"/>
              <a:t>，</a:t>
            </a:r>
            <a:r>
              <a:rPr lang="en-US" altLang="zh-CN" sz="1400" dirty="0"/>
              <a:t>2017</a:t>
            </a:r>
            <a:r>
              <a:rPr lang="zh-CN" altLang="en-US" sz="1400" dirty="0"/>
              <a:t>，（</a:t>
            </a:r>
            <a:r>
              <a:rPr lang="en-US" altLang="zh-CN" sz="1400" dirty="0"/>
              <a:t>07</a:t>
            </a:r>
            <a:r>
              <a:rPr lang="zh-CN" altLang="en-US" sz="1400" dirty="0"/>
              <a:t>）：</a:t>
            </a:r>
            <a:r>
              <a:rPr lang="en-US" altLang="zh-CN" sz="1400" dirty="0"/>
              <a:t>167.</a:t>
            </a:r>
          </a:p>
          <a:p>
            <a:pPr>
              <a:lnSpc>
                <a:spcPct val="150000"/>
              </a:lnSpc>
            </a:pPr>
            <a:r>
              <a:rPr lang="en-US" altLang="zh-CN" sz="1400" dirty="0" smtClean="0"/>
              <a:t>[</a:t>
            </a:r>
            <a:r>
              <a:rPr lang="en-US" altLang="zh-CN" sz="1400" dirty="0"/>
              <a:t>14]</a:t>
            </a:r>
            <a:r>
              <a:rPr lang="zh-CN" altLang="en-US" sz="1400" dirty="0"/>
              <a:t>任峻萍。</a:t>
            </a:r>
            <a:r>
              <a:rPr lang="zh-CN" altLang="en-US" sz="1400" b="1" dirty="0"/>
              <a:t>基于信息构建的高校档案馆网站评价指标体系设计</a:t>
            </a:r>
            <a:r>
              <a:rPr lang="en-US" altLang="zh-CN" sz="1400" b="1" dirty="0"/>
              <a:t>[J].</a:t>
            </a:r>
            <a:r>
              <a:rPr lang="zh-CN" altLang="en-US" sz="1400" b="1" dirty="0"/>
              <a:t>课程教育研究</a:t>
            </a:r>
            <a:r>
              <a:rPr lang="zh-CN" altLang="en-US" sz="1400" dirty="0"/>
              <a:t>，</a:t>
            </a:r>
            <a:r>
              <a:rPr lang="en-US" altLang="zh-CN" sz="1400" dirty="0"/>
              <a:t>2017</a:t>
            </a:r>
            <a:r>
              <a:rPr lang="zh-CN" altLang="en-US" sz="1400" dirty="0"/>
              <a:t>，（</a:t>
            </a:r>
            <a:r>
              <a:rPr lang="en-US" altLang="zh-CN" sz="1400" dirty="0"/>
              <a:t>07</a:t>
            </a:r>
            <a:r>
              <a:rPr lang="zh-CN" altLang="en-US" sz="1400" dirty="0"/>
              <a:t>）：</a:t>
            </a:r>
            <a:r>
              <a:rPr lang="en-US" altLang="zh-CN" sz="1400" dirty="0"/>
              <a:t>253</a:t>
            </a:r>
            <a:r>
              <a:rPr lang="en-US" altLang="zh-CN" sz="1400" dirty="0" smtClean="0"/>
              <a:t>.</a:t>
            </a:r>
            <a:endParaRPr lang="en-US" altLang="zh-CN" sz="1400" dirty="0"/>
          </a:p>
        </p:txBody>
      </p:sp>
      <p:sp>
        <p:nvSpPr>
          <p:cNvPr id="3" name="文本框 2"/>
          <p:cNvSpPr txBox="1"/>
          <p:nvPr/>
        </p:nvSpPr>
        <p:spPr>
          <a:xfrm>
            <a:off x="4461934" y="313267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1C50A2"/>
                </a:solidFill>
              </a:rPr>
              <a:t>附录：参考文献</a:t>
            </a:r>
            <a:endParaRPr lang="zh-CN" altLang="en-US" sz="3600" b="1" dirty="0">
              <a:solidFill>
                <a:srgbClr val="1C50A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8982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243"/>
          <p:cNvSpPr/>
          <p:nvPr userDrawn="1"/>
        </p:nvSpPr>
        <p:spPr bwMode="auto">
          <a:xfrm>
            <a:off x="1566368" y="4764"/>
            <a:ext cx="2762015" cy="1865444"/>
          </a:xfrm>
          <a:custGeom>
            <a:avLst/>
            <a:gdLst>
              <a:gd name="T0" fmla="*/ 1233 w 2101"/>
              <a:gd name="T1" fmla="*/ 1234 h 1421"/>
              <a:gd name="T2" fmla="*/ 1913 w 2101"/>
              <a:gd name="T3" fmla="*/ 1234 h 1421"/>
              <a:gd name="T4" fmla="*/ 1913 w 2101"/>
              <a:gd name="T5" fmla="*/ 1234 h 1421"/>
              <a:gd name="T6" fmla="*/ 1913 w 2101"/>
              <a:gd name="T7" fmla="*/ 554 h 1421"/>
              <a:gd name="T8" fmla="*/ 1360 w 2101"/>
              <a:gd name="T9" fmla="*/ 0 h 1421"/>
              <a:gd name="T10" fmla="*/ 0 w 2101"/>
              <a:gd name="T11" fmla="*/ 0 h 1421"/>
              <a:gd name="T12" fmla="*/ 1233 w 2101"/>
              <a:gd name="T13" fmla="*/ 1234 h 14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01" h="1421">
                <a:moveTo>
                  <a:pt x="1233" y="1234"/>
                </a:moveTo>
                <a:cubicBezTo>
                  <a:pt x="1421" y="1421"/>
                  <a:pt x="1726" y="1421"/>
                  <a:pt x="1913" y="1234"/>
                </a:cubicBezTo>
                <a:cubicBezTo>
                  <a:pt x="1913" y="1234"/>
                  <a:pt x="1913" y="1234"/>
                  <a:pt x="1913" y="1234"/>
                </a:cubicBezTo>
                <a:cubicBezTo>
                  <a:pt x="2101" y="1046"/>
                  <a:pt x="2101" y="741"/>
                  <a:pt x="1913" y="554"/>
                </a:cubicBezTo>
                <a:cubicBezTo>
                  <a:pt x="1360" y="0"/>
                  <a:pt x="1360" y="0"/>
                  <a:pt x="1360" y="0"/>
                </a:cubicBezTo>
                <a:cubicBezTo>
                  <a:pt x="0" y="0"/>
                  <a:pt x="0" y="0"/>
                  <a:pt x="0" y="0"/>
                </a:cubicBezTo>
                <a:lnTo>
                  <a:pt x="1233" y="1234"/>
                </a:lnTo>
                <a:close/>
              </a:path>
            </a:pathLst>
          </a:custGeom>
          <a:solidFill>
            <a:srgbClr val="1C50A2">
              <a:alpha val="1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27" name="Freeform 244"/>
          <p:cNvSpPr/>
          <p:nvPr userDrawn="1"/>
        </p:nvSpPr>
        <p:spPr bwMode="auto">
          <a:xfrm>
            <a:off x="1769477" y="4764"/>
            <a:ext cx="1599892" cy="1105595"/>
          </a:xfrm>
          <a:custGeom>
            <a:avLst/>
            <a:gdLst>
              <a:gd name="T0" fmla="*/ 738 w 1217"/>
              <a:gd name="T1" fmla="*/ 738 h 842"/>
              <a:gd name="T2" fmla="*/ 1114 w 1217"/>
              <a:gd name="T3" fmla="*/ 738 h 842"/>
              <a:gd name="T4" fmla="*/ 1114 w 1217"/>
              <a:gd name="T5" fmla="*/ 738 h 842"/>
              <a:gd name="T6" fmla="*/ 1114 w 1217"/>
              <a:gd name="T7" fmla="*/ 362 h 842"/>
              <a:gd name="T8" fmla="*/ 752 w 1217"/>
              <a:gd name="T9" fmla="*/ 0 h 842"/>
              <a:gd name="T10" fmla="*/ 0 w 1217"/>
              <a:gd name="T11" fmla="*/ 0 h 842"/>
              <a:gd name="T12" fmla="*/ 738 w 1217"/>
              <a:gd name="T13" fmla="*/ 738 h 8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17" h="842">
                <a:moveTo>
                  <a:pt x="738" y="738"/>
                </a:moveTo>
                <a:cubicBezTo>
                  <a:pt x="841" y="842"/>
                  <a:pt x="1011" y="842"/>
                  <a:pt x="1114" y="738"/>
                </a:cubicBezTo>
                <a:cubicBezTo>
                  <a:pt x="1114" y="738"/>
                  <a:pt x="1114" y="738"/>
                  <a:pt x="1114" y="738"/>
                </a:cubicBezTo>
                <a:cubicBezTo>
                  <a:pt x="1217" y="635"/>
                  <a:pt x="1217" y="465"/>
                  <a:pt x="1114" y="362"/>
                </a:cubicBezTo>
                <a:cubicBezTo>
                  <a:pt x="752" y="0"/>
                  <a:pt x="752" y="0"/>
                  <a:pt x="752" y="0"/>
                </a:cubicBezTo>
                <a:cubicBezTo>
                  <a:pt x="0" y="0"/>
                  <a:pt x="0" y="0"/>
                  <a:pt x="0" y="0"/>
                </a:cubicBezTo>
                <a:lnTo>
                  <a:pt x="738" y="738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28" name="Freeform 246"/>
          <p:cNvSpPr/>
          <p:nvPr userDrawn="1"/>
        </p:nvSpPr>
        <p:spPr bwMode="auto">
          <a:xfrm>
            <a:off x="0" y="4764"/>
            <a:ext cx="3566561" cy="3290491"/>
          </a:xfrm>
          <a:custGeom>
            <a:avLst/>
            <a:gdLst>
              <a:gd name="T0" fmla="*/ 0 w 2713"/>
              <a:gd name="T1" fmla="*/ 730 h 2506"/>
              <a:gd name="T2" fmla="*/ 1518 w 2713"/>
              <a:gd name="T3" fmla="*/ 2249 h 2506"/>
              <a:gd name="T4" fmla="*/ 2455 w 2713"/>
              <a:gd name="T5" fmla="*/ 2249 h 2506"/>
              <a:gd name="T6" fmla="*/ 2455 w 2713"/>
              <a:gd name="T7" fmla="*/ 2249 h 2506"/>
              <a:gd name="T8" fmla="*/ 2455 w 2713"/>
              <a:gd name="T9" fmla="*/ 1312 h 2506"/>
              <a:gd name="T10" fmla="*/ 1143 w 2713"/>
              <a:gd name="T11" fmla="*/ 0 h 2506"/>
              <a:gd name="T12" fmla="*/ 0 w 2713"/>
              <a:gd name="T13" fmla="*/ 0 h 2506"/>
              <a:gd name="T14" fmla="*/ 0 w 2713"/>
              <a:gd name="T15" fmla="*/ 730 h 2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713" h="2506">
                <a:moveTo>
                  <a:pt x="0" y="730"/>
                </a:moveTo>
                <a:cubicBezTo>
                  <a:pt x="1518" y="2249"/>
                  <a:pt x="1518" y="2249"/>
                  <a:pt x="1518" y="2249"/>
                </a:cubicBezTo>
                <a:cubicBezTo>
                  <a:pt x="1776" y="2506"/>
                  <a:pt x="2197" y="2506"/>
                  <a:pt x="2455" y="2249"/>
                </a:cubicBezTo>
                <a:cubicBezTo>
                  <a:pt x="2455" y="2249"/>
                  <a:pt x="2455" y="2249"/>
                  <a:pt x="2455" y="2249"/>
                </a:cubicBezTo>
                <a:cubicBezTo>
                  <a:pt x="2713" y="1991"/>
                  <a:pt x="2713" y="1570"/>
                  <a:pt x="2455" y="1312"/>
                </a:cubicBezTo>
                <a:cubicBezTo>
                  <a:pt x="1143" y="0"/>
                  <a:pt x="1143" y="0"/>
                  <a:pt x="1143" y="0"/>
                </a:cubicBezTo>
                <a:cubicBezTo>
                  <a:pt x="0" y="0"/>
                  <a:pt x="0" y="0"/>
                  <a:pt x="0" y="0"/>
                </a:cubicBezTo>
                <a:lnTo>
                  <a:pt x="0" y="730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29" name="Freeform 248"/>
          <p:cNvSpPr/>
          <p:nvPr userDrawn="1"/>
        </p:nvSpPr>
        <p:spPr bwMode="auto">
          <a:xfrm>
            <a:off x="0" y="4764"/>
            <a:ext cx="1845725" cy="3014421"/>
          </a:xfrm>
          <a:custGeom>
            <a:avLst/>
            <a:gdLst>
              <a:gd name="T0" fmla="*/ 0 w 1404"/>
              <a:gd name="T1" fmla="*/ 231 h 2296"/>
              <a:gd name="T2" fmla="*/ 200 w 1404"/>
              <a:gd name="T3" fmla="*/ 208 h 2296"/>
              <a:gd name="T4" fmla="*/ 825 w 1404"/>
              <a:gd name="T5" fmla="*/ 467 h 2296"/>
              <a:gd name="T6" fmla="*/ 1084 w 1404"/>
              <a:gd name="T7" fmla="*/ 1092 h 2296"/>
              <a:gd name="T8" fmla="*/ 825 w 1404"/>
              <a:gd name="T9" fmla="*/ 1717 h 2296"/>
              <a:gd name="T10" fmla="*/ 200 w 1404"/>
              <a:gd name="T11" fmla="*/ 1976 h 2296"/>
              <a:gd name="T12" fmla="*/ 0 w 1404"/>
              <a:gd name="T13" fmla="*/ 1953 h 2296"/>
              <a:gd name="T14" fmla="*/ 0 w 1404"/>
              <a:gd name="T15" fmla="*/ 2279 h 2296"/>
              <a:gd name="T16" fmla="*/ 200 w 1404"/>
              <a:gd name="T17" fmla="*/ 2296 h 2296"/>
              <a:gd name="T18" fmla="*/ 1051 w 1404"/>
              <a:gd name="T19" fmla="*/ 1943 h 2296"/>
              <a:gd name="T20" fmla="*/ 1404 w 1404"/>
              <a:gd name="T21" fmla="*/ 1092 h 2296"/>
              <a:gd name="T22" fmla="*/ 1051 w 1404"/>
              <a:gd name="T23" fmla="*/ 241 h 2296"/>
              <a:gd name="T24" fmla="*/ 708 w 1404"/>
              <a:gd name="T25" fmla="*/ 0 h 2296"/>
              <a:gd name="T26" fmla="*/ 0 w 1404"/>
              <a:gd name="T27" fmla="*/ 0 h 2296"/>
              <a:gd name="T28" fmla="*/ 0 w 1404"/>
              <a:gd name="T29" fmla="*/ 231 h 2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404" h="2296">
                <a:moveTo>
                  <a:pt x="0" y="231"/>
                </a:moveTo>
                <a:cubicBezTo>
                  <a:pt x="65" y="216"/>
                  <a:pt x="132" y="208"/>
                  <a:pt x="200" y="208"/>
                </a:cubicBezTo>
                <a:cubicBezTo>
                  <a:pt x="436" y="208"/>
                  <a:pt x="658" y="300"/>
                  <a:pt x="825" y="467"/>
                </a:cubicBezTo>
                <a:cubicBezTo>
                  <a:pt x="992" y="634"/>
                  <a:pt x="1084" y="856"/>
                  <a:pt x="1084" y="1092"/>
                </a:cubicBezTo>
                <a:cubicBezTo>
                  <a:pt x="1084" y="1328"/>
                  <a:pt x="992" y="1550"/>
                  <a:pt x="825" y="1717"/>
                </a:cubicBezTo>
                <a:cubicBezTo>
                  <a:pt x="658" y="1884"/>
                  <a:pt x="436" y="1976"/>
                  <a:pt x="200" y="1976"/>
                </a:cubicBezTo>
                <a:cubicBezTo>
                  <a:pt x="132" y="1976"/>
                  <a:pt x="65" y="1968"/>
                  <a:pt x="0" y="1953"/>
                </a:cubicBezTo>
                <a:cubicBezTo>
                  <a:pt x="0" y="2279"/>
                  <a:pt x="0" y="2279"/>
                  <a:pt x="0" y="2279"/>
                </a:cubicBezTo>
                <a:cubicBezTo>
                  <a:pt x="65" y="2290"/>
                  <a:pt x="132" y="2296"/>
                  <a:pt x="200" y="2296"/>
                </a:cubicBezTo>
                <a:cubicBezTo>
                  <a:pt x="521" y="2296"/>
                  <a:pt x="824" y="2171"/>
                  <a:pt x="1051" y="1943"/>
                </a:cubicBezTo>
                <a:cubicBezTo>
                  <a:pt x="1279" y="1716"/>
                  <a:pt x="1404" y="1414"/>
                  <a:pt x="1404" y="1092"/>
                </a:cubicBezTo>
                <a:cubicBezTo>
                  <a:pt x="1404" y="770"/>
                  <a:pt x="1279" y="468"/>
                  <a:pt x="1051" y="241"/>
                </a:cubicBezTo>
                <a:cubicBezTo>
                  <a:pt x="950" y="140"/>
                  <a:pt x="834" y="59"/>
                  <a:pt x="708" y="0"/>
                </a:cubicBezTo>
                <a:cubicBezTo>
                  <a:pt x="0" y="0"/>
                  <a:pt x="0" y="0"/>
                  <a:pt x="0" y="0"/>
                </a:cubicBezTo>
                <a:lnTo>
                  <a:pt x="0" y="23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30" name="Oval 251"/>
          <p:cNvSpPr>
            <a:spLocks noChangeArrowheads="1"/>
          </p:cNvSpPr>
          <p:nvPr userDrawn="1"/>
        </p:nvSpPr>
        <p:spPr bwMode="auto">
          <a:xfrm>
            <a:off x="3582336" y="595685"/>
            <a:ext cx="341801" cy="341801"/>
          </a:xfrm>
          <a:prstGeom prst="ellipse">
            <a:avLst/>
          </a:prstGeom>
          <a:solidFill>
            <a:srgbClr val="1C50A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31" name="Oval 252"/>
          <p:cNvSpPr>
            <a:spLocks noChangeArrowheads="1"/>
          </p:cNvSpPr>
          <p:nvPr userDrawn="1"/>
        </p:nvSpPr>
        <p:spPr bwMode="auto">
          <a:xfrm>
            <a:off x="419362" y="3230283"/>
            <a:ext cx="168271" cy="168271"/>
          </a:xfrm>
          <a:prstGeom prst="ellipse">
            <a:avLst/>
          </a:prstGeom>
          <a:solidFill>
            <a:srgbClr val="1C50A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32" name="Oval 253"/>
          <p:cNvSpPr>
            <a:spLocks noChangeArrowheads="1"/>
          </p:cNvSpPr>
          <p:nvPr userDrawn="1"/>
        </p:nvSpPr>
        <p:spPr bwMode="auto">
          <a:xfrm>
            <a:off x="2371572" y="2221211"/>
            <a:ext cx="168271" cy="16695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33" name="Freeform 261"/>
          <p:cNvSpPr/>
          <p:nvPr userDrawn="1"/>
        </p:nvSpPr>
        <p:spPr bwMode="auto">
          <a:xfrm>
            <a:off x="922862" y="2925517"/>
            <a:ext cx="503499" cy="435139"/>
          </a:xfrm>
          <a:custGeom>
            <a:avLst/>
            <a:gdLst>
              <a:gd name="T0" fmla="*/ 0 w 383"/>
              <a:gd name="T1" fmla="*/ 113 h 331"/>
              <a:gd name="T2" fmla="*/ 321 w 383"/>
              <a:gd name="T3" fmla="*/ 0 h 331"/>
              <a:gd name="T4" fmla="*/ 383 w 383"/>
              <a:gd name="T5" fmla="*/ 331 h 331"/>
              <a:gd name="T6" fmla="*/ 0 w 383"/>
              <a:gd name="T7" fmla="*/ 113 h 3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83" h="331">
                <a:moveTo>
                  <a:pt x="0" y="113"/>
                </a:moveTo>
                <a:lnTo>
                  <a:pt x="321" y="0"/>
                </a:lnTo>
                <a:lnTo>
                  <a:pt x="383" y="331"/>
                </a:lnTo>
                <a:lnTo>
                  <a:pt x="0" y="113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35" name="Freeform 245"/>
          <p:cNvSpPr/>
          <p:nvPr userDrawn="1"/>
        </p:nvSpPr>
        <p:spPr bwMode="auto">
          <a:xfrm>
            <a:off x="8122189" y="5714791"/>
            <a:ext cx="1656798" cy="1138447"/>
          </a:xfrm>
          <a:custGeom>
            <a:avLst/>
            <a:gdLst>
              <a:gd name="T0" fmla="*/ 480 w 1205"/>
              <a:gd name="T1" fmla="*/ 104 h 829"/>
              <a:gd name="T2" fmla="*/ 104 w 1205"/>
              <a:gd name="T3" fmla="*/ 104 h 829"/>
              <a:gd name="T4" fmla="*/ 104 w 1205"/>
              <a:gd name="T5" fmla="*/ 104 h 829"/>
              <a:gd name="T6" fmla="*/ 104 w 1205"/>
              <a:gd name="T7" fmla="*/ 480 h 829"/>
              <a:gd name="T8" fmla="*/ 453 w 1205"/>
              <a:gd name="T9" fmla="*/ 829 h 829"/>
              <a:gd name="T10" fmla="*/ 1205 w 1205"/>
              <a:gd name="T11" fmla="*/ 829 h 829"/>
              <a:gd name="T12" fmla="*/ 480 w 1205"/>
              <a:gd name="T13" fmla="*/ 104 h 8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05" h="829">
                <a:moveTo>
                  <a:pt x="480" y="104"/>
                </a:moveTo>
                <a:cubicBezTo>
                  <a:pt x="376" y="0"/>
                  <a:pt x="207" y="0"/>
                  <a:pt x="104" y="104"/>
                </a:cubicBezTo>
                <a:cubicBezTo>
                  <a:pt x="104" y="104"/>
                  <a:pt x="104" y="104"/>
                  <a:pt x="104" y="104"/>
                </a:cubicBezTo>
                <a:cubicBezTo>
                  <a:pt x="0" y="207"/>
                  <a:pt x="0" y="377"/>
                  <a:pt x="104" y="480"/>
                </a:cubicBezTo>
                <a:cubicBezTo>
                  <a:pt x="453" y="829"/>
                  <a:pt x="453" y="829"/>
                  <a:pt x="453" y="829"/>
                </a:cubicBezTo>
                <a:cubicBezTo>
                  <a:pt x="1205" y="829"/>
                  <a:pt x="1205" y="829"/>
                  <a:pt x="1205" y="829"/>
                </a:cubicBezTo>
                <a:lnTo>
                  <a:pt x="480" y="104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36" name="Freeform 247"/>
          <p:cNvSpPr/>
          <p:nvPr userDrawn="1"/>
        </p:nvSpPr>
        <p:spPr bwMode="auto">
          <a:xfrm>
            <a:off x="8069941" y="3270155"/>
            <a:ext cx="4122056" cy="3662829"/>
          </a:xfrm>
          <a:custGeom>
            <a:avLst/>
            <a:gdLst>
              <a:gd name="T0" fmla="*/ 1358 w 2998"/>
              <a:gd name="T1" fmla="*/ 293 h 2668"/>
              <a:gd name="T2" fmla="*/ 293 w 2998"/>
              <a:gd name="T3" fmla="*/ 293 h 2668"/>
              <a:gd name="T4" fmla="*/ 293 w 2998"/>
              <a:gd name="T5" fmla="*/ 293 h 2668"/>
              <a:gd name="T6" fmla="*/ 293 w 2998"/>
              <a:gd name="T7" fmla="*/ 1357 h 2668"/>
              <a:gd name="T8" fmla="*/ 1604 w 2998"/>
              <a:gd name="T9" fmla="*/ 2668 h 2668"/>
              <a:gd name="T10" fmla="*/ 2998 w 2998"/>
              <a:gd name="T11" fmla="*/ 2668 h 2668"/>
              <a:gd name="T12" fmla="*/ 2998 w 2998"/>
              <a:gd name="T13" fmla="*/ 1933 h 2668"/>
              <a:gd name="T14" fmla="*/ 1358 w 2998"/>
              <a:gd name="T15" fmla="*/ 293 h 26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998" h="2668">
                <a:moveTo>
                  <a:pt x="1358" y="293"/>
                </a:moveTo>
                <a:cubicBezTo>
                  <a:pt x="1065" y="0"/>
                  <a:pt x="586" y="0"/>
                  <a:pt x="293" y="293"/>
                </a:cubicBezTo>
                <a:cubicBezTo>
                  <a:pt x="293" y="293"/>
                  <a:pt x="293" y="293"/>
                  <a:pt x="293" y="293"/>
                </a:cubicBezTo>
                <a:cubicBezTo>
                  <a:pt x="0" y="586"/>
                  <a:pt x="0" y="1065"/>
                  <a:pt x="293" y="1357"/>
                </a:cubicBezTo>
                <a:cubicBezTo>
                  <a:pt x="1604" y="2668"/>
                  <a:pt x="1604" y="2668"/>
                  <a:pt x="1604" y="2668"/>
                </a:cubicBezTo>
                <a:cubicBezTo>
                  <a:pt x="2998" y="2668"/>
                  <a:pt x="2998" y="2668"/>
                  <a:pt x="2998" y="2668"/>
                </a:cubicBezTo>
                <a:cubicBezTo>
                  <a:pt x="2998" y="1933"/>
                  <a:pt x="2998" y="1933"/>
                  <a:pt x="2998" y="1933"/>
                </a:cubicBezTo>
                <a:lnTo>
                  <a:pt x="1358" y="293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37" name="Freeform 249"/>
          <p:cNvSpPr/>
          <p:nvPr userDrawn="1"/>
        </p:nvSpPr>
        <p:spPr bwMode="auto">
          <a:xfrm>
            <a:off x="9778986" y="4295145"/>
            <a:ext cx="2139400" cy="2789746"/>
          </a:xfrm>
          <a:custGeom>
            <a:avLst/>
            <a:gdLst>
              <a:gd name="T0" fmla="*/ 1556 w 1556"/>
              <a:gd name="T1" fmla="*/ 1661 h 2032"/>
              <a:gd name="T2" fmla="*/ 1046 w 1556"/>
              <a:gd name="T3" fmla="*/ 1845 h 2032"/>
              <a:gd name="T4" fmla="*/ 481 w 1556"/>
              <a:gd name="T5" fmla="*/ 1611 h 2032"/>
              <a:gd name="T6" fmla="*/ 247 w 1556"/>
              <a:gd name="T7" fmla="*/ 1046 h 2032"/>
              <a:gd name="T8" fmla="*/ 481 w 1556"/>
              <a:gd name="T9" fmla="*/ 481 h 2032"/>
              <a:gd name="T10" fmla="*/ 1046 w 1556"/>
              <a:gd name="T11" fmla="*/ 247 h 2032"/>
              <a:gd name="T12" fmla="*/ 1556 w 1556"/>
              <a:gd name="T13" fmla="*/ 431 h 2032"/>
              <a:gd name="T14" fmla="*/ 1556 w 1556"/>
              <a:gd name="T15" fmla="*/ 133 h 2032"/>
              <a:gd name="T16" fmla="*/ 1453 w 1556"/>
              <a:gd name="T17" fmla="*/ 82 h 2032"/>
              <a:gd name="T18" fmla="*/ 1046 w 1556"/>
              <a:gd name="T19" fmla="*/ 0 h 2032"/>
              <a:gd name="T20" fmla="*/ 639 w 1556"/>
              <a:gd name="T21" fmla="*/ 82 h 2032"/>
              <a:gd name="T22" fmla="*/ 306 w 1556"/>
              <a:gd name="T23" fmla="*/ 306 h 2032"/>
              <a:gd name="T24" fmla="*/ 82 w 1556"/>
              <a:gd name="T25" fmla="*/ 639 h 2032"/>
              <a:gd name="T26" fmla="*/ 0 w 1556"/>
              <a:gd name="T27" fmla="*/ 1046 h 2032"/>
              <a:gd name="T28" fmla="*/ 82 w 1556"/>
              <a:gd name="T29" fmla="*/ 1453 h 2032"/>
              <a:gd name="T30" fmla="*/ 306 w 1556"/>
              <a:gd name="T31" fmla="*/ 1786 h 2032"/>
              <a:gd name="T32" fmla="*/ 639 w 1556"/>
              <a:gd name="T33" fmla="*/ 2010 h 2032"/>
              <a:gd name="T34" fmla="*/ 696 w 1556"/>
              <a:gd name="T35" fmla="*/ 2032 h 2032"/>
              <a:gd name="T36" fmla="*/ 1396 w 1556"/>
              <a:gd name="T37" fmla="*/ 2032 h 2032"/>
              <a:gd name="T38" fmla="*/ 1453 w 1556"/>
              <a:gd name="T39" fmla="*/ 2010 h 2032"/>
              <a:gd name="T40" fmla="*/ 1556 w 1556"/>
              <a:gd name="T41" fmla="*/ 1959 h 2032"/>
              <a:gd name="T42" fmla="*/ 1556 w 1556"/>
              <a:gd name="T43" fmla="*/ 1661 h 20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556" h="2032">
                <a:moveTo>
                  <a:pt x="1556" y="1661"/>
                </a:moveTo>
                <a:cubicBezTo>
                  <a:pt x="1413" y="1780"/>
                  <a:pt x="1234" y="1845"/>
                  <a:pt x="1046" y="1845"/>
                </a:cubicBezTo>
                <a:cubicBezTo>
                  <a:pt x="832" y="1845"/>
                  <a:pt x="632" y="1762"/>
                  <a:pt x="481" y="1611"/>
                </a:cubicBezTo>
                <a:cubicBezTo>
                  <a:pt x="330" y="1460"/>
                  <a:pt x="247" y="1259"/>
                  <a:pt x="247" y="1046"/>
                </a:cubicBezTo>
                <a:cubicBezTo>
                  <a:pt x="247" y="833"/>
                  <a:pt x="330" y="632"/>
                  <a:pt x="481" y="481"/>
                </a:cubicBezTo>
                <a:cubicBezTo>
                  <a:pt x="632" y="330"/>
                  <a:pt x="832" y="247"/>
                  <a:pt x="1046" y="247"/>
                </a:cubicBezTo>
                <a:cubicBezTo>
                  <a:pt x="1234" y="247"/>
                  <a:pt x="1413" y="312"/>
                  <a:pt x="1556" y="431"/>
                </a:cubicBezTo>
                <a:cubicBezTo>
                  <a:pt x="1556" y="133"/>
                  <a:pt x="1556" y="133"/>
                  <a:pt x="1556" y="133"/>
                </a:cubicBezTo>
                <a:cubicBezTo>
                  <a:pt x="1523" y="114"/>
                  <a:pt x="1488" y="97"/>
                  <a:pt x="1453" y="82"/>
                </a:cubicBezTo>
                <a:cubicBezTo>
                  <a:pt x="1324" y="28"/>
                  <a:pt x="1187" y="0"/>
                  <a:pt x="1046" y="0"/>
                </a:cubicBezTo>
                <a:cubicBezTo>
                  <a:pt x="905" y="0"/>
                  <a:pt x="768" y="28"/>
                  <a:pt x="639" y="82"/>
                </a:cubicBezTo>
                <a:cubicBezTo>
                  <a:pt x="514" y="135"/>
                  <a:pt x="402" y="210"/>
                  <a:pt x="306" y="306"/>
                </a:cubicBezTo>
                <a:cubicBezTo>
                  <a:pt x="210" y="402"/>
                  <a:pt x="135" y="514"/>
                  <a:pt x="82" y="639"/>
                </a:cubicBezTo>
                <a:cubicBezTo>
                  <a:pt x="27" y="768"/>
                  <a:pt x="0" y="905"/>
                  <a:pt x="0" y="1046"/>
                </a:cubicBezTo>
                <a:cubicBezTo>
                  <a:pt x="0" y="1187"/>
                  <a:pt x="27" y="1324"/>
                  <a:pt x="82" y="1453"/>
                </a:cubicBezTo>
                <a:cubicBezTo>
                  <a:pt x="135" y="1578"/>
                  <a:pt x="210" y="1690"/>
                  <a:pt x="306" y="1786"/>
                </a:cubicBezTo>
                <a:cubicBezTo>
                  <a:pt x="402" y="1882"/>
                  <a:pt x="514" y="1957"/>
                  <a:pt x="639" y="2010"/>
                </a:cubicBezTo>
                <a:cubicBezTo>
                  <a:pt x="658" y="2018"/>
                  <a:pt x="677" y="2025"/>
                  <a:pt x="696" y="2032"/>
                </a:cubicBezTo>
                <a:cubicBezTo>
                  <a:pt x="1396" y="2032"/>
                  <a:pt x="1396" y="2032"/>
                  <a:pt x="1396" y="2032"/>
                </a:cubicBezTo>
                <a:cubicBezTo>
                  <a:pt x="1415" y="2025"/>
                  <a:pt x="1434" y="2018"/>
                  <a:pt x="1453" y="2010"/>
                </a:cubicBezTo>
                <a:cubicBezTo>
                  <a:pt x="1488" y="1995"/>
                  <a:pt x="1523" y="1978"/>
                  <a:pt x="1556" y="1959"/>
                </a:cubicBezTo>
                <a:lnTo>
                  <a:pt x="1556" y="166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38" name="Freeform 250"/>
          <p:cNvSpPr>
            <a:spLocks noEditPoints="1"/>
          </p:cNvSpPr>
          <p:nvPr userDrawn="1"/>
        </p:nvSpPr>
        <p:spPr bwMode="auto">
          <a:xfrm>
            <a:off x="10426070" y="4933115"/>
            <a:ext cx="1458807" cy="1513805"/>
          </a:xfrm>
          <a:custGeom>
            <a:avLst/>
            <a:gdLst>
              <a:gd name="T0" fmla="*/ 1061 w 1061"/>
              <a:gd name="T1" fmla="*/ 343 h 1102"/>
              <a:gd name="T2" fmla="*/ 551 w 1061"/>
              <a:gd name="T3" fmla="*/ 0 h 1102"/>
              <a:gd name="T4" fmla="*/ 0 w 1061"/>
              <a:gd name="T5" fmla="*/ 551 h 1102"/>
              <a:gd name="T6" fmla="*/ 551 w 1061"/>
              <a:gd name="T7" fmla="*/ 1102 h 1102"/>
              <a:gd name="T8" fmla="*/ 1061 w 1061"/>
              <a:gd name="T9" fmla="*/ 759 h 1102"/>
              <a:gd name="T10" fmla="*/ 1061 w 1061"/>
              <a:gd name="T11" fmla="*/ 343 h 1102"/>
              <a:gd name="T12" fmla="*/ 551 w 1061"/>
              <a:gd name="T13" fmla="*/ 855 h 1102"/>
              <a:gd name="T14" fmla="*/ 247 w 1061"/>
              <a:gd name="T15" fmla="*/ 551 h 1102"/>
              <a:gd name="T16" fmla="*/ 551 w 1061"/>
              <a:gd name="T17" fmla="*/ 247 h 1102"/>
              <a:gd name="T18" fmla="*/ 855 w 1061"/>
              <a:gd name="T19" fmla="*/ 551 h 1102"/>
              <a:gd name="T20" fmla="*/ 551 w 1061"/>
              <a:gd name="T21" fmla="*/ 855 h 1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61" h="1102">
                <a:moveTo>
                  <a:pt x="1061" y="343"/>
                </a:moveTo>
                <a:cubicBezTo>
                  <a:pt x="979" y="142"/>
                  <a:pt x="781" y="0"/>
                  <a:pt x="551" y="0"/>
                </a:cubicBezTo>
                <a:cubicBezTo>
                  <a:pt x="247" y="0"/>
                  <a:pt x="0" y="247"/>
                  <a:pt x="0" y="551"/>
                </a:cubicBezTo>
                <a:cubicBezTo>
                  <a:pt x="0" y="855"/>
                  <a:pt x="247" y="1102"/>
                  <a:pt x="551" y="1102"/>
                </a:cubicBezTo>
                <a:cubicBezTo>
                  <a:pt x="781" y="1102"/>
                  <a:pt x="979" y="960"/>
                  <a:pt x="1061" y="759"/>
                </a:cubicBezTo>
                <a:lnTo>
                  <a:pt x="1061" y="343"/>
                </a:lnTo>
                <a:close/>
                <a:moveTo>
                  <a:pt x="551" y="855"/>
                </a:moveTo>
                <a:cubicBezTo>
                  <a:pt x="383" y="855"/>
                  <a:pt x="247" y="719"/>
                  <a:pt x="247" y="551"/>
                </a:cubicBezTo>
                <a:cubicBezTo>
                  <a:pt x="247" y="383"/>
                  <a:pt x="383" y="247"/>
                  <a:pt x="551" y="247"/>
                </a:cubicBezTo>
                <a:cubicBezTo>
                  <a:pt x="718" y="247"/>
                  <a:pt x="855" y="383"/>
                  <a:pt x="855" y="551"/>
                </a:cubicBezTo>
                <a:cubicBezTo>
                  <a:pt x="855" y="719"/>
                  <a:pt x="718" y="855"/>
                  <a:pt x="551" y="8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39" name="Oval 254"/>
          <p:cNvSpPr>
            <a:spLocks noChangeArrowheads="1"/>
          </p:cNvSpPr>
          <p:nvPr userDrawn="1"/>
        </p:nvSpPr>
        <p:spPr bwMode="auto">
          <a:xfrm>
            <a:off x="9066771" y="4441601"/>
            <a:ext cx="269487" cy="26948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40" name="Oval 255"/>
          <p:cNvSpPr>
            <a:spLocks noChangeArrowheads="1"/>
          </p:cNvSpPr>
          <p:nvPr userDrawn="1"/>
        </p:nvSpPr>
        <p:spPr bwMode="auto">
          <a:xfrm>
            <a:off x="8952651" y="5101570"/>
            <a:ext cx="104495" cy="10449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41" name="Oval 256"/>
          <p:cNvSpPr>
            <a:spLocks noChangeArrowheads="1"/>
          </p:cNvSpPr>
          <p:nvPr userDrawn="1"/>
        </p:nvSpPr>
        <p:spPr bwMode="auto">
          <a:xfrm>
            <a:off x="11545779" y="3565767"/>
            <a:ext cx="104495" cy="104495"/>
          </a:xfrm>
          <a:prstGeom prst="ellipse">
            <a:avLst/>
          </a:prstGeom>
          <a:solidFill>
            <a:srgbClr val="1C50A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42" name="Oval 257"/>
          <p:cNvSpPr>
            <a:spLocks noChangeArrowheads="1"/>
          </p:cNvSpPr>
          <p:nvPr userDrawn="1"/>
        </p:nvSpPr>
        <p:spPr bwMode="auto">
          <a:xfrm>
            <a:off x="11284541" y="3151911"/>
            <a:ext cx="104495" cy="104495"/>
          </a:xfrm>
          <a:prstGeom prst="ellipse">
            <a:avLst/>
          </a:prstGeom>
          <a:solidFill>
            <a:srgbClr val="1C50A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43" name="Oval 259"/>
          <p:cNvSpPr>
            <a:spLocks noChangeArrowheads="1"/>
          </p:cNvSpPr>
          <p:nvPr userDrawn="1"/>
        </p:nvSpPr>
        <p:spPr bwMode="auto">
          <a:xfrm>
            <a:off x="9420129" y="5233564"/>
            <a:ext cx="104495" cy="10449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45" name="Freeform 262"/>
          <p:cNvSpPr/>
          <p:nvPr userDrawn="1"/>
        </p:nvSpPr>
        <p:spPr bwMode="auto">
          <a:xfrm>
            <a:off x="10422457" y="3230282"/>
            <a:ext cx="526601" cy="455104"/>
          </a:xfrm>
          <a:custGeom>
            <a:avLst/>
            <a:gdLst>
              <a:gd name="T0" fmla="*/ 0 w 383"/>
              <a:gd name="T1" fmla="*/ 114 h 331"/>
              <a:gd name="T2" fmla="*/ 321 w 383"/>
              <a:gd name="T3" fmla="*/ 0 h 331"/>
              <a:gd name="T4" fmla="*/ 383 w 383"/>
              <a:gd name="T5" fmla="*/ 331 h 331"/>
              <a:gd name="T6" fmla="*/ 0 w 383"/>
              <a:gd name="T7" fmla="*/ 114 h 3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83" h="331">
                <a:moveTo>
                  <a:pt x="0" y="114"/>
                </a:moveTo>
                <a:lnTo>
                  <a:pt x="321" y="0"/>
                </a:lnTo>
                <a:lnTo>
                  <a:pt x="383" y="331"/>
                </a:lnTo>
                <a:lnTo>
                  <a:pt x="0" y="114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grpSp>
        <p:nvGrpSpPr>
          <p:cNvPr id="70" name="组合 69"/>
          <p:cNvGrpSpPr/>
          <p:nvPr/>
        </p:nvGrpSpPr>
        <p:grpSpPr>
          <a:xfrm rot="19645164">
            <a:off x="10002914" y="-743187"/>
            <a:ext cx="2139400" cy="2789746"/>
            <a:chOff x="8836427" y="-139001"/>
            <a:chExt cx="2139400" cy="2789746"/>
          </a:xfrm>
        </p:grpSpPr>
        <p:sp>
          <p:nvSpPr>
            <p:cNvPr id="68" name="Freeform 249"/>
            <p:cNvSpPr/>
            <p:nvPr/>
          </p:nvSpPr>
          <p:spPr bwMode="auto">
            <a:xfrm rot="19447546">
              <a:off x="8836427" y="-139001"/>
              <a:ext cx="2139400" cy="2789746"/>
            </a:xfrm>
            <a:custGeom>
              <a:avLst/>
              <a:gdLst>
                <a:gd name="T0" fmla="*/ 1556 w 1556"/>
                <a:gd name="T1" fmla="*/ 1661 h 2032"/>
                <a:gd name="T2" fmla="*/ 1046 w 1556"/>
                <a:gd name="T3" fmla="*/ 1845 h 2032"/>
                <a:gd name="T4" fmla="*/ 481 w 1556"/>
                <a:gd name="T5" fmla="*/ 1611 h 2032"/>
                <a:gd name="T6" fmla="*/ 247 w 1556"/>
                <a:gd name="T7" fmla="*/ 1046 h 2032"/>
                <a:gd name="T8" fmla="*/ 481 w 1556"/>
                <a:gd name="T9" fmla="*/ 481 h 2032"/>
                <a:gd name="T10" fmla="*/ 1046 w 1556"/>
                <a:gd name="T11" fmla="*/ 247 h 2032"/>
                <a:gd name="T12" fmla="*/ 1556 w 1556"/>
                <a:gd name="T13" fmla="*/ 431 h 2032"/>
                <a:gd name="T14" fmla="*/ 1556 w 1556"/>
                <a:gd name="T15" fmla="*/ 133 h 2032"/>
                <a:gd name="T16" fmla="*/ 1453 w 1556"/>
                <a:gd name="T17" fmla="*/ 82 h 2032"/>
                <a:gd name="T18" fmla="*/ 1046 w 1556"/>
                <a:gd name="T19" fmla="*/ 0 h 2032"/>
                <a:gd name="T20" fmla="*/ 639 w 1556"/>
                <a:gd name="T21" fmla="*/ 82 h 2032"/>
                <a:gd name="T22" fmla="*/ 306 w 1556"/>
                <a:gd name="T23" fmla="*/ 306 h 2032"/>
                <a:gd name="T24" fmla="*/ 82 w 1556"/>
                <a:gd name="T25" fmla="*/ 639 h 2032"/>
                <a:gd name="T26" fmla="*/ 0 w 1556"/>
                <a:gd name="T27" fmla="*/ 1046 h 2032"/>
                <a:gd name="T28" fmla="*/ 82 w 1556"/>
                <a:gd name="T29" fmla="*/ 1453 h 2032"/>
                <a:gd name="T30" fmla="*/ 306 w 1556"/>
                <a:gd name="T31" fmla="*/ 1786 h 2032"/>
                <a:gd name="T32" fmla="*/ 639 w 1556"/>
                <a:gd name="T33" fmla="*/ 2010 h 2032"/>
                <a:gd name="T34" fmla="*/ 696 w 1556"/>
                <a:gd name="T35" fmla="*/ 2032 h 2032"/>
                <a:gd name="T36" fmla="*/ 1396 w 1556"/>
                <a:gd name="T37" fmla="*/ 2032 h 2032"/>
                <a:gd name="T38" fmla="*/ 1453 w 1556"/>
                <a:gd name="T39" fmla="*/ 2010 h 2032"/>
                <a:gd name="T40" fmla="*/ 1556 w 1556"/>
                <a:gd name="T41" fmla="*/ 1959 h 2032"/>
                <a:gd name="T42" fmla="*/ 1556 w 1556"/>
                <a:gd name="T43" fmla="*/ 1661 h 2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56" h="2032">
                  <a:moveTo>
                    <a:pt x="1556" y="1661"/>
                  </a:moveTo>
                  <a:cubicBezTo>
                    <a:pt x="1413" y="1780"/>
                    <a:pt x="1234" y="1845"/>
                    <a:pt x="1046" y="1845"/>
                  </a:cubicBezTo>
                  <a:cubicBezTo>
                    <a:pt x="832" y="1845"/>
                    <a:pt x="632" y="1762"/>
                    <a:pt x="481" y="1611"/>
                  </a:cubicBezTo>
                  <a:cubicBezTo>
                    <a:pt x="330" y="1460"/>
                    <a:pt x="247" y="1259"/>
                    <a:pt x="247" y="1046"/>
                  </a:cubicBezTo>
                  <a:cubicBezTo>
                    <a:pt x="247" y="833"/>
                    <a:pt x="330" y="632"/>
                    <a:pt x="481" y="481"/>
                  </a:cubicBezTo>
                  <a:cubicBezTo>
                    <a:pt x="632" y="330"/>
                    <a:pt x="832" y="247"/>
                    <a:pt x="1046" y="247"/>
                  </a:cubicBezTo>
                  <a:cubicBezTo>
                    <a:pt x="1234" y="247"/>
                    <a:pt x="1413" y="312"/>
                    <a:pt x="1556" y="431"/>
                  </a:cubicBezTo>
                  <a:cubicBezTo>
                    <a:pt x="1556" y="133"/>
                    <a:pt x="1556" y="133"/>
                    <a:pt x="1556" y="133"/>
                  </a:cubicBezTo>
                  <a:cubicBezTo>
                    <a:pt x="1523" y="114"/>
                    <a:pt x="1488" y="97"/>
                    <a:pt x="1453" y="82"/>
                  </a:cubicBezTo>
                  <a:cubicBezTo>
                    <a:pt x="1324" y="28"/>
                    <a:pt x="1187" y="0"/>
                    <a:pt x="1046" y="0"/>
                  </a:cubicBezTo>
                  <a:cubicBezTo>
                    <a:pt x="905" y="0"/>
                    <a:pt x="768" y="28"/>
                    <a:pt x="639" y="82"/>
                  </a:cubicBezTo>
                  <a:cubicBezTo>
                    <a:pt x="514" y="135"/>
                    <a:pt x="402" y="210"/>
                    <a:pt x="306" y="306"/>
                  </a:cubicBezTo>
                  <a:cubicBezTo>
                    <a:pt x="210" y="402"/>
                    <a:pt x="135" y="514"/>
                    <a:pt x="82" y="639"/>
                  </a:cubicBezTo>
                  <a:cubicBezTo>
                    <a:pt x="27" y="768"/>
                    <a:pt x="0" y="905"/>
                    <a:pt x="0" y="1046"/>
                  </a:cubicBezTo>
                  <a:cubicBezTo>
                    <a:pt x="0" y="1187"/>
                    <a:pt x="27" y="1324"/>
                    <a:pt x="82" y="1453"/>
                  </a:cubicBezTo>
                  <a:cubicBezTo>
                    <a:pt x="135" y="1578"/>
                    <a:pt x="210" y="1690"/>
                    <a:pt x="306" y="1786"/>
                  </a:cubicBezTo>
                  <a:cubicBezTo>
                    <a:pt x="402" y="1882"/>
                    <a:pt x="514" y="1957"/>
                    <a:pt x="639" y="2010"/>
                  </a:cubicBezTo>
                  <a:cubicBezTo>
                    <a:pt x="658" y="2018"/>
                    <a:pt x="677" y="2025"/>
                    <a:pt x="696" y="2032"/>
                  </a:cubicBezTo>
                  <a:cubicBezTo>
                    <a:pt x="1396" y="2032"/>
                    <a:pt x="1396" y="2032"/>
                    <a:pt x="1396" y="2032"/>
                  </a:cubicBezTo>
                  <a:cubicBezTo>
                    <a:pt x="1415" y="2025"/>
                    <a:pt x="1434" y="2018"/>
                    <a:pt x="1453" y="2010"/>
                  </a:cubicBezTo>
                  <a:cubicBezTo>
                    <a:pt x="1488" y="1995"/>
                    <a:pt x="1523" y="1978"/>
                    <a:pt x="1556" y="1959"/>
                  </a:cubicBezTo>
                  <a:lnTo>
                    <a:pt x="1556" y="1661"/>
                  </a:ln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69" name="Freeform 250"/>
            <p:cNvSpPr>
              <a:spLocks noEditPoints="1"/>
            </p:cNvSpPr>
            <p:nvPr/>
          </p:nvSpPr>
          <p:spPr bwMode="auto">
            <a:xfrm rot="19447546">
              <a:off x="9401565" y="380864"/>
              <a:ext cx="1458807" cy="1513805"/>
            </a:xfrm>
            <a:custGeom>
              <a:avLst/>
              <a:gdLst>
                <a:gd name="T0" fmla="*/ 1061 w 1061"/>
                <a:gd name="T1" fmla="*/ 343 h 1102"/>
                <a:gd name="T2" fmla="*/ 551 w 1061"/>
                <a:gd name="T3" fmla="*/ 0 h 1102"/>
                <a:gd name="T4" fmla="*/ 0 w 1061"/>
                <a:gd name="T5" fmla="*/ 551 h 1102"/>
                <a:gd name="T6" fmla="*/ 551 w 1061"/>
                <a:gd name="T7" fmla="*/ 1102 h 1102"/>
                <a:gd name="T8" fmla="*/ 1061 w 1061"/>
                <a:gd name="T9" fmla="*/ 759 h 1102"/>
                <a:gd name="T10" fmla="*/ 1061 w 1061"/>
                <a:gd name="T11" fmla="*/ 343 h 1102"/>
                <a:gd name="T12" fmla="*/ 551 w 1061"/>
                <a:gd name="T13" fmla="*/ 855 h 1102"/>
                <a:gd name="T14" fmla="*/ 247 w 1061"/>
                <a:gd name="T15" fmla="*/ 551 h 1102"/>
                <a:gd name="T16" fmla="*/ 551 w 1061"/>
                <a:gd name="T17" fmla="*/ 247 h 1102"/>
                <a:gd name="T18" fmla="*/ 855 w 1061"/>
                <a:gd name="T19" fmla="*/ 551 h 1102"/>
                <a:gd name="T20" fmla="*/ 551 w 1061"/>
                <a:gd name="T21" fmla="*/ 855 h 1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61" h="1102">
                  <a:moveTo>
                    <a:pt x="1061" y="343"/>
                  </a:moveTo>
                  <a:cubicBezTo>
                    <a:pt x="979" y="142"/>
                    <a:pt x="781" y="0"/>
                    <a:pt x="551" y="0"/>
                  </a:cubicBezTo>
                  <a:cubicBezTo>
                    <a:pt x="247" y="0"/>
                    <a:pt x="0" y="247"/>
                    <a:pt x="0" y="551"/>
                  </a:cubicBezTo>
                  <a:cubicBezTo>
                    <a:pt x="0" y="855"/>
                    <a:pt x="247" y="1102"/>
                    <a:pt x="551" y="1102"/>
                  </a:cubicBezTo>
                  <a:cubicBezTo>
                    <a:pt x="781" y="1102"/>
                    <a:pt x="979" y="960"/>
                    <a:pt x="1061" y="759"/>
                  </a:cubicBezTo>
                  <a:lnTo>
                    <a:pt x="1061" y="343"/>
                  </a:lnTo>
                  <a:close/>
                  <a:moveTo>
                    <a:pt x="551" y="855"/>
                  </a:moveTo>
                  <a:cubicBezTo>
                    <a:pt x="383" y="855"/>
                    <a:pt x="247" y="719"/>
                    <a:pt x="247" y="551"/>
                  </a:cubicBezTo>
                  <a:cubicBezTo>
                    <a:pt x="247" y="383"/>
                    <a:pt x="383" y="247"/>
                    <a:pt x="551" y="247"/>
                  </a:cubicBezTo>
                  <a:cubicBezTo>
                    <a:pt x="718" y="247"/>
                    <a:pt x="855" y="383"/>
                    <a:pt x="855" y="551"/>
                  </a:cubicBezTo>
                  <a:cubicBezTo>
                    <a:pt x="855" y="719"/>
                    <a:pt x="718" y="855"/>
                    <a:pt x="551" y="855"/>
                  </a:cubicBez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</p:grpSp>
      <p:sp>
        <p:nvSpPr>
          <p:cNvPr id="46" name="TextBox 1"/>
          <p:cNvSpPr txBox="1"/>
          <p:nvPr/>
        </p:nvSpPr>
        <p:spPr>
          <a:xfrm>
            <a:off x="372673" y="3615628"/>
            <a:ext cx="7472051" cy="830968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4800" b="1" dirty="0" smtClean="0">
                <a:solidFill>
                  <a:srgbClr val="1C50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毕业论文答辩</a:t>
            </a:r>
            <a:r>
              <a:rPr lang="en-US" altLang="zh-CN" sz="4800" b="1" dirty="0" smtClean="0">
                <a:solidFill>
                  <a:srgbClr val="1C50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800" b="1" dirty="0" smtClean="0">
                <a:solidFill>
                  <a:srgbClr val="1C50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4800" b="1" dirty="0">
              <a:solidFill>
                <a:srgbClr val="1C50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1138790" y="4570585"/>
            <a:ext cx="2227581" cy="425450"/>
            <a:chOff x="4654427" y="4718860"/>
            <a:chExt cx="1663809" cy="317821"/>
          </a:xfrm>
        </p:grpSpPr>
        <p:grpSp>
          <p:nvGrpSpPr>
            <p:cNvPr id="48" name="组合 47"/>
            <p:cNvGrpSpPr/>
            <p:nvPr/>
          </p:nvGrpSpPr>
          <p:grpSpPr>
            <a:xfrm>
              <a:off x="4654427" y="4718860"/>
              <a:ext cx="276971" cy="276971"/>
              <a:chOff x="3725237" y="4930504"/>
              <a:chExt cx="531780" cy="531780"/>
            </a:xfrm>
          </p:grpSpPr>
          <p:sp>
            <p:nvSpPr>
              <p:cNvPr id="50" name="圆角矩形 2"/>
              <p:cNvSpPr/>
              <p:nvPr/>
            </p:nvSpPr>
            <p:spPr>
              <a:xfrm>
                <a:off x="3725237" y="4930504"/>
                <a:ext cx="531780" cy="531780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1C50A2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1" name="student-graduation-cap-shape_52041"/>
              <p:cNvSpPr>
                <a:spLocks noChangeAspect="1"/>
              </p:cNvSpPr>
              <p:nvPr/>
            </p:nvSpPr>
            <p:spPr bwMode="auto">
              <a:xfrm>
                <a:off x="3875605" y="5054575"/>
                <a:ext cx="219840" cy="264806"/>
              </a:xfrm>
              <a:custGeom>
                <a:avLst/>
                <a:gdLst>
                  <a:gd name="connsiteX0" fmla="*/ 56671 w 279400"/>
                  <a:gd name="connsiteY0" fmla="*/ 192087 h 336550"/>
                  <a:gd name="connsiteX1" fmla="*/ 224047 w 279400"/>
                  <a:gd name="connsiteY1" fmla="*/ 192087 h 336550"/>
                  <a:gd name="connsiteX2" fmla="*/ 279400 w 279400"/>
                  <a:gd name="connsiteY2" fmla="*/ 247752 h 336550"/>
                  <a:gd name="connsiteX3" fmla="*/ 279400 w 279400"/>
                  <a:gd name="connsiteY3" fmla="*/ 336550 h 336550"/>
                  <a:gd name="connsiteX4" fmla="*/ 176602 w 279400"/>
                  <a:gd name="connsiteY4" fmla="*/ 336550 h 336550"/>
                  <a:gd name="connsiteX5" fmla="*/ 158151 w 279400"/>
                  <a:gd name="connsiteY5" fmla="*/ 245101 h 336550"/>
                  <a:gd name="connsiteX6" fmla="*/ 151562 w 279400"/>
                  <a:gd name="connsiteY6" fmla="*/ 239800 h 336550"/>
                  <a:gd name="connsiteX7" fmla="*/ 167377 w 279400"/>
                  <a:gd name="connsiteY7" fmla="*/ 213293 h 336550"/>
                  <a:gd name="connsiteX8" fmla="*/ 167377 w 279400"/>
                  <a:gd name="connsiteY8" fmla="*/ 209317 h 336550"/>
                  <a:gd name="connsiteX9" fmla="*/ 163423 w 279400"/>
                  <a:gd name="connsiteY9" fmla="*/ 207991 h 336550"/>
                  <a:gd name="connsiteX10" fmla="*/ 121249 w 279400"/>
                  <a:gd name="connsiteY10" fmla="*/ 207991 h 336550"/>
                  <a:gd name="connsiteX11" fmla="*/ 118613 w 279400"/>
                  <a:gd name="connsiteY11" fmla="*/ 209317 h 336550"/>
                  <a:gd name="connsiteX12" fmla="*/ 118613 w 279400"/>
                  <a:gd name="connsiteY12" fmla="*/ 213293 h 336550"/>
                  <a:gd name="connsiteX13" fmla="*/ 134429 w 279400"/>
                  <a:gd name="connsiteY13" fmla="*/ 239800 h 336550"/>
                  <a:gd name="connsiteX14" fmla="*/ 126521 w 279400"/>
                  <a:gd name="connsiteY14" fmla="*/ 245101 h 336550"/>
                  <a:gd name="connsiteX15" fmla="*/ 110706 w 279400"/>
                  <a:gd name="connsiteY15" fmla="*/ 336550 h 336550"/>
                  <a:gd name="connsiteX16" fmla="*/ 0 w 279400"/>
                  <a:gd name="connsiteY16" fmla="*/ 336550 h 336550"/>
                  <a:gd name="connsiteX17" fmla="*/ 0 w 279400"/>
                  <a:gd name="connsiteY17" fmla="*/ 247752 h 336550"/>
                  <a:gd name="connsiteX18" fmla="*/ 56671 w 279400"/>
                  <a:gd name="connsiteY18" fmla="*/ 192087 h 336550"/>
                  <a:gd name="connsiteX19" fmla="*/ 138907 w 279400"/>
                  <a:gd name="connsiteY19" fmla="*/ 0 h 336550"/>
                  <a:gd name="connsiteX20" fmla="*/ 219076 w 279400"/>
                  <a:gd name="connsiteY20" fmla="*/ 80169 h 336550"/>
                  <a:gd name="connsiteX21" fmla="*/ 138907 w 279400"/>
                  <a:gd name="connsiteY21" fmla="*/ 160338 h 336550"/>
                  <a:gd name="connsiteX22" fmla="*/ 58738 w 279400"/>
                  <a:gd name="connsiteY22" fmla="*/ 80169 h 336550"/>
                  <a:gd name="connsiteX23" fmla="*/ 138907 w 279400"/>
                  <a:gd name="connsiteY23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9400" h="336550">
                    <a:moveTo>
                      <a:pt x="56671" y="192087"/>
                    </a:moveTo>
                    <a:cubicBezTo>
                      <a:pt x="56671" y="192087"/>
                      <a:pt x="56671" y="192087"/>
                      <a:pt x="224047" y="192087"/>
                    </a:cubicBezTo>
                    <a:cubicBezTo>
                      <a:pt x="254360" y="192087"/>
                      <a:pt x="279400" y="217269"/>
                      <a:pt x="279400" y="247752"/>
                    </a:cubicBezTo>
                    <a:cubicBezTo>
                      <a:pt x="279400" y="247752"/>
                      <a:pt x="279400" y="247752"/>
                      <a:pt x="279400" y="336550"/>
                    </a:cubicBezTo>
                    <a:cubicBezTo>
                      <a:pt x="279400" y="336550"/>
                      <a:pt x="279400" y="336550"/>
                      <a:pt x="176602" y="336550"/>
                    </a:cubicBezTo>
                    <a:cubicBezTo>
                      <a:pt x="176602" y="336550"/>
                      <a:pt x="176602" y="336550"/>
                      <a:pt x="158151" y="245101"/>
                    </a:cubicBezTo>
                    <a:cubicBezTo>
                      <a:pt x="158151" y="242450"/>
                      <a:pt x="154197" y="239800"/>
                      <a:pt x="151562" y="239800"/>
                    </a:cubicBezTo>
                    <a:cubicBezTo>
                      <a:pt x="151562" y="239800"/>
                      <a:pt x="151562" y="239800"/>
                      <a:pt x="167377" y="213293"/>
                    </a:cubicBezTo>
                    <a:cubicBezTo>
                      <a:pt x="167377" y="211967"/>
                      <a:pt x="167377" y="210642"/>
                      <a:pt x="167377" y="209317"/>
                    </a:cubicBezTo>
                    <a:cubicBezTo>
                      <a:pt x="166059" y="207991"/>
                      <a:pt x="164741" y="207991"/>
                      <a:pt x="163423" y="207991"/>
                    </a:cubicBezTo>
                    <a:cubicBezTo>
                      <a:pt x="163423" y="207991"/>
                      <a:pt x="163423" y="207991"/>
                      <a:pt x="121249" y="207991"/>
                    </a:cubicBezTo>
                    <a:cubicBezTo>
                      <a:pt x="119931" y="207991"/>
                      <a:pt x="118613" y="207991"/>
                      <a:pt x="118613" y="209317"/>
                    </a:cubicBezTo>
                    <a:cubicBezTo>
                      <a:pt x="117296" y="210642"/>
                      <a:pt x="117296" y="211967"/>
                      <a:pt x="118613" y="213293"/>
                    </a:cubicBezTo>
                    <a:cubicBezTo>
                      <a:pt x="118613" y="213293"/>
                      <a:pt x="118613" y="213293"/>
                      <a:pt x="134429" y="239800"/>
                    </a:cubicBezTo>
                    <a:cubicBezTo>
                      <a:pt x="130475" y="239800"/>
                      <a:pt x="127839" y="242450"/>
                      <a:pt x="126521" y="245101"/>
                    </a:cubicBezTo>
                    <a:cubicBezTo>
                      <a:pt x="126521" y="245101"/>
                      <a:pt x="126521" y="245101"/>
                      <a:pt x="110706" y="336550"/>
                    </a:cubicBezTo>
                    <a:cubicBezTo>
                      <a:pt x="110706" y="336550"/>
                      <a:pt x="110706" y="336550"/>
                      <a:pt x="0" y="336550"/>
                    </a:cubicBezTo>
                    <a:cubicBezTo>
                      <a:pt x="0" y="336550"/>
                      <a:pt x="0" y="336550"/>
                      <a:pt x="0" y="247752"/>
                    </a:cubicBezTo>
                    <a:cubicBezTo>
                      <a:pt x="0" y="217269"/>
                      <a:pt x="25040" y="192087"/>
                      <a:pt x="56671" y="192087"/>
                    </a:cubicBezTo>
                    <a:close/>
                    <a:moveTo>
                      <a:pt x="138907" y="0"/>
                    </a:moveTo>
                    <a:cubicBezTo>
                      <a:pt x="183183" y="0"/>
                      <a:pt x="219076" y="35893"/>
                      <a:pt x="219076" y="80169"/>
                    </a:cubicBezTo>
                    <a:cubicBezTo>
                      <a:pt x="219076" y="124445"/>
                      <a:pt x="183183" y="160338"/>
                      <a:pt x="138907" y="160338"/>
                    </a:cubicBezTo>
                    <a:cubicBezTo>
                      <a:pt x="94631" y="160338"/>
                      <a:pt x="58738" y="124445"/>
                      <a:pt x="58738" y="80169"/>
                    </a:cubicBezTo>
                    <a:cubicBezTo>
                      <a:pt x="58738" y="35893"/>
                      <a:pt x="94631" y="0"/>
                      <a:pt x="138907" y="0"/>
                    </a:cubicBezTo>
                    <a:close/>
                  </a:path>
                </a:pathLst>
              </a:custGeom>
              <a:solidFill>
                <a:srgbClr val="1C50A2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1C50A2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9" name="文本框 22"/>
            <p:cNvSpPr txBox="1"/>
            <p:nvPr/>
          </p:nvSpPr>
          <p:spPr>
            <a:xfrm>
              <a:off x="4925563" y="4806871"/>
              <a:ext cx="1392673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1C50A2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汇报人：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3108962" y="4576468"/>
            <a:ext cx="2699384" cy="388620"/>
            <a:chOff x="6395842" y="4718860"/>
            <a:chExt cx="2016134" cy="290158"/>
          </a:xfrm>
        </p:grpSpPr>
        <p:grpSp>
          <p:nvGrpSpPr>
            <p:cNvPr id="53" name="组合 52"/>
            <p:cNvGrpSpPr/>
            <p:nvPr/>
          </p:nvGrpSpPr>
          <p:grpSpPr>
            <a:xfrm>
              <a:off x="6395842" y="4718860"/>
              <a:ext cx="276971" cy="276971"/>
              <a:chOff x="6392770" y="4930504"/>
              <a:chExt cx="531780" cy="531780"/>
            </a:xfrm>
          </p:grpSpPr>
          <p:sp>
            <p:nvSpPr>
              <p:cNvPr id="55" name="圆角矩形 2"/>
              <p:cNvSpPr/>
              <p:nvPr/>
            </p:nvSpPr>
            <p:spPr>
              <a:xfrm>
                <a:off x="6392770" y="4930504"/>
                <a:ext cx="531780" cy="531780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1C50A2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6" name="student-graduation-cap-shape_52041"/>
              <p:cNvSpPr>
                <a:spLocks noChangeAspect="1"/>
              </p:cNvSpPr>
              <p:nvPr/>
            </p:nvSpPr>
            <p:spPr bwMode="auto">
              <a:xfrm>
                <a:off x="6527005" y="5064598"/>
                <a:ext cx="256066" cy="264808"/>
              </a:xfrm>
              <a:custGeom>
                <a:avLst/>
                <a:gdLst>
                  <a:gd name="connsiteX0" fmla="*/ 233363 w 325438"/>
                  <a:gd name="connsiteY0" fmla="*/ 249238 h 336550"/>
                  <a:gd name="connsiteX1" fmla="*/ 279401 w 325438"/>
                  <a:gd name="connsiteY1" fmla="*/ 249238 h 336550"/>
                  <a:gd name="connsiteX2" fmla="*/ 279401 w 325438"/>
                  <a:gd name="connsiteY2" fmla="*/ 290513 h 336550"/>
                  <a:gd name="connsiteX3" fmla="*/ 233363 w 325438"/>
                  <a:gd name="connsiteY3" fmla="*/ 290513 h 336550"/>
                  <a:gd name="connsiteX4" fmla="*/ 171450 w 325438"/>
                  <a:gd name="connsiteY4" fmla="*/ 249238 h 336550"/>
                  <a:gd name="connsiteX5" fmla="*/ 217488 w 325438"/>
                  <a:gd name="connsiteY5" fmla="*/ 249238 h 336550"/>
                  <a:gd name="connsiteX6" fmla="*/ 217488 w 325438"/>
                  <a:gd name="connsiteY6" fmla="*/ 290513 h 336550"/>
                  <a:gd name="connsiteX7" fmla="*/ 171450 w 325438"/>
                  <a:gd name="connsiteY7" fmla="*/ 290513 h 336550"/>
                  <a:gd name="connsiteX8" fmla="*/ 107950 w 325438"/>
                  <a:gd name="connsiteY8" fmla="*/ 249238 h 336550"/>
                  <a:gd name="connsiteX9" fmla="*/ 155575 w 325438"/>
                  <a:gd name="connsiteY9" fmla="*/ 249238 h 336550"/>
                  <a:gd name="connsiteX10" fmla="*/ 155575 w 325438"/>
                  <a:gd name="connsiteY10" fmla="*/ 290513 h 336550"/>
                  <a:gd name="connsiteX11" fmla="*/ 107950 w 325438"/>
                  <a:gd name="connsiteY11" fmla="*/ 290513 h 336550"/>
                  <a:gd name="connsiteX12" fmla="*/ 46038 w 325438"/>
                  <a:gd name="connsiteY12" fmla="*/ 249238 h 336550"/>
                  <a:gd name="connsiteX13" fmla="*/ 93663 w 325438"/>
                  <a:gd name="connsiteY13" fmla="*/ 249238 h 336550"/>
                  <a:gd name="connsiteX14" fmla="*/ 93663 w 325438"/>
                  <a:gd name="connsiteY14" fmla="*/ 290513 h 336550"/>
                  <a:gd name="connsiteX15" fmla="*/ 46038 w 325438"/>
                  <a:gd name="connsiteY15" fmla="*/ 290513 h 336550"/>
                  <a:gd name="connsiteX16" fmla="*/ 233363 w 325438"/>
                  <a:gd name="connsiteY16" fmla="*/ 195263 h 336550"/>
                  <a:gd name="connsiteX17" fmla="*/ 279401 w 325438"/>
                  <a:gd name="connsiteY17" fmla="*/ 195263 h 336550"/>
                  <a:gd name="connsiteX18" fmla="*/ 279401 w 325438"/>
                  <a:gd name="connsiteY18" fmla="*/ 234951 h 336550"/>
                  <a:gd name="connsiteX19" fmla="*/ 233363 w 325438"/>
                  <a:gd name="connsiteY19" fmla="*/ 234951 h 336550"/>
                  <a:gd name="connsiteX20" fmla="*/ 171450 w 325438"/>
                  <a:gd name="connsiteY20" fmla="*/ 195263 h 336550"/>
                  <a:gd name="connsiteX21" fmla="*/ 217488 w 325438"/>
                  <a:gd name="connsiteY21" fmla="*/ 195263 h 336550"/>
                  <a:gd name="connsiteX22" fmla="*/ 217488 w 325438"/>
                  <a:gd name="connsiteY22" fmla="*/ 234951 h 336550"/>
                  <a:gd name="connsiteX23" fmla="*/ 171450 w 325438"/>
                  <a:gd name="connsiteY23" fmla="*/ 234951 h 336550"/>
                  <a:gd name="connsiteX24" fmla="*/ 107950 w 325438"/>
                  <a:gd name="connsiteY24" fmla="*/ 195263 h 336550"/>
                  <a:gd name="connsiteX25" fmla="*/ 155575 w 325438"/>
                  <a:gd name="connsiteY25" fmla="*/ 195263 h 336550"/>
                  <a:gd name="connsiteX26" fmla="*/ 155575 w 325438"/>
                  <a:gd name="connsiteY26" fmla="*/ 234951 h 336550"/>
                  <a:gd name="connsiteX27" fmla="*/ 107950 w 325438"/>
                  <a:gd name="connsiteY27" fmla="*/ 234951 h 336550"/>
                  <a:gd name="connsiteX28" fmla="*/ 46038 w 325438"/>
                  <a:gd name="connsiteY28" fmla="*/ 195263 h 336550"/>
                  <a:gd name="connsiteX29" fmla="*/ 93663 w 325438"/>
                  <a:gd name="connsiteY29" fmla="*/ 195263 h 336550"/>
                  <a:gd name="connsiteX30" fmla="*/ 93663 w 325438"/>
                  <a:gd name="connsiteY30" fmla="*/ 234951 h 336550"/>
                  <a:gd name="connsiteX31" fmla="*/ 46038 w 325438"/>
                  <a:gd name="connsiteY31" fmla="*/ 234951 h 336550"/>
                  <a:gd name="connsiteX32" fmla="*/ 233363 w 325438"/>
                  <a:gd name="connsiteY32" fmla="*/ 139700 h 336550"/>
                  <a:gd name="connsiteX33" fmla="*/ 279401 w 325438"/>
                  <a:gd name="connsiteY33" fmla="*/ 139700 h 336550"/>
                  <a:gd name="connsiteX34" fmla="*/ 279401 w 325438"/>
                  <a:gd name="connsiteY34" fmla="*/ 180975 h 336550"/>
                  <a:gd name="connsiteX35" fmla="*/ 233363 w 325438"/>
                  <a:gd name="connsiteY35" fmla="*/ 180975 h 336550"/>
                  <a:gd name="connsiteX36" fmla="*/ 171450 w 325438"/>
                  <a:gd name="connsiteY36" fmla="*/ 139700 h 336550"/>
                  <a:gd name="connsiteX37" fmla="*/ 217488 w 325438"/>
                  <a:gd name="connsiteY37" fmla="*/ 139700 h 336550"/>
                  <a:gd name="connsiteX38" fmla="*/ 217488 w 325438"/>
                  <a:gd name="connsiteY38" fmla="*/ 180975 h 336550"/>
                  <a:gd name="connsiteX39" fmla="*/ 171450 w 325438"/>
                  <a:gd name="connsiteY39" fmla="*/ 180975 h 336550"/>
                  <a:gd name="connsiteX40" fmla="*/ 107950 w 325438"/>
                  <a:gd name="connsiteY40" fmla="*/ 139700 h 336550"/>
                  <a:gd name="connsiteX41" fmla="*/ 155575 w 325438"/>
                  <a:gd name="connsiteY41" fmla="*/ 139700 h 336550"/>
                  <a:gd name="connsiteX42" fmla="*/ 155575 w 325438"/>
                  <a:gd name="connsiteY42" fmla="*/ 180975 h 336550"/>
                  <a:gd name="connsiteX43" fmla="*/ 107950 w 325438"/>
                  <a:gd name="connsiteY43" fmla="*/ 180975 h 336550"/>
                  <a:gd name="connsiteX44" fmla="*/ 49167 w 325438"/>
                  <a:gd name="connsiteY44" fmla="*/ 38100 h 336550"/>
                  <a:gd name="connsiteX45" fmla="*/ 25400 w 325438"/>
                  <a:gd name="connsiteY45" fmla="*/ 61753 h 336550"/>
                  <a:gd name="connsiteX46" fmla="*/ 25400 w 325438"/>
                  <a:gd name="connsiteY46" fmla="*/ 289085 h 336550"/>
                  <a:gd name="connsiteX47" fmla="*/ 49167 w 325438"/>
                  <a:gd name="connsiteY47" fmla="*/ 312738 h 336550"/>
                  <a:gd name="connsiteX48" fmla="*/ 276271 w 325438"/>
                  <a:gd name="connsiteY48" fmla="*/ 312738 h 336550"/>
                  <a:gd name="connsiteX49" fmla="*/ 300038 w 325438"/>
                  <a:gd name="connsiteY49" fmla="*/ 289085 h 336550"/>
                  <a:gd name="connsiteX50" fmla="*/ 300038 w 325438"/>
                  <a:gd name="connsiteY50" fmla="*/ 61753 h 336550"/>
                  <a:gd name="connsiteX51" fmla="*/ 276271 w 325438"/>
                  <a:gd name="connsiteY51" fmla="*/ 38100 h 336550"/>
                  <a:gd name="connsiteX52" fmla="*/ 269669 w 325438"/>
                  <a:gd name="connsiteY52" fmla="*/ 38100 h 336550"/>
                  <a:gd name="connsiteX53" fmla="*/ 269669 w 325438"/>
                  <a:gd name="connsiteY53" fmla="*/ 63067 h 336550"/>
                  <a:gd name="connsiteX54" fmla="*/ 276271 w 325438"/>
                  <a:gd name="connsiteY54" fmla="*/ 74894 h 336550"/>
                  <a:gd name="connsiteX55" fmla="*/ 260427 w 325438"/>
                  <a:gd name="connsiteY55" fmla="*/ 90662 h 336550"/>
                  <a:gd name="connsiteX56" fmla="*/ 244582 w 325438"/>
                  <a:gd name="connsiteY56" fmla="*/ 74894 h 336550"/>
                  <a:gd name="connsiteX57" fmla="*/ 249864 w 325438"/>
                  <a:gd name="connsiteY57" fmla="*/ 63067 h 336550"/>
                  <a:gd name="connsiteX58" fmla="*/ 249864 w 325438"/>
                  <a:gd name="connsiteY58" fmla="*/ 38100 h 336550"/>
                  <a:gd name="connsiteX59" fmla="*/ 231379 w 325438"/>
                  <a:gd name="connsiteY59" fmla="*/ 38100 h 336550"/>
                  <a:gd name="connsiteX60" fmla="*/ 231379 w 325438"/>
                  <a:gd name="connsiteY60" fmla="*/ 63067 h 336550"/>
                  <a:gd name="connsiteX61" fmla="*/ 236660 w 325438"/>
                  <a:gd name="connsiteY61" fmla="*/ 74894 h 336550"/>
                  <a:gd name="connsiteX62" fmla="*/ 220816 w 325438"/>
                  <a:gd name="connsiteY62" fmla="*/ 90662 h 336550"/>
                  <a:gd name="connsiteX63" fmla="*/ 204971 w 325438"/>
                  <a:gd name="connsiteY63" fmla="*/ 74894 h 336550"/>
                  <a:gd name="connsiteX64" fmla="*/ 210253 w 325438"/>
                  <a:gd name="connsiteY64" fmla="*/ 63067 h 336550"/>
                  <a:gd name="connsiteX65" fmla="*/ 210253 w 325438"/>
                  <a:gd name="connsiteY65" fmla="*/ 38100 h 336550"/>
                  <a:gd name="connsiteX66" fmla="*/ 191767 w 325438"/>
                  <a:gd name="connsiteY66" fmla="*/ 38100 h 336550"/>
                  <a:gd name="connsiteX67" fmla="*/ 191767 w 325438"/>
                  <a:gd name="connsiteY67" fmla="*/ 63067 h 336550"/>
                  <a:gd name="connsiteX68" fmla="*/ 198369 w 325438"/>
                  <a:gd name="connsiteY68" fmla="*/ 74894 h 336550"/>
                  <a:gd name="connsiteX69" fmla="*/ 182525 w 325438"/>
                  <a:gd name="connsiteY69" fmla="*/ 90662 h 336550"/>
                  <a:gd name="connsiteX70" fmla="*/ 166680 w 325438"/>
                  <a:gd name="connsiteY70" fmla="*/ 74894 h 336550"/>
                  <a:gd name="connsiteX71" fmla="*/ 171962 w 325438"/>
                  <a:gd name="connsiteY71" fmla="*/ 63067 h 336550"/>
                  <a:gd name="connsiteX72" fmla="*/ 171962 w 325438"/>
                  <a:gd name="connsiteY72" fmla="*/ 38100 h 336550"/>
                  <a:gd name="connsiteX73" fmla="*/ 153476 w 325438"/>
                  <a:gd name="connsiteY73" fmla="*/ 38100 h 336550"/>
                  <a:gd name="connsiteX74" fmla="*/ 153476 w 325438"/>
                  <a:gd name="connsiteY74" fmla="*/ 63067 h 336550"/>
                  <a:gd name="connsiteX75" fmla="*/ 158758 w 325438"/>
                  <a:gd name="connsiteY75" fmla="*/ 74894 h 336550"/>
                  <a:gd name="connsiteX76" fmla="*/ 142913 w 325438"/>
                  <a:gd name="connsiteY76" fmla="*/ 90662 h 336550"/>
                  <a:gd name="connsiteX77" fmla="*/ 127069 w 325438"/>
                  <a:gd name="connsiteY77" fmla="*/ 74894 h 336550"/>
                  <a:gd name="connsiteX78" fmla="*/ 133671 w 325438"/>
                  <a:gd name="connsiteY78" fmla="*/ 63067 h 336550"/>
                  <a:gd name="connsiteX79" fmla="*/ 133671 w 325438"/>
                  <a:gd name="connsiteY79" fmla="*/ 38100 h 336550"/>
                  <a:gd name="connsiteX80" fmla="*/ 115186 w 325438"/>
                  <a:gd name="connsiteY80" fmla="*/ 38100 h 336550"/>
                  <a:gd name="connsiteX81" fmla="*/ 115186 w 325438"/>
                  <a:gd name="connsiteY81" fmla="*/ 63067 h 336550"/>
                  <a:gd name="connsiteX82" fmla="*/ 120467 w 325438"/>
                  <a:gd name="connsiteY82" fmla="*/ 74894 h 336550"/>
                  <a:gd name="connsiteX83" fmla="*/ 104623 w 325438"/>
                  <a:gd name="connsiteY83" fmla="*/ 90662 h 336550"/>
                  <a:gd name="connsiteX84" fmla="*/ 88778 w 325438"/>
                  <a:gd name="connsiteY84" fmla="*/ 74894 h 336550"/>
                  <a:gd name="connsiteX85" fmla="*/ 94060 w 325438"/>
                  <a:gd name="connsiteY85" fmla="*/ 63067 h 336550"/>
                  <a:gd name="connsiteX86" fmla="*/ 94060 w 325438"/>
                  <a:gd name="connsiteY86" fmla="*/ 38100 h 336550"/>
                  <a:gd name="connsiteX87" fmla="*/ 75574 w 325438"/>
                  <a:gd name="connsiteY87" fmla="*/ 38100 h 336550"/>
                  <a:gd name="connsiteX88" fmla="*/ 75574 w 325438"/>
                  <a:gd name="connsiteY88" fmla="*/ 63067 h 336550"/>
                  <a:gd name="connsiteX89" fmla="*/ 80856 w 325438"/>
                  <a:gd name="connsiteY89" fmla="*/ 74894 h 336550"/>
                  <a:gd name="connsiteX90" fmla="*/ 65011 w 325438"/>
                  <a:gd name="connsiteY90" fmla="*/ 90662 h 336550"/>
                  <a:gd name="connsiteX91" fmla="*/ 49167 w 325438"/>
                  <a:gd name="connsiteY91" fmla="*/ 74894 h 336550"/>
                  <a:gd name="connsiteX92" fmla="*/ 55769 w 325438"/>
                  <a:gd name="connsiteY92" fmla="*/ 63067 h 336550"/>
                  <a:gd name="connsiteX93" fmla="*/ 55769 w 325438"/>
                  <a:gd name="connsiteY93" fmla="*/ 38100 h 336550"/>
                  <a:gd name="connsiteX94" fmla="*/ 49167 w 325438"/>
                  <a:gd name="connsiteY94" fmla="*/ 38100 h 336550"/>
                  <a:gd name="connsiteX95" fmla="*/ 65315 w 325438"/>
                  <a:gd name="connsiteY95" fmla="*/ 4763 h 336550"/>
                  <a:gd name="connsiteX96" fmla="*/ 61913 w 325438"/>
                  <a:gd name="connsiteY96" fmla="*/ 10110 h 336550"/>
                  <a:gd name="connsiteX97" fmla="*/ 61913 w 325438"/>
                  <a:gd name="connsiteY97" fmla="*/ 75616 h 336550"/>
                  <a:gd name="connsiteX98" fmla="*/ 65315 w 325438"/>
                  <a:gd name="connsiteY98" fmla="*/ 80963 h 336550"/>
                  <a:gd name="connsiteX99" fmla="*/ 69851 w 325438"/>
                  <a:gd name="connsiteY99" fmla="*/ 75616 h 336550"/>
                  <a:gd name="connsiteX100" fmla="*/ 69851 w 325438"/>
                  <a:gd name="connsiteY100" fmla="*/ 10110 h 336550"/>
                  <a:gd name="connsiteX101" fmla="*/ 65315 w 325438"/>
                  <a:gd name="connsiteY101" fmla="*/ 4763 h 336550"/>
                  <a:gd name="connsiteX102" fmla="*/ 104776 w 325438"/>
                  <a:gd name="connsiteY102" fmla="*/ 4763 h 336550"/>
                  <a:gd name="connsiteX103" fmla="*/ 100013 w 325438"/>
                  <a:gd name="connsiteY103" fmla="*/ 10110 h 336550"/>
                  <a:gd name="connsiteX104" fmla="*/ 100013 w 325438"/>
                  <a:gd name="connsiteY104" fmla="*/ 75616 h 336550"/>
                  <a:gd name="connsiteX105" fmla="*/ 104776 w 325438"/>
                  <a:gd name="connsiteY105" fmla="*/ 80963 h 336550"/>
                  <a:gd name="connsiteX106" fmla="*/ 109538 w 325438"/>
                  <a:gd name="connsiteY106" fmla="*/ 75616 h 336550"/>
                  <a:gd name="connsiteX107" fmla="*/ 109538 w 325438"/>
                  <a:gd name="connsiteY107" fmla="*/ 10110 h 336550"/>
                  <a:gd name="connsiteX108" fmla="*/ 104776 w 325438"/>
                  <a:gd name="connsiteY108" fmla="*/ 4763 h 336550"/>
                  <a:gd name="connsiteX109" fmla="*/ 142876 w 325438"/>
                  <a:gd name="connsiteY109" fmla="*/ 4763 h 336550"/>
                  <a:gd name="connsiteX110" fmla="*/ 138113 w 325438"/>
                  <a:gd name="connsiteY110" fmla="*/ 10110 h 336550"/>
                  <a:gd name="connsiteX111" fmla="*/ 138113 w 325438"/>
                  <a:gd name="connsiteY111" fmla="*/ 75616 h 336550"/>
                  <a:gd name="connsiteX112" fmla="*/ 142876 w 325438"/>
                  <a:gd name="connsiteY112" fmla="*/ 80963 h 336550"/>
                  <a:gd name="connsiteX113" fmla="*/ 147638 w 325438"/>
                  <a:gd name="connsiteY113" fmla="*/ 75616 h 336550"/>
                  <a:gd name="connsiteX114" fmla="*/ 147638 w 325438"/>
                  <a:gd name="connsiteY114" fmla="*/ 10110 h 336550"/>
                  <a:gd name="connsiteX115" fmla="*/ 142876 w 325438"/>
                  <a:gd name="connsiteY115" fmla="*/ 4763 h 336550"/>
                  <a:gd name="connsiteX116" fmla="*/ 182563 w 325438"/>
                  <a:gd name="connsiteY116" fmla="*/ 4763 h 336550"/>
                  <a:gd name="connsiteX117" fmla="*/ 177800 w 325438"/>
                  <a:gd name="connsiteY117" fmla="*/ 10110 h 336550"/>
                  <a:gd name="connsiteX118" fmla="*/ 177800 w 325438"/>
                  <a:gd name="connsiteY118" fmla="*/ 75616 h 336550"/>
                  <a:gd name="connsiteX119" fmla="*/ 182563 w 325438"/>
                  <a:gd name="connsiteY119" fmla="*/ 80963 h 336550"/>
                  <a:gd name="connsiteX120" fmla="*/ 187325 w 325438"/>
                  <a:gd name="connsiteY120" fmla="*/ 75616 h 336550"/>
                  <a:gd name="connsiteX121" fmla="*/ 187325 w 325438"/>
                  <a:gd name="connsiteY121" fmla="*/ 10110 h 336550"/>
                  <a:gd name="connsiteX122" fmla="*/ 182563 w 325438"/>
                  <a:gd name="connsiteY122" fmla="*/ 4763 h 336550"/>
                  <a:gd name="connsiteX123" fmla="*/ 220663 w 325438"/>
                  <a:gd name="connsiteY123" fmla="*/ 4763 h 336550"/>
                  <a:gd name="connsiteX124" fmla="*/ 215900 w 325438"/>
                  <a:gd name="connsiteY124" fmla="*/ 10110 h 336550"/>
                  <a:gd name="connsiteX125" fmla="*/ 215900 w 325438"/>
                  <a:gd name="connsiteY125" fmla="*/ 75616 h 336550"/>
                  <a:gd name="connsiteX126" fmla="*/ 220663 w 325438"/>
                  <a:gd name="connsiteY126" fmla="*/ 80963 h 336550"/>
                  <a:gd name="connsiteX127" fmla="*/ 225425 w 325438"/>
                  <a:gd name="connsiteY127" fmla="*/ 75616 h 336550"/>
                  <a:gd name="connsiteX128" fmla="*/ 225425 w 325438"/>
                  <a:gd name="connsiteY128" fmla="*/ 10110 h 336550"/>
                  <a:gd name="connsiteX129" fmla="*/ 220663 w 325438"/>
                  <a:gd name="connsiteY129" fmla="*/ 4763 h 336550"/>
                  <a:gd name="connsiteX130" fmla="*/ 260124 w 325438"/>
                  <a:gd name="connsiteY130" fmla="*/ 4763 h 336550"/>
                  <a:gd name="connsiteX131" fmla="*/ 255588 w 325438"/>
                  <a:gd name="connsiteY131" fmla="*/ 10110 h 336550"/>
                  <a:gd name="connsiteX132" fmla="*/ 255588 w 325438"/>
                  <a:gd name="connsiteY132" fmla="*/ 75616 h 336550"/>
                  <a:gd name="connsiteX133" fmla="*/ 260124 w 325438"/>
                  <a:gd name="connsiteY133" fmla="*/ 80963 h 336550"/>
                  <a:gd name="connsiteX134" fmla="*/ 263526 w 325438"/>
                  <a:gd name="connsiteY134" fmla="*/ 75616 h 336550"/>
                  <a:gd name="connsiteX135" fmla="*/ 263526 w 325438"/>
                  <a:gd name="connsiteY135" fmla="*/ 10110 h 336550"/>
                  <a:gd name="connsiteX136" fmla="*/ 260124 w 325438"/>
                  <a:gd name="connsiteY136" fmla="*/ 4763 h 336550"/>
                  <a:gd name="connsiteX137" fmla="*/ 64823 w 325438"/>
                  <a:gd name="connsiteY137" fmla="*/ 0 h 336550"/>
                  <a:gd name="connsiteX138" fmla="*/ 75406 w 325438"/>
                  <a:gd name="connsiteY138" fmla="*/ 10517 h 336550"/>
                  <a:gd name="connsiteX139" fmla="*/ 75406 w 325438"/>
                  <a:gd name="connsiteY139" fmla="*/ 14461 h 336550"/>
                  <a:gd name="connsiteX140" fmla="*/ 93927 w 325438"/>
                  <a:gd name="connsiteY140" fmla="*/ 14461 h 336550"/>
                  <a:gd name="connsiteX141" fmla="*/ 93927 w 325438"/>
                  <a:gd name="connsiteY141" fmla="*/ 10517 h 336550"/>
                  <a:gd name="connsiteX142" fmla="*/ 104511 w 325438"/>
                  <a:gd name="connsiteY142" fmla="*/ 0 h 336550"/>
                  <a:gd name="connsiteX143" fmla="*/ 115094 w 325438"/>
                  <a:gd name="connsiteY143" fmla="*/ 10517 h 336550"/>
                  <a:gd name="connsiteX144" fmla="*/ 115094 w 325438"/>
                  <a:gd name="connsiteY144" fmla="*/ 14461 h 336550"/>
                  <a:gd name="connsiteX145" fmla="*/ 133615 w 325438"/>
                  <a:gd name="connsiteY145" fmla="*/ 14461 h 336550"/>
                  <a:gd name="connsiteX146" fmla="*/ 133615 w 325438"/>
                  <a:gd name="connsiteY146" fmla="*/ 10517 h 336550"/>
                  <a:gd name="connsiteX147" fmla="*/ 142875 w 325438"/>
                  <a:gd name="connsiteY147" fmla="*/ 0 h 336550"/>
                  <a:gd name="connsiteX148" fmla="*/ 153459 w 325438"/>
                  <a:gd name="connsiteY148" fmla="*/ 10517 h 336550"/>
                  <a:gd name="connsiteX149" fmla="*/ 153459 w 325438"/>
                  <a:gd name="connsiteY149" fmla="*/ 14461 h 336550"/>
                  <a:gd name="connsiteX150" fmla="*/ 171980 w 325438"/>
                  <a:gd name="connsiteY150" fmla="*/ 14461 h 336550"/>
                  <a:gd name="connsiteX151" fmla="*/ 171980 w 325438"/>
                  <a:gd name="connsiteY151" fmla="*/ 10517 h 336550"/>
                  <a:gd name="connsiteX152" fmla="*/ 182563 w 325438"/>
                  <a:gd name="connsiteY152" fmla="*/ 0 h 336550"/>
                  <a:gd name="connsiteX153" fmla="*/ 191823 w 325438"/>
                  <a:gd name="connsiteY153" fmla="*/ 10517 h 336550"/>
                  <a:gd name="connsiteX154" fmla="*/ 191823 w 325438"/>
                  <a:gd name="connsiteY154" fmla="*/ 14461 h 336550"/>
                  <a:gd name="connsiteX155" fmla="*/ 210344 w 325438"/>
                  <a:gd name="connsiteY155" fmla="*/ 14461 h 336550"/>
                  <a:gd name="connsiteX156" fmla="*/ 210344 w 325438"/>
                  <a:gd name="connsiteY156" fmla="*/ 10517 h 336550"/>
                  <a:gd name="connsiteX157" fmla="*/ 220927 w 325438"/>
                  <a:gd name="connsiteY157" fmla="*/ 0 h 336550"/>
                  <a:gd name="connsiteX158" fmla="*/ 231511 w 325438"/>
                  <a:gd name="connsiteY158" fmla="*/ 10517 h 336550"/>
                  <a:gd name="connsiteX159" fmla="*/ 231511 w 325438"/>
                  <a:gd name="connsiteY159" fmla="*/ 14461 h 336550"/>
                  <a:gd name="connsiteX160" fmla="*/ 250032 w 325438"/>
                  <a:gd name="connsiteY160" fmla="*/ 14461 h 336550"/>
                  <a:gd name="connsiteX161" fmla="*/ 250032 w 325438"/>
                  <a:gd name="connsiteY161" fmla="*/ 10517 h 336550"/>
                  <a:gd name="connsiteX162" fmla="*/ 260615 w 325438"/>
                  <a:gd name="connsiteY162" fmla="*/ 0 h 336550"/>
                  <a:gd name="connsiteX163" fmla="*/ 269875 w 325438"/>
                  <a:gd name="connsiteY163" fmla="*/ 10517 h 336550"/>
                  <a:gd name="connsiteX164" fmla="*/ 269875 w 325438"/>
                  <a:gd name="connsiteY164" fmla="*/ 14461 h 336550"/>
                  <a:gd name="connsiteX165" fmla="*/ 276490 w 325438"/>
                  <a:gd name="connsiteY165" fmla="*/ 14461 h 336550"/>
                  <a:gd name="connsiteX166" fmla="*/ 325438 w 325438"/>
                  <a:gd name="connsiteY166" fmla="*/ 61789 h 336550"/>
                  <a:gd name="connsiteX167" fmla="*/ 325438 w 325438"/>
                  <a:gd name="connsiteY167" fmla="*/ 289223 h 336550"/>
                  <a:gd name="connsiteX168" fmla="*/ 276490 w 325438"/>
                  <a:gd name="connsiteY168" fmla="*/ 336550 h 336550"/>
                  <a:gd name="connsiteX169" fmla="*/ 48948 w 325438"/>
                  <a:gd name="connsiteY169" fmla="*/ 336550 h 336550"/>
                  <a:gd name="connsiteX170" fmla="*/ 0 w 325438"/>
                  <a:gd name="connsiteY170" fmla="*/ 289223 h 336550"/>
                  <a:gd name="connsiteX171" fmla="*/ 0 w 325438"/>
                  <a:gd name="connsiteY171" fmla="*/ 61789 h 336550"/>
                  <a:gd name="connsiteX172" fmla="*/ 48948 w 325438"/>
                  <a:gd name="connsiteY172" fmla="*/ 14461 h 336550"/>
                  <a:gd name="connsiteX173" fmla="*/ 55563 w 325438"/>
                  <a:gd name="connsiteY173" fmla="*/ 14461 h 336550"/>
                  <a:gd name="connsiteX174" fmla="*/ 55563 w 325438"/>
                  <a:gd name="connsiteY174" fmla="*/ 10517 h 336550"/>
                  <a:gd name="connsiteX175" fmla="*/ 64823 w 325438"/>
                  <a:gd name="connsiteY175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</a:cxnLst>
                <a:rect l="l" t="t" r="r" b="b"/>
                <a:pathLst>
                  <a:path w="325438" h="336550">
                    <a:moveTo>
                      <a:pt x="233363" y="249238"/>
                    </a:moveTo>
                    <a:lnTo>
                      <a:pt x="279401" y="249238"/>
                    </a:lnTo>
                    <a:lnTo>
                      <a:pt x="279401" y="290513"/>
                    </a:lnTo>
                    <a:lnTo>
                      <a:pt x="233363" y="290513"/>
                    </a:lnTo>
                    <a:close/>
                    <a:moveTo>
                      <a:pt x="171450" y="249238"/>
                    </a:moveTo>
                    <a:lnTo>
                      <a:pt x="217488" y="249238"/>
                    </a:lnTo>
                    <a:lnTo>
                      <a:pt x="217488" y="290513"/>
                    </a:lnTo>
                    <a:lnTo>
                      <a:pt x="171450" y="290513"/>
                    </a:lnTo>
                    <a:close/>
                    <a:moveTo>
                      <a:pt x="107950" y="249238"/>
                    </a:moveTo>
                    <a:lnTo>
                      <a:pt x="155575" y="249238"/>
                    </a:lnTo>
                    <a:lnTo>
                      <a:pt x="155575" y="290513"/>
                    </a:lnTo>
                    <a:lnTo>
                      <a:pt x="107950" y="290513"/>
                    </a:lnTo>
                    <a:close/>
                    <a:moveTo>
                      <a:pt x="46038" y="249238"/>
                    </a:moveTo>
                    <a:lnTo>
                      <a:pt x="93663" y="249238"/>
                    </a:lnTo>
                    <a:lnTo>
                      <a:pt x="93663" y="290513"/>
                    </a:lnTo>
                    <a:lnTo>
                      <a:pt x="46038" y="290513"/>
                    </a:lnTo>
                    <a:close/>
                    <a:moveTo>
                      <a:pt x="233363" y="195263"/>
                    </a:moveTo>
                    <a:lnTo>
                      <a:pt x="279401" y="195263"/>
                    </a:lnTo>
                    <a:lnTo>
                      <a:pt x="279401" y="234951"/>
                    </a:lnTo>
                    <a:lnTo>
                      <a:pt x="233363" y="234951"/>
                    </a:lnTo>
                    <a:close/>
                    <a:moveTo>
                      <a:pt x="171450" y="195263"/>
                    </a:moveTo>
                    <a:lnTo>
                      <a:pt x="217488" y="195263"/>
                    </a:lnTo>
                    <a:lnTo>
                      <a:pt x="217488" y="234951"/>
                    </a:lnTo>
                    <a:lnTo>
                      <a:pt x="171450" y="234951"/>
                    </a:lnTo>
                    <a:close/>
                    <a:moveTo>
                      <a:pt x="107950" y="195263"/>
                    </a:moveTo>
                    <a:lnTo>
                      <a:pt x="155575" y="195263"/>
                    </a:lnTo>
                    <a:lnTo>
                      <a:pt x="155575" y="234951"/>
                    </a:lnTo>
                    <a:lnTo>
                      <a:pt x="107950" y="234951"/>
                    </a:lnTo>
                    <a:close/>
                    <a:moveTo>
                      <a:pt x="46038" y="195263"/>
                    </a:moveTo>
                    <a:lnTo>
                      <a:pt x="93663" y="195263"/>
                    </a:lnTo>
                    <a:lnTo>
                      <a:pt x="93663" y="234951"/>
                    </a:lnTo>
                    <a:lnTo>
                      <a:pt x="46038" y="234951"/>
                    </a:lnTo>
                    <a:close/>
                    <a:moveTo>
                      <a:pt x="233363" y="139700"/>
                    </a:moveTo>
                    <a:lnTo>
                      <a:pt x="279401" y="139700"/>
                    </a:lnTo>
                    <a:lnTo>
                      <a:pt x="279401" y="180975"/>
                    </a:lnTo>
                    <a:lnTo>
                      <a:pt x="233363" y="180975"/>
                    </a:lnTo>
                    <a:close/>
                    <a:moveTo>
                      <a:pt x="171450" y="139700"/>
                    </a:moveTo>
                    <a:lnTo>
                      <a:pt x="217488" y="139700"/>
                    </a:lnTo>
                    <a:lnTo>
                      <a:pt x="217488" y="180975"/>
                    </a:lnTo>
                    <a:lnTo>
                      <a:pt x="171450" y="180975"/>
                    </a:lnTo>
                    <a:close/>
                    <a:moveTo>
                      <a:pt x="107950" y="139700"/>
                    </a:moveTo>
                    <a:lnTo>
                      <a:pt x="155575" y="139700"/>
                    </a:lnTo>
                    <a:lnTo>
                      <a:pt x="155575" y="180975"/>
                    </a:lnTo>
                    <a:lnTo>
                      <a:pt x="107950" y="180975"/>
                    </a:lnTo>
                    <a:close/>
                    <a:moveTo>
                      <a:pt x="49167" y="38100"/>
                    </a:moveTo>
                    <a:cubicBezTo>
                      <a:pt x="35963" y="38100"/>
                      <a:pt x="25400" y="48613"/>
                      <a:pt x="25400" y="61753"/>
                    </a:cubicBezTo>
                    <a:cubicBezTo>
                      <a:pt x="25400" y="61753"/>
                      <a:pt x="25400" y="61753"/>
                      <a:pt x="25400" y="289085"/>
                    </a:cubicBezTo>
                    <a:cubicBezTo>
                      <a:pt x="25400" y="302226"/>
                      <a:pt x="35963" y="312738"/>
                      <a:pt x="49167" y="312738"/>
                    </a:cubicBezTo>
                    <a:cubicBezTo>
                      <a:pt x="49167" y="312738"/>
                      <a:pt x="49167" y="312738"/>
                      <a:pt x="276271" y="312738"/>
                    </a:cubicBezTo>
                    <a:cubicBezTo>
                      <a:pt x="289475" y="312738"/>
                      <a:pt x="300038" y="302226"/>
                      <a:pt x="300038" y="289085"/>
                    </a:cubicBezTo>
                    <a:cubicBezTo>
                      <a:pt x="300038" y="289085"/>
                      <a:pt x="300038" y="289085"/>
                      <a:pt x="300038" y="61753"/>
                    </a:cubicBezTo>
                    <a:cubicBezTo>
                      <a:pt x="300038" y="48613"/>
                      <a:pt x="289475" y="38100"/>
                      <a:pt x="276271" y="38100"/>
                    </a:cubicBezTo>
                    <a:cubicBezTo>
                      <a:pt x="276271" y="38100"/>
                      <a:pt x="276271" y="38100"/>
                      <a:pt x="269669" y="38100"/>
                    </a:cubicBezTo>
                    <a:cubicBezTo>
                      <a:pt x="269669" y="38100"/>
                      <a:pt x="269669" y="38100"/>
                      <a:pt x="269669" y="63067"/>
                    </a:cubicBezTo>
                    <a:cubicBezTo>
                      <a:pt x="273631" y="65695"/>
                      <a:pt x="276271" y="70951"/>
                      <a:pt x="276271" y="74894"/>
                    </a:cubicBezTo>
                    <a:cubicBezTo>
                      <a:pt x="276271" y="84092"/>
                      <a:pt x="268349" y="90662"/>
                      <a:pt x="260427" y="90662"/>
                    </a:cubicBezTo>
                    <a:cubicBezTo>
                      <a:pt x="251184" y="90662"/>
                      <a:pt x="244582" y="84092"/>
                      <a:pt x="244582" y="74894"/>
                    </a:cubicBezTo>
                    <a:cubicBezTo>
                      <a:pt x="244582" y="70951"/>
                      <a:pt x="245903" y="65695"/>
                      <a:pt x="249864" y="63067"/>
                    </a:cubicBezTo>
                    <a:cubicBezTo>
                      <a:pt x="249864" y="63067"/>
                      <a:pt x="249864" y="63067"/>
                      <a:pt x="249864" y="38100"/>
                    </a:cubicBezTo>
                    <a:cubicBezTo>
                      <a:pt x="249864" y="38100"/>
                      <a:pt x="249864" y="38100"/>
                      <a:pt x="231379" y="38100"/>
                    </a:cubicBezTo>
                    <a:cubicBezTo>
                      <a:pt x="231379" y="38100"/>
                      <a:pt x="231379" y="38100"/>
                      <a:pt x="231379" y="63067"/>
                    </a:cubicBezTo>
                    <a:cubicBezTo>
                      <a:pt x="234019" y="65695"/>
                      <a:pt x="236660" y="70951"/>
                      <a:pt x="236660" y="74894"/>
                    </a:cubicBezTo>
                    <a:cubicBezTo>
                      <a:pt x="236660" y="84092"/>
                      <a:pt x="230058" y="90662"/>
                      <a:pt x="220816" y="90662"/>
                    </a:cubicBezTo>
                    <a:cubicBezTo>
                      <a:pt x="212893" y="90662"/>
                      <a:pt x="204971" y="84092"/>
                      <a:pt x="204971" y="74894"/>
                    </a:cubicBezTo>
                    <a:cubicBezTo>
                      <a:pt x="204971" y="70951"/>
                      <a:pt x="207612" y="65695"/>
                      <a:pt x="210253" y="63067"/>
                    </a:cubicBezTo>
                    <a:cubicBezTo>
                      <a:pt x="210253" y="63067"/>
                      <a:pt x="210253" y="63067"/>
                      <a:pt x="210253" y="38100"/>
                    </a:cubicBezTo>
                    <a:cubicBezTo>
                      <a:pt x="210253" y="38100"/>
                      <a:pt x="210253" y="38100"/>
                      <a:pt x="191767" y="38100"/>
                    </a:cubicBezTo>
                    <a:cubicBezTo>
                      <a:pt x="191767" y="38100"/>
                      <a:pt x="191767" y="38100"/>
                      <a:pt x="191767" y="63067"/>
                    </a:cubicBezTo>
                    <a:cubicBezTo>
                      <a:pt x="195728" y="65695"/>
                      <a:pt x="198369" y="70951"/>
                      <a:pt x="198369" y="74894"/>
                    </a:cubicBezTo>
                    <a:cubicBezTo>
                      <a:pt x="198369" y="84092"/>
                      <a:pt x="190447" y="90662"/>
                      <a:pt x="182525" y="90662"/>
                    </a:cubicBezTo>
                    <a:cubicBezTo>
                      <a:pt x="173282" y="90662"/>
                      <a:pt x="166680" y="84092"/>
                      <a:pt x="166680" y="74894"/>
                    </a:cubicBezTo>
                    <a:cubicBezTo>
                      <a:pt x="166680" y="70951"/>
                      <a:pt x="168001" y="65695"/>
                      <a:pt x="171962" y="63067"/>
                    </a:cubicBezTo>
                    <a:cubicBezTo>
                      <a:pt x="171962" y="63067"/>
                      <a:pt x="171962" y="63067"/>
                      <a:pt x="171962" y="38100"/>
                    </a:cubicBezTo>
                    <a:cubicBezTo>
                      <a:pt x="171962" y="38100"/>
                      <a:pt x="171962" y="38100"/>
                      <a:pt x="153476" y="38100"/>
                    </a:cubicBezTo>
                    <a:cubicBezTo>
                      <a:pt x="153476" y="38100"/>
                      <a:pt x="153476" y="38100"/>
                      <a:pt x="153476" y="63067"/>
                    </a:cubicBezTo>
                    <a:cubicBezTo>
                      <a:pt x="157438" y="65695"/>
                      <a:pt x="158758" y="70951"/>
                      <a:pt x="158758" y="74894"/>
                    </a:cubicBezTo>
                    <a:cubicBezTo>
                      <a:pt x="158758" y="84092"/>
                      <a:pt x="152156" y="90662"/>
                      <a:pt x="142913" y="90662"/>
                    </a:cubicBezTo>
                    <a:cubicBezTo>
                      <a:pt x="134991" y="90662"/>
                      <a:pt x="127069" y="84092"/>
                      <a:pt x="127069" y="74894"/>
                    </a:cubicBezTo>
                    <a:cubicBezTo>
                      <a:pt x="127069" y="70951"/>
                      <a:pt x="129710" y="65695"/>
                      <a:pt x="133671" y="63067"/>
                    </a:cubicBezTo>
                    <a:cubicBezTo>
                      <a:pt x="133671" y="63067"/>
                      <a:pt x="133671" y="63067"/>
                      <a:pt x="133671" y="38100"/>
                    </a:cubicBezTo>
                    <a:cubicBezTo>
                      <a:pt x="133671" y="38100"/>
                      <a:pt x="133671" y="38100"/>
                      <a:pt x="115186" y="38100"/>
                    </a:cubicBezTo>
                    <a:cubicBezTo>
                      <a:pt x="115186" y="38100"/>
                      <a:pt x="115186" y="38100"/>
                      <a:pt x="115186" y="63067"/>
                    </a:cubicBezTo>
                    <a:cubicBezTo>
                      <a:pt x="117826" y="65695"/>
                      <a:pt x="120467" y="70951"/>
                      <a:pt x="120467" y="74894"/>
                    </a:cubicBezTo>
                    <a:cubicBezTo>
                      <a:pt x="120467" y="84092"/>
                      <a:pt x="112545" y="90662"/>
                      <a:pt x="104623" y="90662"/>
                    </a:cubicBezTo>
                    <a:cubicBezTo>
                      <a:pt x="95380" y="90662"/>
                      <a:pt x="88778" y="84092"/>
                      <a:pt x="88778" y="74894"/>
                    </a:cubicBezTo>
                    <a:cubicBezTo>
                      <a:pt x="88778" y="70951"/>
                      <a:pt x="91419" y="65695"/>
                      <a:pt x="94060" y="63067"/>
                    </a:cubicBezTo>
                    <a:cubicBezTo>
                      <a:pt x="94060" y="63067"/>
                      <a:pt x="94060" y="63067"/>
                      <a:pt x="94060" y="38100"/>
                    </a:cubicBezTo>
                    <a:cubicBezTo>
                      <a:pt x="94060" y="38100"/>
                      <a:pt x="94060" y="38100"/>
                      <a:pt x="75574" y="38100"/>
                    </a:cubicBezTo>
                    <a:cubicBezTo>
                      <a:pt x="75574" y="38100"/>
                      <a:pt x="75574" y="38100"/>
                      <a:pt x="75574" y="63067"/>
                    </a:cubicBezTo>
                    <a:cubicBezTo>
                      <a:pt x="79535" y="65695"/>
                      <a:pt x="80856" y="70951"/>
                      <a:pt x="80856" y="74894"/>
                    </a:cubicBezTo>
                    <a:cubicBezTo>
                      <a:pt x="80856" y="84092"/>
                      <a:pt x="74254" y="90662"/>
                      <a:pt x="65011" y="90662"/>
                    </a:cubicBezTo>
                    <a:cubicBezTo>
                      <a:pt x="57089" y="90662"/>
                      <a:pt x="49167" y="84092"/>
                      <a:pt x="49167" y="74894"/>
                    </a:cubicBezTo>
                    <a:cubicBezTo>
                      <a:pt x="49167" y="70951"/>
                      <a:pt x="51808" y="65695"/>
                      <a:pt x="55769" y="63067"/>
                    </a:cubicBezTo>
                    <a:cubicBezTo>
                      <a:pt x="55769" y="63067"/>
                      <a:pt x="55769" y="63067"/>
                      <a:pt x="55769" y="38100"/>
                    </a:cubicBezTo>
                    <a:cubicBezTo>
                      <a:pt x="55769" y="38100"/>
                      <a:pt x="55769" y="38100"/>
                      <a:pt x="49167" y="38100"/>
                    </a:cubicBezTo>
                    <a:close/>
                    <a:moveTo>
                      <a:pt x="65315" y="4763"/>
                    </a:moveTo>
                    <a:cubicBezTo>
                      <a:pt x="63047" y="4763"/>
                      <a:pt x="61913" y="7437"/>
                      <a:pt x="61913" y="10110"/>
                    </a:cubicBezTo>
                    <a:lnTo>
                      <a:pt x="61913" y="75616"/>
                    </a:lnTo>
                    <a:cubicBezTo>
                      <a:pt x="61913" y="79626"/>
                      <a:pt x="63047" y="80963"/>
                      <a:pt x="65315" y="80963"/>
                    </a:cubicBezTo>
                    <a:cubicBezTo>
                      <a:pt x="68717" y="80963"/>
                      <a:pt x="69851" y="79626"/>
                      <a:pt x="69851" y="75616"/>
                    </a:cubicBezTo>
                    <a:cubicBezTo>
                      <a:pt x="69851" y="75616"/>
                      <a:pt x="69851" y="75616"/>
                      <a:pt x="69851" y="10110"/>
                    </a:cubicBezTo>
                    <a:cubicBezTo>
                      <a:pt x="69851" y="7437"/>
                      <a:pt x="68717" y="4763"/>
                      <a:pt x="65315" y="4763"/>
                    </a:cubicBezTo>
                    <a:close/>
                    <a:moveTo>
                      <a:pt x="104776" y="4763"/>
                    </a:moveTo>
                    <a:cubicBezTo>
                      <a:pt x="102394" y="4763"/>
                      <a:pt x="100013" y="7437"/>
                      <a:pt x="100013" y="10110"/>
                    </a:cubicBezTo>
                    <a:lnTo>
                      <a:pt x="100013" y="75616"/>
                    </a:lnTo>
                    <a:cubicBezTo>
                      <a:pt x="100013" y="79626"/>
                      <a:pt x="102394" y="80963"/>
                      <a:pt x="104776" y="80963"/>
                    </a:cubicBezTo>
                    <a:cubicBezTo>
                      <a:pt x="107157" y="80963"/>
                      <a:pt x="109538" y="79626"/>
                      <a:pt x="109538" y="75616"/>
                    </a:cubicBezTo>
                    <a:cubicBezTo>
                      <a:pt x="109538" y="75616"/>
                      <a:pt x="109538" y="75616"/>
                      <a:pt x="109538" y="10110"/>
                    </a:cubicBezTo>
                    <a:cubicBezTo>
                      <a:pt x="109538" y="7437"/>
                      <a:pt x="107157" y="4763"/>
                      <a:pt x="104776" y="4763"/>
                    </a:cubicBezTo>
                    <a:close/>
                    <a:moveTo>
                      <a:pt x="142876" y="4763"/>
                    </a:moveTo>
                    <a:cubicBezTo>
                      <a:pt x="140494" y="4763"/>
                      <a:pt x="138113" y="7437"/>
                      <a:pt x="138113" y="10110"/>
                    </a:cubicBezTo>
                    <a:lnTo>
                      <a:pt x="138113" y="75616"/>
                    </a:lnTo>
                    <a:cubicBezTo>
                      <a:pt x="138113" y="79626"/>
                      <a:pt x="140494" y="80963"/>
                      <a:pt x="142876" y="80963"/>
                    </a:cubicBezTo>
                    <a:cubicBezTo>
                      <a:pt x="145257" y="80963"/>
                      <a:pt x="147638" y="79626"/>
                      <a:pt x="147638" y="75616"/>
                    </a:cubicBezTo>
                    <a:cubicBezTo>
                      <a:pt x="147638" y="75616"/>
                      <a:pt x="147638" y="75616"/>
                      <a:pt x="147638" y="10110"/>
                    </a:cubicBezTo>
                    <a:cubicBezTo>
                      <a:pt x="147638" y="7437"/>
                      <a:pt x="145257" y="4763"/>
                      <a:pt x="142876" y="4763"/>
                    </a:cubicBezTo>
                    <a:close/>
                    <a:moveTo>
                      <a:pt x="182563" y="4763"/>
                    </a:moveTo>
                    <a:cubicBezTo>
                      <a:pt x="180181" y="4763"/>
                      <a:pt x="177800" y="7437"/>
                      <a:pt x="177800" y="10110"/>
                    </a:cubicBezTo>
                    <a:lnTo>
                      <a:pt x="177800" y="75616"/>
                    </a:lnTo>
                    <a:cubicBezTo>
                      <a:pt x="177800" y="79626"/>
                      <a:pt x="180181" y="80963"/>
                      <a:pt x="182563" y="80963"/>
                    </a:cubicBezTo>
                    <a:cubicBezTo>
                      <a:pt x="184944" y="80963"/>
                      <a:pt x="187325" y="79626"/>
                      <a:pt x="187325" y="75616"/>
                    </a:cubicBezTo>
                    <a:cubicBezTo>
                      <a:pt x="187325" y="75616"/>
                      <a:pt x="187325" y="75616"/>
                      <a:pt x="187325" y="10110"/>
                    </a:cubicBezTo>
                    <a:cubicBezTo>
                      <a:pt x="187325" y="7437"/>
                      <a:pt x="184944" y="4763"/>
                      <a:pt x="182563" y="4763"/>
                    </a:cubicBezTo>
                    <a:close/>
                    <a:moveTo>
                      <a:pt x="220663" y="4763"/>
                    </a:moveTo>
                    <a:cubicBezTo>
                      <a:pt x="218281" y="4763"/>
                      <a:pt x="215900" y="7437"/>
                      <a:pt x="215900" y="10110"/>
                    </a:cubicBezTo>
                    <a:lnTo>
                      <a:pt x="215900" y="75616"/>
                    </a:lnTo>
                    <a:cubicBezTo>
                      <a:pt x="215900" y="79626"/>
                      <a:pt x="218281" y="80963"/>
                      <a:pt x="220663" y="80963"/>
                    </a:cubicBezTo>
                    <a:cubicBezTo>
                      <a:pt x="223044" y="80963"/>
                      <a:pt x="225425" y="79626"/>
                      <a:pt x="225425" y="75616"/>
                    </a:cubicBezTo>
                    <a:cubicBezTo>
                      <a:pt x="225425" y="75616"/>
                      <a:pt x="225425" y="75616"/>
                      <a:pt x="225425" y="10110"/>
                    </a:cubicBezTo>
                    <a:cubicBezTo>
                      <a:pt x="225425" y="7437"/>
                      <a:pt x="223044" y="4763"/>
                      <a:pt x="220663" y="4763"/>
                    </a:cubicBezTo>
                    <a:close/>
                    <a:moveTo>
                      <a:pt x="260124" y="4763"/>
                    </a:moveTo>
                    <a:cubicBezTo>
                      <a:pt x="256722" y="4763"/>
                      <a:pt x="255588" y="7437"/>
                      <a:pt x="255588" y="10110"/>
                    </a:cubicBezTo>
                    <a:lnTo>
                      <a:pt x="255588" y="75616"/>
                    </a:lnTo>
                    <a:cubicBezTo>
                      <a:pt x="255588" y="79626"/>
                      <a:pt x="256722" y="80963"/>
                      <a:pt x="260124" y="80963"/>
                    </a:cubicBezTo>
                    <a:cubicBezTo>
                      <a:pt x="262392" y="80963"/>
                      <a:pt x="263526" y="79626"/>
                      <a:pt x="263526" y="75616"/>
                    </a:cubicBezTo>
                    <a:cubicBezTo>
                      <a:pt x="263526" y="75616"/>
                      <a:pt x="263526" y="75616"/>
                      <a:pt x="263526" y="10110"/>
                    </a:cubicBezTo>
                    <a:cubicBezTo>
                      <a:pt x="263526" y="7437"/>
                      <a:pt x="262392" y="4763"/>
                      <a:pt x="260124" y="4763"/>
                    </a:cubicBezTo>
                    <a:close/>
                    <a:moveTo>
                      <a:pt x="64823" y="0"/>
                    </a:moveTo>
                    <a:cubicBezTo>
                      <a:pt x="71438" y="0"/>
                      <a:pt x="75406" y="3944"/>
                      <a:pt x="75406" y="10517"/>
                    </a:cubicBezTo>
                    <a:cubicBezTo>
                      <a:pt x="75406" y="10517"/>
                      <a:pt x="75406" y="10517"/>
                      <a:pt x="75406" y="14461"/>
                    </a:cubicBezTo>
                    <a:cubicBezTo>
                      <a:pt x="75406" y="14461"/>
                      <a:pt x="75406" y="14461"/>
                      <a:pt x="93927" y="14461"/>
                    </a:cubicBezTo>
                    <a:cubicBezTo>
                      <a:pt x="93927" y="14461"/>
                      <a:pt x="93927" y="14461"/>
                      <a:pt x="93927" y="10517"/>
                    </a:cubicBezTo>
                    <a:cubicBezTo>
                      <a:pt x="93927" y="3944"/>
                      <a:pt x="99219" y="0"/>
                      <a:pt x="104511" y="0"/>
                    </a:cubicBezTo>
                    <a:cubicBezTo>
                      <a:pt x="109802" y="0"/>
                      <a:pt x="115094" y="3944"/>
                      <a:pt x="115094" y="10517"/>
                    </a:cubicBezTo>
                    <a:cubicBezTo>
                      <a:pt x="115094" y="10517"/>
                      <a:pt x="115094" y="10517"/>
                      <a:pt x="115094" y="14461"/>
                    </a:cubicBezTo>
                    <a:cubicBezTo>
                      <a:pt x="115094" y="14461"/>
                      <a:pt x="115094" y="14461"/>
                      <a:pt x="133615" y="14461"/>
                    </a:cubicBezTo>
                    <a:cubicBezTo>
                      <a:pt x="133615" y="14461"/>
                      <a:pt x="133615" y="14461"/>
                      <a:pt x="133615" y="10517"/>
                    </a:cubicBezTo>
                    <a:cubicBezTo>
                      <a:pt x="133615" y="3944"/>
                      <a:pt x="137584" y="0"/>
                      <a:pt x="142875" y="0"/>
                    </a:cubicBezTo>
                    <a:cubicBezTo>
                      <a:pt x="149490" y="0"/>
                      <a:pt x="153459" y="3944"/>
                      <a:pt x="153459" y="10517"/>
                    </a:cubicBezTo>
                    <a:cubicBezTo>
                      <a:pt x="153459" y="10517"/>
                      <a:pt x="153459" y="10517"/>
                      <a:pt x="153459" y="14461"/>
                    </a:cubicBezTo>
                    <a:cubicBezTo>
                      <a:pt x="153459" y="14461"/>
                      <a:pt x="153459" y="14461"/>
                      <a:pt x="171980" y="14461"/>
                    </a:cubicBezTo>
                    <a:cubicBezTo>
                      <a:pt x="171980" y="14461"/>
                      <a:pt x="171980" y="14461"/>
                      <a:pt x="171980" y="10517"/>
                    </a:cubicBezTo>
                    <a:cubicBezTo>
                      <a:pt x="171980" y="3944"/>
                      <a:pt x="175948" y="0"/>
                      <a:pt x="182563" y="0"/>
                    </a:cubicBezTo>
                    <a:cubicBezTo>
                      <a:pt x="187855" y="0"/>
                      <a:pt x="191823" y="3944"/>
                      <a:pt x="191823" y="10517"/>
                    </a:cubicBezTo>
                    <a:cubicBezTo>
                      <a:pt x="191823" y="10517"/>
                      <a:pt x="191823" y="10517"/>
                      <a:pt x="191823" y="14461"/>
                    </a:cubicBezTo>
                    <a:cubicBezTo>
                      <a:pt x="191823" y="14461"/>
                      <a:pt x="191823" y="14461"/>
                      <a:pt x="210344" y="14461"/>
                    </a:cubicBezTo>
                    <a:cubicBezTo>
                      <a:pt x="210344" y="14461"/>
                      <a:pt x="210344" y="14461"/>
                      <a:pt x="210344" y="10517"/>
                    </a:cubicBezTo>
                    <a:cubicBezTo>
                      <a:pt x="210344" y="3944"/>
                      <a:pt x="215636" y="0"/>
                      <a:pt x="220927" y="0"/>
                    </a:cubicBezTo>
                    <a:cubicBezTo>
                      <a:pt x="226219" y="0"/>
                      <a:pt x="231511" y="3944"/>
                      <a:pt x="231511" y="10517"/>
                    </a:cubicBezTo>
                    <a:cubicBezTo>
                      <a:pt x="231511" y="10517"/>
                      <a:pt x="231511" y="10517"/>
                      <a:pt x="231511" y="14461"/>
                    </a:cubicBezTo>
                    <a:cubicBezTo>
                      <a:pt x="231511" y="14461"/>
                      <a:pt x="231511" y="14461"/>
                      <a:pt x="250032" y="14461"/>
                    </a:cubicBezTo>
                    <a:cubicBezTo>
                      <a:pt x="250032" y="14461"/>
                      <a:pt x="250032" y="14461"/>
                      <a:pt x="250032" y="10517"/>
                    </a:cubicBezTo>
                    <a:cubicBezTo>
                      <a:pt x="250032" y="3944"/>
                      <a:pt x="254000" y="0"/>
                      <a:pt x="260615" y="0"/>
                    </a:cubicBezTo>
                    <a:cubicBezTo>
                      <a:pt x="265907" y="0"/>
                      <a:pt x="269875" y="3944"/>
                      <a:pt x="269875" y="10517"/>
                    </a:cubicBezTo>
                    <a:cubicBezTo>
                      <a:pt x="269875" y="10517"/>
                      <a:pt x="269875" y="10517"/>
                      <a:pt x="269875" y="14461"/>
                    </a:cubicBezTo>
                    <a:cubicBezTo>
                      <a:pt x="269875" y="14461"/>
                      <a:pt x="269875" y="14461"/>
                      <a:pt x="276490" y="14461"/>
                    </a:cubicBezTo>
                    <a:cubicBezTo>
                      <a:pt x="302948" y="14461"/>
                      <a:pt x="325438" y="35496"/>
                      <a:pt x="325438" y="61789"/>
                    </a:cubicBezTo>
                    <a:cubicBezTo>
                      <a:pt x="325438" y="61789"/>
                      <a:pt x="325438" y="61789"/>
                      <a:pt x="325438" y="289223"/>
                    </a:cubicBezTo>
                    <a:cubicBezTo>
                      <a:pt x="325438" y="315516"/>
                      <a:pt x="302948" y="336550"/>
                      <a:pt x="276490" y="336550"/>
                    </a:cubicBezTo>
                    <a:cubicBezTo>
                      <a:pt x="276490" y="336550"/>
                      <a:pt x="276490" y="336550"/>
                      <a:pt x="48948" y="336550"/>
                    </a:cubicBezTo>
                    <a:cubicBezTo>
                      <a:pt x="22490" y="336550"/>
                      <a:pt x="0" y="315516"/>
                      <a:pt x="0" y="289223"/>
                    </a:cubicBezTo>
                    <a:cubicBezTo>
                      <a:pt x="0" y="289223"/>
                      <a:pt x="0" y="289223"/>
                      <a:pt x="0" y="61789"/>
                    </a:cubicBezTo>
                    <a:cubicBezTo>
                      <a:pt x="0" y="35496"/>
                      <a:pt x="22490" y="14461"/>
                      <a:pt x="48948" y="14461"/>
                    </a:cubicBezTo>
                    <a:cubicBezTo>
                      <a:pt x="48948" y="14461"/>
                      <a:pt x="48948" y="14461"/>
                      <a:pt x="55563" y="14461"/>
                    </a:cubicBezTo>
                    <a:cubicBezTo>
                      <a:pt x="55563" y="14461"/>
                      <a:pt x="55563" y="14461"/>
                      <a:pt x="55563" y="10517"/>
                    </a:cubicBezTo>
                    <a:cubicBezTo>
                      <a:pt x="55563" y="3944"/>
                      <a:pt x="59531" y="0"/>
                      <a:pt x="64823" y="0"/>
                    </a:cubicBezTo>
                    <a:close/>
                  </a:path>
                </a:pathLst>
              </a:custGeom>
              <a:solidFill>
                <a:srgbClr val="1C50A2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1C50A2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54" name="文本框 27"/>
            <p:cNvSpPr txBox="1"/>
            <p:nvPr/>
          </p:nvSpPr>
          <p:spPr>
            <a:xfrm>
              <a:off x="6669040" y="4779208"/>
              <a:ext cx="1742936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1C50A2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时间：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9078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0"/>
            <a:ext cx="12192000" cy="6858000"/>
            <a:chOff x="-2011680" y="-2207623"/>
            <a:chExt cx="12192000" cy="6858000"/>
          </a:xfrm>
        </p:grpSpPr>
        <p:sp>
          <p:nvSpPr>
            <p:cNvPr id="2" name="矩形 1"/>
            <p:cNvSpPr/>
            <p:nvPr/>
          </p:nvSpPr>
          <p:spPr>
            <a:xfrm>
              <a:off x="4053840" y="-2207623"/>
              <a:ext cx="6126480" cy="6858000"/>
            </a:xfrm>
            <a:prstGeom prst="rect">
              <a:avLst/>
            </a:prstGeom>
            <a:solidFill>
              <a:srgbClr val="FED1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-2011680" y="-2207623"/>
              <a:ext cx="6065520" cy="6858000"/>
            </a:xfrm>
            <a:prstGeom prst="rect">
              <a:avLst/>
            </a:prstGeom>
            <a:solidFill>
              <a:srgbClr val="1D50A2"/>
            </a:solidFill>
            <a:ln>
              <a:solidFill>
                <a:srgbClr val="1177B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1283602" y="4796282"/>
            <a:ext cx="4378960" cy="1680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付费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定制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排版美化服务（备注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en-US" altLang="zh-CN" sz="16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endParaRPr lang="en-US" altLang="zh-CN" sz="6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专注汇报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总结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计划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排版设计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10+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年制造业企业工作经验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600+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套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模板设计经验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4000+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套精美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图表</a:t>
            </a:r>
            <a:endParaRPr lang="en-US" altLang="zh-CN" sz="1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08085" y="4281377"/>
            <a:ext cx="35621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spc="300" dirty="0" smtClean="0">
                <a:solidFill>
                  <a:schemeClr val="bg1"/>
                </a:solidFill>
                <a:latin typeface="+mj-ea"/>
                <a:ea typeface="+mj-ea"/>
              </a:rPr>
              <a:t>扫一扫 加</a:t>
            </a:r>
            <a:r>
              <a:rPr lang="en-US" altLang="zh-CN" b="1" spc="300" dirty="0" smtClean="0">
                <a:solidFill>
                  <a:schemeClr val="bg1"/>
                </a:solidFill>
                <a:latin typeface="+mj-ea"/>
                <a:ea typeface="+mj-ea"/>
              </a:rPr>
              <a:t>QQ </a:t>
            </a:r>
            <a:r>
              <a:rPr lang="en-US" altLang="zh-CN" b="1" spc="3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418157732</a:t>
            </a:r>
            <a:endParaRPr lang="zh-CN" altLang="en-US" b="1" spc="3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349122" y="4796282"/>
            <a:ext cx="4378960" cy="1680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dirty="0" smtClean="0">
                <a:latin typeface="微软雅黑" panose="020B0503020204020204" charset="-122"/>
                <a:ea typeface="微软雅黑" panose="020B0503020204020204" charset="-122"/>
              </a:rPr>
              <a:t>免费模板</a:t>
            </a:r>
            <a:r>
              <a:rPr lang="en-US" altLang="zh-CN" sz="1600" b="1" dirty="0" smtClean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1600" b="1" dirty="0" smtClean="0">
                <a:latin typeface="微软雅黑" panose="020B0503020204020204" charset="-122"/>
                <a:ea typeface="微软雅黑" panose="020B0503020204020204" charset="-122"/>
              </a:rPr>
              <a:t>教程视频赠送（备注</a:t>
            </a:r>
            <a:r>
              <a:rPr lang="en-US" altLang="zh-CN" sz="1600" b="1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b="1" dirty="0" smtClean="0"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en-US" altLang="zh-CN" sz="16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endParaRPr lang="en-US" altLang="zh-CN" sz="6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500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套微立体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图表</a:t>
            </a:r>
            <a:endParaRPr lang="en-US" altLang="zh-CN" sz="16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40GB 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培训教程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书籍（配色、版式等）</a:t>
            </a:r>
            <a:endParaRPr lang="en-US" altLang="zh-CN" sz="16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70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套鼠年新年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模板</a:t>
            </a:r>
            <a:endParaRPr lang="en-US" altLang="zh-CN" sz="16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300+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套汇报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总结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计划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模板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582778" y="403248"/>
            <a:ext cx="440127" cy="4571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-6681838" y="818134"/>
            <a:ext cx="3158490" cy="2152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" dirty="0" smtClean="0">
                <a:solidFill>
                  <a:schemeClr val="bg1"/>
                </a:solidFill>
              </a:rPr>
              <a:t>LOREM IPSUM DOLOR SIT AMET, CONSECTETUR ADIPISICING ELIT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468479" y="497863"/>
            <a:ext cx="26023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免费模版联系方式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5765" y="1560613"/>
            <a:ext cx="2406834" cy="2391788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7266712" y="4219163"/>
            <a:ext cx="37240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spc="300" dirty="0" smtClean="0">
                <a:latin typeface="+mj-ea"/>
                <a:ea typeface="+mj-ea"/>
              </a:rPr>
              <a:t>扫一扫 加</a:t>
            </a:r>
            <a:r>
              <a:rPr lang="en-US" altLang="zh-CN" b="1" spc="300" dirty="0" smtClean="0">
                <a:latin typeface="+mj-ea"/>
                <a:ea typeface="+mj-ea"/>
              </a:rPr>
              <a:t>QQ</a:t>
            </a:r>
            <a:r>
              <a:rPr lang="zh-CN" altLang="en-US" b="1" spc="300" dirty="0" smtClean="0">
                <a:latin typeface="+mj-ea"/>
                <a:ea typeface="+mj-ea"/>
              </a:rPr>
              <a:t>群</a:t>
            </a:r>
            <a:r>
              <a:rPr lang="en-US" altLang="zh-CN" b="1" spc="300" dirty="0">
                <a:latin typeface="+mj-ea"/>
                <a:ea typeface="+mj-ea"/>
              </a:rPr>
              <a:t>838482973</a:t>
            </a:r>
            <a:endParaRPr lang="zh-CN" altLang="en-US" b="1" spc="300" dirty="0">
              <a:latin typeface="+mj-ea"/>
              <a:ea typeface="+mj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8993" y="1560613"/>
            <a:ext cx="2466574" cy="2450763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419416" y="367580"/>
            <a:ext cx="741680" cy="36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05117" y="462195"/>
            <a:ext cx="47324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付费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模版联系方式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3918920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13665" y="3696618"/>
            <a:ext cx="4914230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 smtClean="0">
                <a:hlinkClick r:id="rId2"/>
              </a:rPr>
              <a:t>StephenZhu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78631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535009" y="294701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选</a:t>
            </a:r>
            <a:r>
              <a:rPr kumimoji="1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题背景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1C50A2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744182" y="308217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研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究意义</a:t>
            </a:r>
          </a:p>
        </p:txBody>
      </p:sp>
      <p:sp>
        <p:nvSpPr>
          <p:cNvPr id="4" name="矩形 3"/>
          <p:cNvSpPr/>
          <p:nvPr/>
        </p:nvSpPr>
        <p:spPr>
          <a:xfrm>
            <a:off x="9154720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理</a:t>
            </a:r>
            <a:r>
              <a:rPr kumimoji="1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论基础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1C50A2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441652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贡</a:t>
            </a:r>
            <a:r>
              <a:rPr kumimoji="1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献创新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1C50A2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7586134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8873067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0160000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1446933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407438" y="171919"/>
            <a:ext cx="670385" cy="604428"/>
            <a:chOff x="5424755" y="1340768"/>
            <a:chExt cx="670560" cy="604586"/>
          </a:xfrm>
        </p:grpSpPr>
        <p:grpSp>
          <p:nvGrpSpPr>
            <p:cNvPr id="14" name="组合 13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6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15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2" name="文本框 9"/>
          <p:cNvSpPr txBox="1"/>
          <p:nvPr/>
        </p:nvSpPr>
        <p:spPr>
          <a:xfrm>
            <a:off x="1124442" y="290670"/>
            <a:ext cx="1871720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绪论</a:t>
            </a:r>
          </a:p>
        </p:txBody>
      </p:sp>
      <p:sp>
        <p:nvSpPr>
          <p:cNvPr id="13" name="Freeform 126"/>
          <p:cNvSpPr>
            <a:spLocks noChangeAspect="1" noEditPoints="1"/>
          </p:cNvSpPr>
          <p:nvPr/>
        </p:nvSpPr>
        <p:spPr bwMode="auto">
          <a:xfrm>
            <a:off x="611535" y="332909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文本框 1"/>
          <p:cNvSpPr txBox="1"/>
          <p:nvPr/>
        </p:nvSpPr>
        <p:spPr>
          <a:xfrm>
            <a:off x="994331" y="1470217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20" name="文本框 25"/>
          <p:cNvSpPr txBox="1"/>
          <p:nvPr/>
        </p:nvSpPr>
        <p:spPr>
          <a:xfrm>
            <a:off x="994332" y="2599873"/>
            <a:ext cx="10324798" cy="18953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spcAft>
                <a:spcPts val="1065"/>
              </a:spcAft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摘要：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  <a:p>
            <a:pPr>
              <a:lnSpc>
                <a:spcPct val="120000"/>
              </a:lnSpc>
              <a:spcAft>
                <a:spcPts val="1065"/>
              </a:spcAft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21" name="文本框 26"/>
          <p:cNvSpPr txBox="1"/>
          <p:nvPr/>
        </p:nvSpPr>
        <p:spPr>
          <a:xfrm>
            <a:off x="978294" y="4976918"/>
            <a:ext cx="101323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关键字：   输入关键字      输入关键字      输入关键字</a:t>
            </a:r>
            <a:endParaRPr lang="zh-CN" altLang="en-US" sz="1400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62933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535009" y="294701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i="0" u="none" strike="noStrike" kern="1200" cap="none" spc="0" normalizeH="0" baseline="0" noProof="0" dirty="0" smtClean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选</a:t>
            </a:r>
            <a:r>
              <a:rPr kumimoji="1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题背景</a:t>
            </a:r>
            <a:endParaRPr kumimoji="0" lang="zh-CN" altLang="en-US" sz="1400" i="0" u="none" strike="noStrike" kern="1200" cap="none" spc="0" normalizeH="0" baseline="0" noProof="0" dirty="0">
              <a:ln>
                <a:noFill/>
              </a:ln>
              <a:solidFill>
                <a:srgbClr val="1C50A2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744182" y="308217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研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究意义</a:t>
            </a:r>
          </a:p>
        </p:txBody>
      </p:sp>
      <p:sp>
        <p:nvSpPr>
          <p:cNvPr id="4" name="矩形 3"/>
          <p:cNvSpPr/>
          <p:nvPr/>
        </p:nvSpPr>
        <p:spPr>
          <a:xfrm>
            <a:off x="9154720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理</a:t>
            </a:r>
            <a:r>
              <a:rPr kumimoji="1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论基础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1C50A2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441652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贡</a:t>
            </a:r>
            <a:r>
              <a:rPr kumimoji="1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献创新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1C50A2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7586134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8873067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0160000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1446933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407438" y="171919"/>
            <a:ext cx="670385" cy="604428"/>
            <a:chOff x="5424755" y="1340768"/>
            <a:chExt cx="670560" cy="604586"/>
          </a:xfrm>
        </p:grpSpPr>
        <p:grpSp>
          <p:nvGrpSpPr>
            <p:cNvPr id="14" name="组合 13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6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15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2" name="文本框 9"/>
          <p:cNvSpPr txBox="1"/>
          <p:nvPr/>
        </p:nvSpPr>
        <p:spPr>
          <a:xfrm>
            <a:off x="1124442" y="290670"/>
            <a:ext cx="1871720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绪论</a:t>
            </a:r>
          </a:p>
        </p:txBody>
      </p:sp>
      <p:sp>
        <p:nvSpPr>
          <p:cNvPr id="13" name="Freeform 126"/>
          <p:cNvSpPr>
            <a:spLocks noChangeAspect="1" noEditPoints="1"/>
          </p:cNvSpPr>
          <p:nvPr/>
        </p:nvSpPr>
        <p:spPr bwMode="auto">
          <a:xfrm>
            <a:off x="611535" y="332909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Rectangle 23"/>
          <p:cNvSpPr/>
          <p:nvPr/>
        </p:nvSpPr>
        <p:spPr>
          <a:xfrm>
            <a:off x="4811991" y="2142502"/>
            <a:ext cx="1285399" cy="1285469"/>
          </a:xfrm>
          <a:prstGeom prst="rect">
            <a:avLst/>
          </a:prstGeom>
          <a:solidFill>
            <a:srgbClr val="1C5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en-US" sz="11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Rectangle 29"/>
          <p:cNvSpPr/>
          <p:nvPr/>
        </p:nvSpPr>
        <p:spPr>
          <a:xfrm rot="5400000">
            <a:off x="6096223" y="2142537"/>
            <a:ext cx="1285469" cy="128539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en-US" sz="11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Rectangle 42"/>
          <p:cNvSpPr/>
          <p:nvPr/>
        </p:nvSpPr>
        <p:spPr>
          <a:xfrm rot="10800000">
            <a:off x="6097390" y="3430028"/>
            <a:ext cx="1285399" cy="1285469"/>
          </a:xfrm>
          <a:prstGeom prst="rect">
            <a:avLst/>
          </a:prstGeom>
          <a:solidFill>
            <a:srgbClr val="1C5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en-US" sz="11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Rectangle 38"/>
          <p:cNvSpPr/>
          <p:nvPr/>
        </p:nvSpPr>
        <p:spPr>
          <a:xfrm rot="16200000">
            <a:off x="4813088" y="3430064"/>
            <a:ext cx="1285469" cy="128539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en-US" sz="11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2" name="Group 104"/>
          <p:cNvGrpSpPr/>
          <p:nvPr/>
        </p:nvGrpSpPr>
        <p:grpSpPr>
          <a:xfrm>
            <a:off x="4468787" y="2423699"/>
            <a:ext cx="723036" cy="723076"/>
            <a:chOff x="2847975" y="2058809"/>
            <a:chExt cx="811251" cy="811251"/>
          </a:xfrm>
        </p:grpSpPr>
        <p:sp>
          <p:nvSpPr>
            <p:cNvPr id="43" name="Oval 24"/>
            <p:cNvSpPr/>
            <p:nvPr/>
          </p:nvSpPr>
          <p:spPr>
            <a:xfrm>
              <a:off x="2847975" y="2058809"/>
              <a:ext cx="811251" cy="81125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Oval 25"/>
            <p:cNvSpPr/>
            <p:nvPr/>
          </p:nvSpPr>
          <p:spPr>
            <a:xfrm>
              <a:off x="2966753" y="2177587"/>
              <a:ext cx="573697" cy="573697"/>
            </a:xfrm>
            <a:prstGeom prst="ellipse">
              <a:avLst/>
            </a:prstGeom>
            <a:solidFill>
              <a:srgbClr val="1C50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175"/>
            <p:cNvSpPr>
              <a:spLocks noEditPoints="1"/>
            </p:cNvSpPr>
            <p:nvPr/>
          </p:nvSpPr>
          <p:spPr bwMode="auto">
            <a:xfrm>
              <a:off x="3086099" y="2293109"/>
              <a:ext cx="325916" cy="328522"/>
            </a:xfrm>
            <a:custGeom>
              <a:avLst/>
              <a:gdLst/>
              <a:ahLst/>
              <a:cxnLst>
                <a:cxn ang="0">
                  <a:pos x="11" y="57"/>
                </a:cxn>
                <a:cxn ang="0">
                  <a:pos x="8" y="58"/>
                </a:cxn>
                <a:cxn ang="0">
                  <a:pos x="5" y="57"/>
                </a:cxn>
                <a:cxn ang="0">
                  <a:pos x="1" y="53"/>
                </a:cxn>
                <a:cxn ang="0">
                  <a:pos x="0" y="50"/>
                </a:cxn>
                <a:cxn ang="0">
                  <a:pos x="1" y="47"/>
                </a:cxn>
                <a:cxn ang="0">
                  <a:pos x="25" y="22"/>
                </a:cxn>
                <a:cxn ang="0">
                  <a:pos x="35" y="33"/>
                </a:cxn>
                <a:cxn ang="0">
                  <a:pos x="11" y="57"/>
                </a:cxn>
                <a:cxn ang="0">
                  <a:pos x="10" y="45"/>
                </a:cxn>
                <a:cxn ang="0">
                  <a:pos x="8" y="48"/>
                </a:cxn>
                <a:cxn ang="0">
                  <a:pos x="10" y="50"/>
                </a:cxn>
                <a:cxn ang="0">
                  <a:pos x="12" y="48"/>
                </a:cxn>
                <a:cxn ang="0">
                  <a:pos x="10" y="45"/>
                </a:cxn>
                <a:cxn ang="0">
                  <a:pos x="57" y="21"/>
                </a:cxn>
                <a:cxn ang="0">
                  <a:pos x="42" y="32"/>
                </a:cxn>
                <a:cxn ang="0">
                  <a:pos x="26" y="16"/>
                </a:cxn>
                <a:cxn ang="0">
                  <a:pos x="42" y="0"/>
                </a:cxn>
                <a:cxn ang="0">
                  <a:pos x="50" y="2"/>
                </a:cxn>
                <a:cxn ang="0">
                  <a:pos x="51" y="3"/>
                </a:cxn>
                <a:cxn ang="0">
                  <a:pos x="50" y="4"/>
                </a:cxn>
                <a:cxn ang="0">
                  <a:pos x="40" y="10"/>
                </a:cxn>
                <a:cxn ang="0">
                  <a:pos x="40" y="18"/>
                </a:cxn>
                <a:cxn ang="0">
                  <a:pos x="47" y="22"/>
                </a:cxn>
                <a:cxn ang="0">
                  <a:pos x="57" y="16"/>
                </a:cxn>
                <a:cxn ang="0">
                  <a:pos x="58" y="17"/>
                </a:cxn>
                <a:cxn ang="0">
                  <a:pos x="57" y="21"/>
                </a:cxn>
              </a:cxnLst>
              <a:rect l="0" t="0" r="r" b="b"/>
              <a:pathLst>
                <a:path w="58" h="58">
                  <a:moveTo>
                    <a:pt x="11" y="57"/>
                  </a:moveTo>
                  <a:cubicBezTo>
                    <a:pt x="10" y="58"/>
                    <a:pt x="9" y="58"/>
                    <a:pt x="8" y="58"/>
                  </a:cubicBezTo>
                  <a:cubicBezTo>
                    <a:pt x="7" y="58"/>
                    <a:pt x="6" y="58"/>
                    <a:pt x="5" y="57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0" y="52"/>
                    <a:pt x="0" y="51"/>
                    <a:pt x="0" y="50"/>
                  </a:cubicBezTo>
                  <a:cubicBezTo>
                    <a:pt x="0" y="49"/>
                    <a:pt x="0" y="47"/>
                    <a:pt x="1" y="47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7" y="27"/>
                    <a:pt x="31" y="31"/>
                    <a:pt x="35" y="33"/>
                  </a:cubicBezTo>
                  <a:lnTo>
                    <a:pt x="11" y="57"/>
                  </a:lnTo>
                  <a:close/>
                  <a:moveTo>
                    <a:pt x="10" y="45"/>
                  </a:moveTo>
                  <a:cubicBezTo>
                    <a:pt x="9" y="45"/>
                    <a:pt x="8" y="46"/>
                    <a:pt x="8" y="48"/>
                  </a:cubicBezTo>
                  <a:cubicBezTo>
                    <a:pt x="8" y="49"/>
                    <a:pt x="9" y="50"/>
                    <a:pt x="10" y="50"/>
                  </a:cubicBezTo>
                  <a:cubicBezTo>
                    <a:pt x="11" y="50"/>
                    <a:pt x="12" y="49"/>
                    <a:pt x="12" y="48"/>
                  </a:cubicBezTo>
                  <a:cubicBezTo>
                    <a:pt x="12" y="46"/>
                    <a:pt x="11" y="45"/>
                    <a:pt x="10" y="45"/>
                  </a:cubicBezTo>
                  <a:close/>
                  <a:moveTo>
                    <a:pt x="57" y="21"/>
                  </a:moveTo>
                  <a:cubicBezTo>
                    <a:pt x="55" y="27"/>
                    <a:pt x="49" y="32"/>
                    <a:pt x="42" y="32"/>
                  </a:cubicBezTo>
                  <a:cubicBezTo>
                    <a:pt x="33" y="32"/>
                    <a:pt x="26" y="24"/>
                    <a:pt x="26" y="16"/>
                  </a:cubicBezTo>
                  <a:cubicBezTo>
                    <a:pt x="26" y="7"/>
                    <a:pt x="33" y="0"/>
                    <a:pt x="42" y="0"/>
                  </a:cubicBezTo>
                  <a:cubicBezTo>
                    <a:pt x="45" y="0"/>
                    <a:pt x="48" y="0"/>
                    <a:pt x="50" y="2"/>
                  </a:cubicBezTo>
                  <a:cubicBezTo>
                    <a:pt x="51" y="2"/>
                    <a:pt x="51" y="2"/>
                    <a:pt x="51" y="3"/>
                  </a:cubicBezTo>
                  <a:cubicBezTo>
                    <a:pt x="51" y="3"/>
                    <a:pt x="51" y="4"/>
                    <a:pt x="50" y="4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47" y="22"/>
                    <a:pt x="47" y="22"/>
                    <a:pt x="47" y="22"/>
                  </a:cubicBezTo>
                  <a:cubicBezTo>
                    <a:pt x="48" y="21"/>
                    <a:pt x="56" y="16"/>
                    <a:pt x="57" y="16"/>
                  </a:cubicBezTo>
                  <a:cubicBezTo>
                    <a:pt x="58" y="16"/>
                    <a:pt x="58" y="16"/>
                    <a:pt x="58" y="17"/>
                  </a:cubicBezTo>
                  <a:cubicBezTo>
                    <a:pt x="58" y="18"/>
                    <a:pt x="58" y="20"/>
                    <a:pt x="57" y="2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14605" tIns="57303" rIns="114605" bIns="57303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3" name="Group 105"/>
          <p:cNvGrpSpPr/>
          <p:nvPr/>
        </p:nvGrpSpPr>
        <p:grpSpPr>
          <a:xfrm>
            <a:off x="6993838" y="2423699"/>
            <a:ext cx="723036" cy="723076"/>
            <a:chOff x="4844787" y="1172442"/>
            <a:chExt cx="811251" cy="811251"/>
          </a:xfrm>
        </p:grpSpPr>
        <p:sp>
          <p:nvSpPr>
            <p:cNvPr id="40" name="Oval 30"/>
            <p:cNvSpPr/>
            <p:nvPr/>
          </p:nvSpPr>
          <p:spPr>
            <a:xfrm rot="5400000">
              <a:off x="4844787" y="1172442"/>
              <a:ext cx="811251" cy="81125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Oval 31"/>
            <p:cNvSpPr/>
            <p:nvPr/>
          </p:nvSpPr>
          <p:spPr>
            <a:xfrm rot="5400000">
              <a:off x="4963563" y="1291220"/>
              <a:ext cx="573697" cy="573697"/>
            </a:xfrm>
            <a:prstGeom prst="ellipse">
              <a:avLst/>
            </a:prstGeom>
            <a:solidFill>
              <a:srgbClr val="1C50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32"/>
            <p:cNvSpPr>
              <a:spLocks noEditPoints="1"/>
            </p:cNvSpPr>
            <p:nvPr/>
          </p:nvSpPr>
          <p:spPr bwMode="auto">
            <a:xfrm>
              <a:off x="5086350" y="1387475"/>
              <a:ext cx="347469" cy="332362"/>
            </a:xfrm>
            <a:custGeom>
              <a:avLst/>
              <a:gdLst/>
              <a:ahLst/>
              <a:cxnLst>
                <a:cxn ang="0">
                  <a:pos x="62" y="31"/>
                </a:cxn>
                <a:cxn ang="0">
                  <a:pos x="62" y="31"/>
                </a:cxn>
                <a:cxn ang="0">
                  <a:pos x="54" y="27"/>
                </a:cxn>
                <a:cxn ang="0">
                  <a:pos x="45" y="33"/>
                </a:cxn>
                <a:cxn ang="0">
                  <a:pos x="44" y="35"/>
                </a:cxn>
                <a:cxn ang="0">
                  <a:pos x="43" y="35"/>
                </a:cxn>
                <a:cxn ang="0">
                  <a:pos x="42" y="35"/>
                </a:cxn>
                <a:cxn ang="0">
                  <a:pos x="41" y="33"/>
                </a:cxn>
                <a:cxn ang="0">
                  <a:pos x="32" y="27"/>
                </a:cxn>
                <a:cxn ang="0">
                  <a:pos x="23" y="33"/>
                </a:cxn>
                <a:cxn ang="0">
                  <a:pos x="22" y="35"/>
                </a:cxn>
                <a:cxn ang="0">
                  <a:pos x="21" y="35"/>
                </a:cxn>
                <a:cxn ang="0">
                  <a:pos x="20" y="35"/>
                </a:cxn>
                <a:cxn ang="0">
                  <a:pos x="19" y="33"/>
                </a:cxn>
                <a:cxn ang="0">
                  <a:pos x="10" y="27"/>
                </a:cxn>
                <a:cxn ang="0">
                  <a:pos x="3" y="31"/>
                </a:cxn>
                <a:cxn ang="0">
                  <a:pos x="2" y="31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32" y="7"/>
                </a:cxn>
                <a:cxn ang="0">
                  <a:pos x="64" y="30"/>
                </a:cxn>
                <a:cxn ang="0">
                  <a:pos x="64" y="30"/>
                </a:cxn>
                <a:cxn ang="0">
                  <a:pos x="62" y="31"/>
                </a:cxn>
                <a:cxn ang="0">
                  <a:pos x="34" y="51"/>
                </a:cxn>
                <a:cxn ang="0">
                  <a:pos x="25" y="61"/>
                </a:cxn>
                <a:cxn ang="0">
                  <a:pos x="15" y="51"/>
                </a:cxn>
                <a:cxn ang="0">
                  <a:pos x="17" y="49"/>
                </a:cxn>
                <a:cxn ang="0">
                  <a:pos x="20" y="51"/>
                </a:cxn>
                <a:cxn ang="0">
                  <a:pos x="25" y="56"/>
                </a:cxn>
                <a:cxn ang="0">
                  <a:pos x="30" y="51"/>
                </a:cxn>
                <a:cxn ang="0">
                  <a:pos x="30" y="29"/>
                </a:cxn>
                <a:cxn ang="0">
                  <a:pos x="32" y="29"/>
                </a:cxn>
                <a:cxn ang="0">
                  <a:pos x="34" y="29"/>
                </a:cxn>
                <a:cxn ang="0">
                  <a:pos x="34" y="51"/>
                </a:cxn>
                <a:cxn ang="0">
                  <a:pos x="34" y="6"/>
                </a:cxn>
                <a:cxn ang="0">
                  <a:pos x="32" y="6"/>
                </a:cxn>
                <a:cxn ang="0">
                  <a:pos x="30" y="6"/>
                </a:cxn>
                <a:cxn ang="0">
                  <a:pos x="30" y="3"/>
                </a:cxn>
                <a:cxn ang="0">
                  <a:pos x="32" y="0"/>
                </a:cxn>
                <a:cxn ang="0">
                  <a:pos x="34" y="3"/>
                </a:cxn>
                <a:cxn ang="0">
                  <a:pos x="34" y="6"/>
                </a:cxn>
              </a:cxnLst>
              <a:rect l="0" t="0" r="r" b="b"/>
              <a:pathLst>
                <a:path w="64" h="61">
                  <a:moveTo>
                    <a:pt x="62" y="31"/>
                  </a:moveTo>
                  <a:cubicBezTo>
                    <a:pt x="62" y="31"/>
                    <a:pt x="62" y="31"/>
                    <a:pt x="62" y="31"/>
                  </a:cubicBezTo>
                  <a:cubicBezTo>
                    <a:pt x="59" y="29"/>
                    <a:pt x="57" y="27"/>
                    <a:pt x="54" y="27"/>
                  </a:cubicBezTo>
                  <a:cubicBezTo>
                    <a:pt x="51" y="27"/>
                    <a:pt x="47" y="30"/>
                    <a:pt x="45" y="33"/>
                  </a:cubicBezTo>
                  <a:cubicBezTo>
                    <a:pt x="45" y="33"/>
                    <a:pt x="45" y="34"/>
                    <a:pt x="44" y="35"/>
                  </a:cubicBezTo>
                  <a:cubicBezTo>
                    <a:pt x="44" y="35"/>
                    <a:pt x="44" y="35"/>
                    <a:pt x="43" y="35"/>
                  </a:cubicBezTo>
                  <a:cubicBezTo>
                    <a:pt x="43" y="35"/>
                    <a:pt x="42" y="35"/>
                    <a:pt x="42" y="35"/>
                  </a:cubicBezTo>
                  <a:cubicBezTo>
                    <a:pt x="42" y="34"/>
                    <a:pt x="41" y="33"/>
                    <a:pt x="41" y="33"/>
                  </a:cubicBezTo>
                  <a:cubicBezTo>
                    <a:pt x="39" y="30"/>
                    <a:pt x="36" y="27"/>
                    <a:pt x="32" y="27"/>
                  </a:cubicBezTo>
                  <a:cubicBezTo>
                    <a:pt x="28" y="27"/>
                    <a:pt x="25" y="30"/>
                    <a:pt x="23" y="33"/>
                  </a:cubicBezTo>
                  <a:cubicBezTo>
                    <a:pt x="23" y="33"/>
                    <a:pt x="22" y="34"/>
                    <a:pt x="22" y="35"/>
                  </a:cubicBezTo>
                  <a:cubicBezTo>
                    <a:pt x="22" y="35"/>
                    <a:pt x="22" y="35"/>
                    <a:pt x="21" y="35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19" y="34"/>
                    <a:pt x="19" y="33"/>
                    <a:pt x="19" y="33"/>
                  </a:cubicBezTo>
                  <a:cubicBezTo>
                    <a:pt x="17" y="30"/>
                    <a:pt x="14" y="27"/>
                    <a:pt x="10" y="27"/>
                  </a:cubicBezTo>
                  <a:cubicBezTo>
                    <a:pt x="7" y="27"/>
                    <a:pt x="5" y="29"/>
                    <a:pt x="3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1" y="31"/>
                    <a:pt x="0" y="31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4" y="16"/>
                    <a:pt x="18" y="7"/>
                    <a:pt x="32" y="7"/>
                  </a:cubicBezTo>
                  <a:cubicBezTo>
                    <a:pt x="46" y="7"/>
                    <a:pt x="60" y="16"/>
                    <a:pt x="64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4" y="31"/>
                    <a:pt x="63" y="31"/>
                    <a:pt x="62" y="31"/>
                  </a:cubicBezTo>
                  <a:close/>
                  <a:moveTo>
                    <a:pt x="34" y="51"/>
                  </a:moveTo>
                  <a:cubicBezTo>
                    <a:pt x="34" y="56"/>
                    <a:pt x="30" y="61"/>
                    <a:pt x="25" y="61"/>
                  </a:cubicBezTo>
                  <a:cubicBezTo>
                    <a:pt x="19" y="61"/>
                    <a:pt x="15" y="56"/>
                    <a:pt x="15" y="51"/>
                  </a:cubicBezTo>
                  <a:cubicBezTo>
                    <a:pt x="15" y="50"/>
                    <a:pt x="16" y="49"/>
                    <a:pt x="17" y="49"/>
                  </a:cubicBezTo>
                  <a:cubicBezTo>
                    <a:pt x="19" y="49"/>
                    <a:pt x="20" y="50"/>
                    <a:pt x="20" y="51"/>
                  </a:cubicBezTo>
                  <a:cubicBezTo>
                    <a:pt x="20" y="54"/>
                    <a:pt x="22" y="56"/>
                    <a:pt x="25" y="56"/>
                  </a:cubicBezTo>
                  <a:cubicBezTo>
                    <a:pt x="27" y="56"/>
                    <a:pt x="30" y="54"/>
                    <a:pt x="30" y="51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0" y="29"/>
                    <a:pt x="31" y="29"/>
                    <a:pt x="32" y="29"/>
                  </a:cubicBezTo>
                  <a:cubicBezTo>
                    <a:pt x="33" y="29"/>
                    <a:pt x="34" y="29"/>
                    <a:pt x="34" y="29"/>
                  </a:cubicBezTo>
                  <a:lnTo>
                    <a:pt x="34" y="51"/>
                  </a:lnTo>
                  <a:close/>
                  <a:moveTo>
                    <a:pt x="34" y="6"/>
                  </a:moveTo>
                  <a:cubicBezTo>
                    <a:pt x="34" y="6"/>
                    <a:pt x="33" y="6"/>
                    <a:pt x="32" y="6"/>
                  </a:cubicBezTo>
                  <a:cubicBezTo>
                    <a:pt x="31" y="6"/>
                    <a:pt x="30" y="6"/>
                    <a:pt x="30" y="6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1"/>
                    <a:pt x="31" y="0"/>
                    <a:pt x="32" y="0"/>
                  </a:cubicBezTo>
                  <a:cubicBezTo>
                    <a:pt x="33" y="0"/>
                    <a:pt x="34" y="1"/>
                    <a:pt x="34" y="3"/>
                  </a:cubicBezTo>
                  <a:lnTo>
                    <a:pt x="34" y="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14605" tIns="57303" rIns="114605" bIns="57303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106"/>
          <p:cNvGrpSpPr/>
          <p:nvPr/>
        </p:nvGrpSpPr>
        <p:grpSpPr>
          <a:xfrm>
            <a:off x="7005351" y="3711226"/>
            <a:ext cx="723036" cy="723076"/>
            <a:chOff x="5732424" y="3172832"/>
            <a:chExt cx="811251" cy="811251"/>
          </a:xfrm>
        </p:grpSpPr>
        <p:sp>
          <p:nvSpPr>
            <p:cNvPr id="37" name="Oval 43"/>
            <p:cNvSpPr/>
            <p:nvPr/>
          </p:nvSpPr>
          <p:spPr>
            <a:xfrm rot="10800000">
              <a:off x="5732424" y="3172832"/>
              <a:ext cx="811251" cy="81125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Oval 45"/>
            <p:cNvSpPr/>
            <p:nvPr/>
          </p:nvSpPr>
          <p:spPr>
            <a:xfrm rot="10800000">
              <a:off x="5851200" y="3291608"/>
              <a:ext cx="573697" cy="57369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" name="Freeform 62"/>
            <p:cNvSpPr>
              <a:spLocks noEditPoints="1"/>
            </p:cNvSpPr>
            <p:nvPr/>
          </p:nvSpPr>
          <p:spPr bwMode="auto">
            <a:xfrm>
              <a:off x="5980092" y="3411731"/>
              <a:ext cx="334963" cy="337642"/>
            </a:xfrm>
            <a:custGeom>
              <a:avLst/>
              <a:gdLst/>
              <a:ahLst/>
              <a:cxnLst>
                <a:cxn ang="0">
                  <a:pos x="58" y="33"/>
                </a:cxn>
                <a:cxn ang="0">
                  <a:pos x="57" y="34"/>
                </a:cxn>
                <a:cxn ang="0">
                  <a:pos x="50" y="35"/>
                </a:cxn>
                <a:cxn ang="0">
                  <a:pos x="49" y="39"/>
                </a:cxn>
                <a:cxn ang="0">
                  <a:pos x="53" y="44"/>
                </a:cxn>
                <a:cxn ang="0">
                  <a:pos x="53" y="45"/>
                </a:cxn>
                <a:cxn ang="0">
                  <a:pos x="53" y="46"/>
                </a:cxn>
                <a:cxn ang="0">
                  <a:pos x="45" y="53"/>
                </a:cxn>
                <a:cxn ang="0">
                  <a:pos x="44" y="52"/>
                </a:cxn>
                <a:cxn ang="0">
                  <a:pos x="39" y="48"/>
                </a:cxn>
                <a:cxn ang="0">
                  <a:pos x="36" y="50"/>
                </a:cxn>
                <a:cxn ang="0">
                  <a:pos x="34" y="57"/>
                </a:cxn>
                <a:cxn ang="0">
                  <a:pos x="33" y="58"/>
                </a:cxn>
                <a:cxn ang="0">
                  <a:pos x="25" y="58"/>
                </a:cxn>
                <a:cxn ang="0">
                  <a:pos x="23" y="57"/>
                </a:cxn>
                <a:cxn ang="0">
                  <a:pos x="22" y="50"/>
                </a:cxn>
                <a:cxn ang="0">
                  <a:pos x="19" y="48"/>
                </a:cxn>
                <a:cxn ang="0">
                  <a:pos x="14" y="52"/>
                </a:cxn>
                <a:cxn ang="0">
                  <a:pos x="13" y="53"/>
                </a:cxn>
                <a:cxn ang="0">
                  <a:pos x="12" y="52"/>
                </a:cxn>
                <a:cxn ang="0">
                  <a:pos x="5" y="46"/>
                </a:cxn>
                <a:cxn ang="0">
                  <a:pos x="5" y="45"/>
                </a:cxn>
                <a:cxn ang="0">
                  <a:pos x="5" y="44"/>
                </a:cxn>
                <a:cxn ang="0">
                  <a:pos x="9" y="39"/>
                </a:cxn>
                <a:cxn ang="0">
                  <a:pos x="8" y="35"/>
                </a:cxn>
                <a:cxn ang="0">
                  <a:pos x="1" y="34"/>
                </a:cxn>
                <a:cxn ang="0">
                  <a:pos x="0" y="33"/>
                </a:cxn>
                <a:cxn ang="0">
                  <a:pos x="0" y="24"/>
                </a:cxn>
                <a:cxn ang="0">
                  <a:pos x="1" y="23"/>
                </a:cxn>
                <a:cxn ang="0">
                  <a:pos x="8" y="22"/>
                </a:cxn>
                <a:cxn ang="0">
                  <a:pos x="9" y="18"/>
                </a:cxn>
                <a:cxn ang="0">
                  <a:pos x="5" y="13"/>
                </a:cxn>
                <a:cxn ang="0">
                  <a:pos x="5" y="12"/>
                </a:cxn>
                <a:cxn ang="0">
                  <a:pos x="5" y="11"/>
                </a:cxn>
                <a:cxn ang="0">
                  <a:pos x="13" y="5"/>
                </a:cxn>
                <a:cxn ang="0">
                  <a:pos x="14" y="5"/>
                </a:cxn>
                <a:cxn ang="0">
                  <a:pos x="19" y="9"/>
                </a:cxn>
                <a:cxn ang="0">
                  <a:pos x="22" y="8"/>
                </a:cxn>
                <a:cxn ang="0">
                  <a:pos x="23" y="1"/>
                </a:cxn>
                <a:cxn ang="0">
                  <a:pos x="25" y="0"/>
                </a:cxn>
                <a:cxn ang="0">
                  <a:pos x="33" y="0"/>
                </a:cxn>
                <a:cxn ang="0">
                  <a:pos x="34" y="1"/>
                </a:cxn>
                <a:cxn ang="0">
                  <a:pos x="36" y="8"/>
                </a:cxn>
                <a:cxn ang="0">
                  <a:pos x="39" y="9"/>
                </a:cxn>
                <a:cxn ang="0">
                  <a:pos x="44" y="5"/>
                </a:cxn>
                <a:cxn ang="0">
                  <a:pos x="45" y="5"/>
                </a:cxn>
                <a:cxn ang="0">
                  <a:pos x="46" y="5"/>
                </a:cxn>
                <a:cxn ang="0">
                  <a:pos x="52" y="12"/>
                </a:cxn>
                <a:cxn ang="0">
                  <a:pos x="53" y="12"/>
                </a:cxn>
                <a:cxn ang="0">
                  <a:pos x="52" y="13"/>
                </a:cxn>
                <a:cxn ang="0">
                  <a:pos x="48" y="18"/>
                </a:cxn>
                <a:cxn ang="0">
                  <a:pos x="50" y="22"/>
                </a:cxn>
                <a:cxn ang="0">
                  <a:pos x="57" y="23"/>
                </a:cxn>
                <a:cxn ang="0">
                  <a:pos x="58" y="25"/>
                </a:cxn>
                <a:cxn ang="0">
                  <a:pos x="58" y="33"/>
                </a:cxn>
                <a:cxn ang="0">
                  <a:pos x="29" y="19"/>
                </a:cxn>
                <a:cxn ang="0">
                  <a:pos x="19" y="29"/>
                </a:cxn>
                <a:cxn ang="0">
                  <a:pos x="29" y="38"/>
                </a:cxn>
                <a:cxn ang="0">
                  <a:pos x="39" y="29"/>
                </a:cxn>
                <a:cxn ang="0">
                  <a:pos x="29" y="19"/>
                </a:cxn>
              </a:cxnLst>
              <a:rect l="0" t="0" r="r" b="b"/>
              <a:pathLst>
                <a:path w="58" h="58">
                  <a:moveTo>
                    <a:pt x="58" y="33"/>
                  </a:moveTo>
                  <a:cubicBezTo>
                    <a:pt x="58" y="34"/>
                    <a:pt x="58" y="34"/>
                    <a:pt x="57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7"/>
                    <a:pt x="49" y="38"/>
                    <a:pt x="49" y="39"/>
                  </a:cubicBezTo>
                  <a:cubicBezTo>
                    <a:pt x="50" y="41"/>
                    <a:pt x="51" y="42"/>
                    <a:pt x="53" y="44"/>
                  </a:cubicBezTo>
                  <a:cubicBezTo>
                    <a:pt x="53" y="44"/>
                    <a:pt x="53" y="45"/>
                    <a:pt x="53" y="45"/>
                  </a:cubicBezTo>
                  <a:cubicBezTo>
                    <a:pt x="53" y="45"/>
                    <a:pt x="53" y="46"/>
                    <a:pt x="53" y="46"/>
                  </a:cubicBezTo>
                  <a:cubicBezTo>
                    <a:pt x="52" y="47"/>
                    <a:pt x="47" y="53"/>
                    <a:pt x="45" y="53"/>
                  </a:cubicBezTo>
                  <a:cubicBezTo>
                    <a:pt x="45" y="53"/>
                    <a:pt x="45" y="53"/>
                    <a:pt x="44" y="52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8" y="49"/>
                    <a:pt x="37" y="49"/>
                    <a:pt x="36" y="50"/>
                  </a:cubicBezTo>
                  <a:cubicBezTo>
                    <a:pt x="35" y="52"/>
                    <a:pt x="35" y="55"/>
                    <a:pt x="34" y="57"/>
                  </a:cubicBezTo>
                  <a:cubicBezTo>
                    <a:pt x="34" y="57"/>
                    <a:pt x="34" y="58"/>
                    <a:pt x="33" y="58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24" y="58"/>
                    <a:pt x="23" y="57"/>
                    <a:pt x="23" y="57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1" y="49"/>
                    <a:pt x="20" y="49"/>
                    <a:pt x="19" y="48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3"/>
                    <a:pt x="12" y="53"/>
                    <a:pt x="12" y="52"/>
                  </a:cubicBezTo>
                  <a:cubicBezTo>
                    <a:pt x="10" y="50"/>
                    <a:pt x="7" y="48"/>
                    <a:pt x="5" y="46"/>
                  </a:cubicBezTo>
                  <a:cubicBezTo>
                    <a:pt x="5" y="46"/>
                    <a:pt x="5" y="45"/>
                    <a:pt x="5" y="45"/>
                  </a:cubicBezTo>
                  <a:cubicBezTo>
                    <a:pt x="5" y="45"/>
                    <a:pt x="5" y="44"/>
                    <a:pt x="5" y="44"/>
                  </a:cubicBezTo>
                  <a:cubicBezTo>
                    <a:pt x="7" y="42"/>
                    <a:pt x="8" y="41"/>
                    <a:pt x="9" y="39"/>
                  </a:cubicBezTo>
                  <a:cubicBezTo>
                    <a:pt x="9" y="38"/>
                    <a:pt x="8" y="37"/>
                    <a:pt x="8" y="35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4"/>
                    <a:pt x="0" y="33"/>
                    <a:pt x="0" y="3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1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1"/>
                    <a:pt x="9" y="20"/>
                    <a:pt x="9" y="18"/>
                  </a:cubicBezTo>
                  <a:cubicBezTo>
                    <a:pt x="8" y="17"/>
                    <a:pt x="7" y="15"/>
                    <a:pt x="5" y="13"/>
                  </a:cubicBezTo>
                  <a:cubicBezTo>
                    <a:pt x="5" y="13"/>
                    <a:pt x="5" y="13"/>
                    <a:pt x="5" y="12"/>
                  </a:cubicBezTo>
                  <a:cubicBezTo>
                    <a:pt x="5" y="12"/>
                    <a:pt x="5" y="12"/>
                    <a:pt x="5" y="11"/>
                  </a:cubicBezTo>
                  <a:cubicBezTo>
                    <a:pt x="6" y="10"/>
                    <a:pt x="11" y="5"/>
                    <a:pt x="13" y="5"/>
                  </a:cubicBezTo>
                  <a:cubicBezTo>
                    <a:pt x="13" y="5"/>
                    <a:pt x="13" y="5"/>
                    <a:pt x="14" y="5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9"/>
                    <a:pt x="21" y="8"/>
                    <a:pt x="22" y="8"/>
                  </a:cubicBezTo>
                  <a:cubicBezTo>
                    <a:pt x="22" y="5"/>
                    <a:pt x="23" y="3"/>
                    <a:pt x="23" y="1"/>
                  </a:cubicBezTo>
                  <a:cubicBezTo>
                    <a:pt x="23" y="0"/>
                    <a:pt x="24" y="0"/>
                    <a:pt x="25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7" y="8"/>
                    <a:pt x="38" y="9"/>
                    <a:pt x="39" y="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8" y="7"/>
                    <a:pt x="51" y="9"/>
                    <a:pt x="52" y="1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3"/>
                    <a:pt x="53" y="13"/>
                    <a:pt x="52" y="13"/>
                  </a:cubicBezTo>
                  <a:cubicBezTo>
                    <a:pt x="51" y="15"/>
                    <a:pt x="50" y="17"/>
                    <a:pt x="48" y="18"/>
                  </a:cubicBezTo>
                  <a:cubicBezTo>
                    <a:pt x="49" y="20"/>
                    <a:pt x="50" y="21"/>
                    <a:pt x="50" y="22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8" y="23"/>
                    <a:pt x="58" y="24"/>
                    <a:pt x="58" y="25"/>
                  </a:cubicBezTo>
                  <a:lnTo>
                    <a:pt x="58" y="33"/>
                  </a:lnTo>
                  <a:close/>
                  <a:moveTo>
                    <a:pt x="29" y="19"/>
                  </a:moveTo>
                  <a:cubicBezTo>
                    <a:pt x="24" y="19"/>
                    <a:pt x="19" y="23"/>
                    <a:pt x="19" y="29"/>
                  </a:cubicBezTo>
                  <a:cubicBezTo>
                    <a:pt x="19" y="34"/>
                    <a:pt x="24" y="38"/>
                    <a:pt x="29" y="38"/>
                  </a:cubicBezTo>
                  <a:cubicBezTo>
                    <a:pt x="34" y="38"/>
                    <a:pt x="39" y="34"/>
                    <a:pt x="39" y="29"/>
                  </a:cubicBezTo>
                  <a:cubicBezTo>
                    <a:pt x="39" y="23"/>
                    <a:pt x="34" y="19"/>
                    <a:pt x="29" y="1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14605" tIns="57303" rIns="114605" bIns="57303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5" name="Group 107"/>
          <p:cNvGrpSpPr/>
          <p:nvPr/>
        </p:nvGrpSpPr>
        <p:grpSpPr>
          <a:xfrm>
            <a:off x="4463613" y="3711226"/>
            <a:ext cx="723036" cy="723076"/>
            <a:chOff x="3735612" y="4059199"/>
            <a:chExt cx="811251" cy="811251"/>
          </a:xfrm>
        </p:grpSpPr>
        <p:sp>
          <p:nvSpPr>
            <p:cNvPr id="34" name="Oval 39"/>
            <p:cNvSpPr/>
            <p:nvPr/>
          </p:nvSpPr>
          <p:spPr>
            <a:xfrm rot="16200000">
              <a:off x="3735612" y="4059199"/>
              <a:ext cx="811251" cy="81125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Oval 40"/>
            <p:cNvSpPr/>
            <p:nvPr/>
          </p:nvSpPr>
          <p:spPr>
            <a:xfrm rot="16200000">
              <a:off x="3854390" y="4177975"/>
              <a:ext cx="573697" cy="57369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Freeform 38"/>
            <p:cNvSpPr>
              <a:spLocks noEditPoints="1"/>
            </p:cNvSpPr>
            <p:nvPr/>
          </p:nvSpPr>
          <p:spPr bwMode="auto">
            <a:xfrm>
              <a:off x="4002794" y="4262526"/>
              <a:ext cx="283462" cy="414121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0" y="35"/>
                </a:cxn>
                <a:cxn ang="0">
                  <a:pos x="16" y="74"/>
                </a:cxn>
                <a:cxn ang="0">
                  <a:pos x="35" y="102"/>
                </a:cxn>
                <a:cxn ang="0">
                  <a:pos x="54" y="74"/>
                </a:cxn>
                <a:cxn ang="0">
                  <a:pos x="70" y="35"/>
                </a:cxn>
                <a:cxn ang="0">
                  <a:pos x="35" y="0"/>
                </a:cxn>
                <a:cxn ang="0">
                  <a:pos x="43" y="87"/>
                </a:cxn>
                <a:cxn ang="0">
                  <a:pos x="27" y="89"/>
                </a:cxn>
                <a:cxn ang="0">
                  <a:pos x="26" y="83"/>
                </a:cxn>
                <a:cxn ang="0">
                  <a:pos x="26" y="83"/>
                </a:cxn>
                <a:cxn ang="0">
                  <a:pos x="45" y="80"/>
                </a:cxn>
                <a:cxn ang="0">
                  <a:pos x="44" y="83"/>
                </a:cxn>
                <a:cxn ang="0">
                  <a:pos x="43" y="87"/>
                </a:cxn>
                <a:cxn ang="0">
                  <a:pos x="25" y="79"/>
                </a:cxn>
                <a:cxn ang="0">
                  <a:pos x="23" y="73"/>
                </a:cxn>
                <a:cxn ang="0">
                  <a:pos x="47" y="73"/>
                </a:cxn>
                <a:cxn ang="0">
                  <a:pos x="46" y="77"/>
                </a:cxn>
                <a:cxn ang="0">
                  <a:pos x="25" y="79"/>
                </a:cxn>
                <a:cxn ang="0">
                  <a:pos x="35" y="96"/>
                </a:cxn>
                <a:cxn ang="0">
                  <a:pos x="29" y="92"/>
                </a:cxn>
                <a:cxn ang="0">
                  <a:pos x="42" y="90"/>
                </a:cxn>
                <a:cxn ang="0">
                  <a:pos x="35" y="96"/>
                </a:cxn>
                <a:cxn ang="0">
                  <a:pos x="50" y="67"/>
                </a:cxn>
                <a:cxn ang="0">
                  <a:pos x="20" y="67"/>
                </a:cxn>
                <a:cxn ang="0">
                  <a:pos x="15" y="57"/>
                </a:cxn>
                <a:cxn ang="0">
                  <a:pos x="6" y="35"/>
                </a:cxn>
                <a:cxn ang="0">
                  <a:pos x="35" y="6"/>
                </a:cxn>
                <a:cxn ang="0">
                  <a:pos x="64" y="35"/>
                </a:cxn>
                <a:cxn ang="0">
                  <a:pos x="55" y="57"/>
                </a:cxn>
                <a:cxn ang="0">
                  <a:pos x="50" y="67"/>
                </a:cxn>
                <a:cxn ang="0">
                  <a:pos x="50" y="67"/>
                </a:cxn>
                <a:cxn ang="0">
                  <a:pos x="50" y="67"/>
                </a:cxn>
              </a:cxnLst>
              <a:rect l="0" t="0" r="r" b="b"/>
              <a:pathLst>
                <a:path w="70" h="102">
                  <a:moveTo>
                    <a:pt x="35" y="0"/>
                  </a:moveTo>
                  <a:cubicBezTo>
                    <a:pt x="16" y="0"/>
                    <a:pt x="0" y="16"/>
                    <a:pt x="0" y="35"/>
                  </a:cubicBezTo>
                  <a:cubicBezTo>
                    <a:pt x="0" y="48"/>
                    <a:pt x="12" y="62"/>
                    <a:pt x="16" y="74"/>
                  </a:cubicBezTo>
                  <a:cubicBezTo>
                    <a:pt x="22" y="91"/>
                    <a:pt x="22" y="102"/>
                    <a:pt x="35" y="102"/>
                  </a:cubicBezTo>
                  <a:cubicBezTo>
                    <a:pt x="49" y="102"/>
                    <a:pt x="48" y="92"/>
                    <a:pt x="54" y="74"/>
                  </a:cubicBezTo>
                  <a:cubicBezTo>
                    <a:pt x="58" y="62"/>
                    <a:pt x="70" y="48"/>
                    <a:pt x="70" y="35"/>
                  </a:cubicBezTo>
                  <a:cubicBezTo>
                    <a:pt x="70" y="16"/>
                    <a:pt x="54" y="0"/>
                    <a:pt x="35" y="0"/>
                  </a:cubicBezTo>
                  <a:close/>
                  <a:moveTo>
                    <a:pt x="43" y="87"/>
                  </a:moveTo>
                  <a:cubicBezTo>
                    <a:pt x="27" y="89"/>
                    <a:pt x="27" y="89"/>
                    <a:pt x="27" y="89"/>
                  </a:cubicBezTo>
                  <a:cubicBezTo>
                    <a:pt x="27" y="87"/>
                    <a:pt x="26" y="85"/>
                    <a:pt x="26" y="83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45" y="80"/>
                    <a:pt x="45" y="80"/>
                    <a:pt x="45" y="80"/>
                  </a:cubicBezTo>
                  <a:cubicBezTo>
                    <a:pt x="45" y="81"/>
                    <a:pt x="45" y="82"/>
                    <a:pt x="44" y="83"/>
                  </a:cubicBezTo>
                  <a:cubicBezTo>
                    <a:pt x="44" y="84"/>
                    <a:pt x="44" y="86"/>
                    <a:pt x="43" y="87"/>
                  </a:cubicBezTo>
                  <a:close/>
                  <a:moveTo>
                    <a:pt x="25" y="79"/>
                  </a:moveTo>
                  <a:cubicBezTo>
                    <a:pt x="24" y="78"/>
                    <a:pt x="23" y="76"/>
                    <a:pt x="23" y="73"/>
                  </a:cubicBezTo>
                  <a:cubicBezTo>
                    <a:pt x="47" y="73"/>
                    <a:pt x="47" y="73"/>
                    <a:pt x="47" y="73"/>
                  </a:cubicBezTo>
                  <a:cubicBezTo>
                    <a:pt x="47" y="75"/>
                    <a:pt x="47" y="76"/>
                    <a:pt x="46" y="77"/>
                  </a:cubicBezTo>
                  <a:lnTo>
                    <a:pt x="25" y="79"/>
                  </a:lnTo>
                  <a:close/>
                  <a:moveTo>
                    <a:pt x="35" y="96"/>
                  </a:moveTo>
                  <a:cubicBezTo>
                    <a:pt x="32" y="96"/>
                    <a:pt x="30" y="95"/>
                    <a:pt x="29" y="92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0" y="95"/>
                    <a:pt x="39" y="96"/>
                    <a:pt x="35" y="96"/>
                  </a:cubicBezTo>
                  <a:close/>
                  <a:moveTo>
                    <a:pt x="50" y="67"/>
                  </a:moveTo>
                  <a:cubicBezTo>
                    <a:pt x="20" y="67"/>
                    <a:pt x="20" y="67"/>
                    <a:pt x="20" y="67"/>
                  </a:cubicBezTo>
                  <a:cubicBezTo>
                    <a:pt x="19" y="64"/>
                    <a:pt x="17" y="60"/>
                    <a:pt x="15" y="57"/>
                  </a:cubicBezTo>
                  <a:cubicBezTo>
                    <a:pt x="11" y="49"/>
                    <a:pt x="6" y="41"/>
                    <a:pt x="6" y="35"/>
                  </a:cubicBezTo>
                  <a:cubicBezTo>
                    <a:pt x="6" y="19"/>
                    <a:pt x="19" y="6"/>
                    <a:pt x="35" y="6"/>
                  </a:cubicBezTo>
                  <a:cubicBezTo>
                    <a:pt x="51" y="6"/>
                    <a:pt x="64" y="19"/>
                    <a:pt x="64" y="35"/>
                  </a:cubicBezTo>
                  <a:cubicBezTo>
                    <a:pt x="64" y="41"/>
                    <a:pt x="60" y="49"/>
                    <a:pt x="55" y="57"/>
                  </a:cubicBezTo>
                  <a:cubicBezTo>
                    <a:pt x="53" y="60"/>
                    <a:pt x="52" y="64"/>
                    <a:pt x="50" y="67"/>
                  </a:cubicBezTo>
                  <a:close/>
                  <a:moveTo>
                    <a:pt x="50" y="67"/>
                  </a:moveTo>
                  <a:cubicBezTo>
                    <a:pt x="50" y="67"/>
                    <a:pt x="50" y="67"/>
                    <a:pt x="50" y="67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14605" tIns="57303" rIns="114605" bIns="57303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6" name="Text Placeholder 3"/>
          <p:cNvSpPr txBox="1"/>
          <p:nvPr/>
        </p:nvSpPr>
        <p:spPr>
          <a:xfrm>
            <a:off x="5172562" y="2888949"/>
            <a:ext cx="564257" cy="203133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814705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1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n-US" altLang="zh-CN" sz="11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 Placeholder 3"/>
          <p:cNvSpPr txBox="1"/>
          <p:nvPr/>
        </p:nvSpPr>
        <p:spPr>
          <a:xfrm>
            <a:off x="6456829" y="2888949"/>
            <a:ext cx="564257" cy="203133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814705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1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n-US" altLang="zh-CN" sz="11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 Placeholder 3"/>
          <p:cNvSpPr txBox="1"/>
          <p:nvPr/>
        </p:nvSpPr>
        <p:spPr>
          <a:xfrm>
            <a:off x="6457960" y="4154145"/>
            <a:ext cx="564257" cy="203133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814705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1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n-US" altLang="zh-CN" sz="11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 Placeholder 3"/>
          <p:cNvSpPr txBox="1"/>
          <p:nvPr/>
        </p:nvSpPr>
        <p:spPr>
          <a:xfrm>
            <a:off x="5173695" y="4154145"/>
            <a:ext cx="564257" cy="203133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814705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1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n-US" sz="11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 Placeholder 3"/>
          <p:cNvSpPr txBox="1"/>
          <p:nvPr/>
        </p:nvSpPr>
        <p:spPr>
          <a:xfrm>
            <a:off x="5312025" y="2588026"/>
            <a:ext cx="285335" cy="369332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814705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31" name="Text Placeholder 3"/>
          <p:cNvSpPr txBox="1"/>
          <p:nvPr/>
        </p:nvSpPr>
        <p:spPr>
          <a:xfrm>
            <a:off x="5313157" y="3799790"/>
            <a:ext cx="285335" cy="369332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814705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32" name="Text Placeholder 3"/>
          <p:cNvSpPr txBox="1"/>
          <p:nvPr/>
        </p:nvSpPr>
        <p:spPr>
          <a:xfrm>
            <a:off x="6596292" y="2588026"/>
            <a:ext cx="285335" cy="369332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814705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33" name="Text Placeholder 3"/>
          <p:cNvSpPr txBox="1"/>
          <p:nvPr/>
        </p:nvSpPr>
        <p:spPr>
          <a:xfrm>
            <a:off x="6597422" y="3799790"/>
            <a:ext cx="285335" cy="369332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814705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7741096" y="2200510"/>
            <a:ext cx="2875945" cy="1144364"/>
            <a:chOff x="7741096" y="2110332"/>
            <a:chExt cx="2875945" cy="1144364"/>
          </a:xfrm>
        </p:grpSpPr>
        <p:sp>
          <p:nvSpPr>
            <p:cNvPr id="46" name="文本框 1"/>
            <p:cNvSpPr txBox="1"/>
            <p:nvPr/>
          </p:nvSpPr>
          <p:spPr>
            <a:xfrm>
              <a:off x="7788612" y="2423699"/>
              <a:ext cx="276085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</a:t>
              </a: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的内容打在这里，或者通过复制您的文本后，在此框中选择粘贴，并选择只保留文字。</a:t>
              </a: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在此录入上述图表的综合描述说</a:t>
              </a:r>
              <a:r>
                <a:rPr lang="zh-CN" altLang="en-US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明</a:t>
              </a:r>
              <a:r>
                <a:rPr lang="en-US" altLang="zh-CN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.</a:t>
              </a: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</a:t>
              </a:r>
              <a:r>
                <a:rPr lang="zh-CN" altLang="en-US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，</a:t>
              </a:r>
              <a:endPara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7" name="išļîďè"/>
            <p:cNvSpPr txBox="1"/>
            <p:nvPr/>
          </p:nvSpPr>
          <p:spPr bwMode="auto">
            <a:xfrm>
              <a:off x="7741096" y="2110332"/>
              <a:ext cx="2875945" cy="419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000" b="1" dirty="0">
                  <a:solidFill>
                    <a:schemeClr val="tx1"/>
                  </a:solidFill>
                  <a:latin typeface="+mn-ea"/>
                </a:rPr>
                <a:t>Text here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7741096" y="3817091"/>
            <a:ext cx="2875945" cy="1144364"/>
            <a:chOff x="7741096" y="2110332"/>
            <a:chExt cx="2875945" cy="1144364"/>
          </a:xfrm>
        </p:grpSpPr>
        <p:sp>
          <p:nvSpPr>
            <p:cNvPr id="49" name="文本框 1"/>
            <p:cNvSpPr txBox="1"/>
            <p:nvPr/>
          </p:nvSpPr>
          <p:spPr>
            <a:xfrm>
              <a:off x="7788612" y="2423699"/>
              <a:ext cx="276085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</a:t>
              </a: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的内容打在这里，或者通过复制您的文本后，在此框中选择粘贴，并选择只保留文字。</a:t>
              </a: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在此录入上述图表的综合描述说</a:t>
              </a:r>
              <a:r>
                <a:rPr lang="zh-CN" altLang="en-US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明</a:t>
              </a:r>
              <a:r>
                <a:rPr lang="en-US" altLang="zh-CN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.</a:t>
              </a: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</a:t>
              </a:r>
              <a:r>
                <a:rPr lang="zh-CN" altLang="en-US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，</a:t>
              </a:r>
              <a:endPara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0" name="išļîďè"/>
            <p:cNvSpPr txBox="1"/>
            <p:nvPr/>
          </p:nvSpPr>
          <p:spPr bwMode="auto">
            <a:xfrm>
              <a:off x="7741096" y="2110332"/>
              <a:ext cx="2875945" cy="419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000" b="1" dirty="0">
                  <a:solidFill>
                    <a:schemeClr val="tx1"/>
                  </a:solidFill>
                  <a:latin typeface="+mn-ea"/>
                </a:rPr>
                <a:t>Text here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1105801" y="2200510"/>
            <a:ext cx="2875945" cy="1144364"/>
            <a:chOff x="7741096" y="2110332"/>
            <a:chExt cx="2875945" cy="1144364"/>
          </a:xfrm>
        </p:grpSpPr>
        <p:sp>
          <p:nvSpPr>
            <p:cNvPr id="52" name="文本框 1"/>
            <p:cNvSpPr txBox="1"/>
            <p:nvPr/>
          </p:nvSpPr>
          <p:spPr>
            <a:xfrm>
              <a:off x="7788612" y="2423699"/>
              <a:ext cx="276085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</a:t>
              </a: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的内容打在这里，或者通过复制您的文本后，在此框中选择粘贴，并选择只保留文字。</a:t>
              </a: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在此录入上述图表的综合描述说</a:t>
              </a:r>
              <a:r>
                <a:rPr lang="zh-CN" altLang="en-US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明</a:t>
              </a:r>
              <a:r>
                <a:rPr lang="en-US" altLang="zh-CN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.</a:t>
              </a: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</a:t>
              </a:r>
              <a:r>
                <a:rPr lang="zh-CN" altLang="en-US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，</a:t>
              </a:r>
              <a:endPara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3" name="išļîďè"/>
            <p:cNvSpPr txBox="1"/>
            <p:nvPr/>
          </p:nvSpPr>
          <p:spPr bwMode="auto">
            <a:xfrm>
              <a:off x="7741096" y="2110332"/>
              <a:ext cx="2875945" cy="419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000" b="1" dirty="0">
                  <a:solidFill>
                    <a:schemeClr val="tx1"/>
                  </a:solidFill>
                  <a:latin typeface="+mn-ea"/>
                </a:rPr>
                <a:t>Text here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1105801" y="3817091"/>
            <a:ext cx="2875945" cy="1144364"/>
            <a:chOff x="7741096" y="2110332"/>
            <a:chExt cx="2875945" cy="1144364"/>
          </a:xfrm>
        </p:grpSpPr>
        <p:sp>
          <p:nvSpPr>
            <p:cNvPr id="55" name="文本框 1"/>
            <p:cNvSpPr txBox="1"/>
            <p:nvPr/>
          </p:nvSpPr>
          <p:spPr>
            <a:xfrm>
              <a:off x="7788612" y="2423699"/>
              <a:ext cx="276085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</a:t>
              </a: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的内容打在这里，或者通过复制您的文本后，在此框中选择粘贴，并选择只保留文字。</a:t>
              </a: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在此录入上述图表的综合描述说</a:t>
              </a:r>
              <a:r>
                <a:rPr lang="zh-CN" altLang="en-US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明</a:t>
              </a:r>
              <a:r>
                <a:rPr lang="en-US" altLang="zh-CN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.</a:t>
              </a: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</a:t>
              </a:r>
              <a:r>
                <a:rPr lang="zh-CN" altLang="en-US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，</a:t>
              </a:r>
              <a:endPara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6" name="išļîďè"/>
            <p:cNvSpPr txBox="1"/>
            <p:nvPr/>
          </p:nvSpPr>
          <p:spPr bwMode="auto">
            <a:xfrm>
              <a:off x="7741096" y="2110332"/>
              <a:ext cx="2875945" cy="419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000" b="1" dirty="0">
                  <a:solidFill>
                    <a:schemeClr val="tx1"/>
                  </a:solidFill>
                  <a:latin typeface="+mn-ea"/>
                </a:rPr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41038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535009" y="294701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i="0" u="none" strike="noStrike" kern="1200" cap="none" spc="0" normalizeH="0" baseline="0" noProof="0" dirty="0" smtClean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选</a:t>
            </a:r>
            <a:r>
              <a:rPr kumimoji="1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题背景</a:t>
            </a:r>
            <a:endParaRPr kumimoji="0" lang="zh-CN" altLang="en-US" sz="1400" i="0" u="none" strike="noStrike" kern="1200" cap="none" spc="0" normalizeH="0" baseline="0" noProof="0" dirty="0">
              <a:ln>
                <a:noFill/>
              </a:ln>
              <a:solidFill>
                <a:srgbClr val="1C50A2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744182" y="308217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研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究意义</a:t>
            </a:r>
          </a:p>
        </p:txBody>
      </p:sp>
      <p:sp>
        <p:nvSpPr>
          <p:cNvPr id="4" name="矩形 3"/>
          <p:cNvSpPr/>
          <p:nvPr/>
        </p:nvSpPr>
        <p:spPr>
          <a:xfrm>
            <a:off x="9154720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理</a:t>
            </a:r>
            <a:r>
              <a:rPr kumimoji="1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论基础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1C50A2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441652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贡</a:t>
            </a:r>
            <a:r>
              <a:rPr kumimoji="1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献创新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1C50A2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7586134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8873067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0160000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1446933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407438" y="171919"/>
            <a:ext cx="670385" cy="604428"/>
            <a:chOff x="5424755" y="1340768"/>
            <a:chExt cx="670560" cy="604586"/>
          </a:xfrm>
        </p:grpSpPr>
        <p:grpSp>
          <p:nvGrpSpPr>
            <p:cNvPr id="14" name="组合 13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6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15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2" name="文本框 9"/>
          <p:cNvSpPr txBox="1"/>
          <p:nvPr/>
        </p:nvSpPr>
        <p:spPr>
          <a:xfrm>
            <a:off x="1124442" y="290670"/>
            <a:ext cx="1871720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绪论</a:t>
            </a:r>
          </a:p>
        </p:txBody>
      </p:sp>
      <p:sp>
        <p:nvSpPr>
          <p:cNvPr id="13" name="Freeform 126"/>
          <p:cNvSpPr>
            <a:spLocks noChangeAspect="1" noEditPoints="1"/>
          </p:cNvSpPr>
          <p:nvPr/>
        </p:nvSpPr>
        <p:spPr bwMode="auto">
          <a:xfrm>
            <a:off x="611535" y="332909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Freeform 24"/>
          <p:cNvSpPr/>
          <p:nvPr/>
        </p:nvSpPr>
        <p:spPr bwMode="auto">
          <a:xfrm rot="5400000">
            <a:off x="1773004" y="2827179"/>
            <a:ext cx="1038114" cy="1408201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rgbClr val="1C50A2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65023" tIns="32511" rIns="65023" bIns="3251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defRPr/>
            </a:pPr>
            <a:endParaRPr lang="da-DK" sz="600" kern="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Freeform 24"/>
          <p:cNvSpPr/>
          <p:nvPr/>
        </p:nvSpPr>
        <p:spPr bwMode="auto">
          <a:xfrm rot="5400000">
            <a:off x="4240823" y="2870240"/>
            <a:ext cx="1038114" cy="1408201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rgbClr val="1C50A2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65023" tIns="32511" rIns="65023" bIns="3251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defRPr/>
            </a:pPr>
            <a:endParaRPr lang="da-DK" sz="600" kern="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Freeform 24"/>
          <p:cNvSpPr/>
          <p:nvPr/>
        </p:nvSpPr>
        <p:spPr bwMode="auto">
          <a:xfrm rot="5400000">
            <a:off x="6592909" y="2909253"/>
            <a:ext cx="1038114" cy="1408201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rgbClr val="1C50A2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65023" tIns="32511" rIns="65023" bIns="3251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defRPr/>
            </a:pPr>
            <a:endParaRPr lang="da-DK" sz="600" kern="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Freeform 24"/>
          <p:cNvSpPr/>
          <p:nvPr/>
        </p:nvSpPr>
        <p:spPr bwMode="auto">
          <a:xfrm rot="5400000">
            <a:off x="8944995" y="2909254"/>
            <a:ext cx="1038114" cy="1408201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rgbClr val="1C50A2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65023" tIns="32511" rIns="65023" bIns="3251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defRPr/>
            </a:pPr>
            <a:endParaRPr lang="da-DK" sz="600" kern="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2" name="Group 128"/>
          <p:cNvGrpSpPr/>
          <p:nvPr/>
        </p:nvGrpSpPr>
        <p:grpSpPr>
          <a:xfrm>
            <a:off x="1876154" y="3114509"/>
            <a:ext cx="445481" cy="445506"/>
            <a:chOff x="1316879" y="4254550"/>
            <a:chExt cx="684000" cy="684000"/>
          </a:xfrm>
        </p:grpSpPr>
        <p:sp>
          <p:nvSpPr>
            <p:cNvPr id="32" name="Freeform 49"/>
            <p:cNvSpPr>
              <a:spLocks noChangeAspect="1" noEditPoints="1"/>
            </p:cNvSpPr>
            <p:nvPr/>
          </p:nvSpPr>
          <p:spPr bwMode="auto">
            <a:xfrm>
              <a:off x="1467830" y="4412272"/>
              <a:ext cx="407999" cy="347492"/>
            </a:xfrm>
            <a:custGeom>
              <a:avLst/>
              <a:gdLst>
                <a:gd name="T0" fmla="*/ 182 w 400"/>
                <a:gd name="T1" fmla="*/ 180 h 340"/>
                <a:gd name="T2" fmla="*/ 218 w 400"/>
                <a:gd name="T3" fmla="*/ 180 h 340"/>
                <a:gd name="T4" fmla="*/ 218 w 400"/>
                <a:gd name="T5" fmla="*/ 220 h 340"/>
                <a:gd name="T6" fmla="*/ 400 w 400"/>
                <a:gd name="T7" fmla="*/ 220 h 340"/>
                <a:gd name="T8" fmla="*/ 396 w 400"/>
                <a:gd name="T9" fmla="*/ 103 h 340"/>
                <a:gd name="T10" fmla="*/ 356 w 400"/>
                <a:gd name="T11" fmla="*/ 60 h 340"/>
                <a:gd name="T12" fmla="*/ 292 w 400"/>
                <a:gd name="T13" fmla="*/ 60 h 340"/>
                <a:gd name="T14" fmla="*/ 268 w 400"/>
                <a:gd name="T15" fmla="*/ 15 h 340"/>
                <a:gd name="T16" fmla="*/ 244 w 400"/>
                <a:gd name="T17" fmla="*/ 0 h 340"/>
                <a:gd name="T18" fmla="*/ 155 w 400"/>
                <a:gd name="T19" fmla="*/ 0 h 340"/>
                <a:gd name="T20" fmla="*/ 132 w 400"/>
                <a:gd name="T21" fmla="*/ 15 h 340"/>
                <a:gd name="T22" fmla="*/ 108 w 400"/>
                <a:gd name="T23" fmla="*/ 60 h 340"/>
                <a:gd name="T24" fmla="*/ 44 w 400"/>
                <a:gd name="T25" fmla="*/ 60 h 340"/>
                <a:gd name="T26" fmla="*/ 4 w 400"/>
                <a:gd name="T27" fmla="*/ 103 h 340"/>
                <a:gd name="T28" fmla="*/ 0 w 400"/>
                <a:gd name="T29" fmla="*/ 220 h 340"/>
                <a:gd name="T30" fmla="*/ 182 w 400"/>
                <a:gd name="T31" fmla="*/ 220 h 340"/>
                <a:gd name="T32" fmla="*/ 182 w 400"/>
                <a:gd name="T33" fmla="*/ 180 h 340"/>
                <a:gd name="T34" fmla="*/ 153 w 400"/>
                <a:gd name="T35" fmla="*/ 38 h 340"/>
                <a:gd name="T36" fmla="*/ 169 w 400"/>
                <a:gd name="T37" fmla="*/ 28 h 340"/>
                <a:gd name="T38" fmla="*/ 230 w 400"/>
                <a:gd name="T39" fmla="*/ 28 h 340"/>
                <a:gd name="T40" fmla="*/ 247 w 400"/>
                <a:gd name="T41" fmla="*/ 38 h 340"/>
                <a:gd name="T42" fmla="*/ 258 w 400"/>
                <a:gd name="T43" fmla="*/ 60 h 340"/>
                <a:gd name="T44" fmla="*/ 141 w 400"/>
                <a:gd name="T45" fmla="*/ 60 h 340"/>
                <a:gd name="T46" fmla="*/ 153 w 400"/>
                <a:gd name="T47" fmla="*/ 38 h 340"/>
                <a:gd name="T48" fmla="*/ 218 w 400"/>
                <a:gd name="T49" fmla="*/ 280 h 340"/>
                <a:gd name="T50" fmla="*/ 182 w 400"/>
                <a:gd name="T51" fmla="*/ 280 h 340"/>
                <a:gd name="T52" fmla="*/ 182 w 400"/>
                <a:gd name="T53" fmla="*/ 240 h 340"/>
                <a:gd name="T54" fmla="*/ 10 w 400"/>
                <a:gd name="T55" fmla="*/ 240 h 340"/>
                <a:gd name="T56" fmla="*/ 14 w 400"/>
                <a:gd name="T57" fmla="*/ 306 h 340"/>
                <a:gd name="T58" fmla="*/ 50 w 400"/>
                <a:gd name="T59" fmla="*/ 340 h 340"/>
                <a:gd name="T60" fmla="*/ 350 w 400"/>
                <a:gd name="T61" fmla="*/ 340 h 340"/>
                <a:gd name="T62" fmla="*/ 386 w 400"/>
                <a:gd name="T63" fmla="*/ 306 h 340"/>
                <a:gd name="T64" fmla="*/ 390 w 400"/>
                <a:gd name="T65" fmla="*/ 240 h 340"/>
                <a:gd name="T66" fmla="*/ 218 w 400"/>
                <a:gd name="T67" fmla="*/ 240 h 340"/>
                <a:gd name="T68" fmla="*/ 218 w 400"/>
                <a:gd name="T69" fmla="*/ 28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0" h="340">
                  <a:moveTo>
                    <a:pt x="182" y="180"/>
                  </a:moveTo>
                  <a:cubicBezTo>
                    <a:pt x="218" y="180"/>
                    <a:pt x="218" y="180"/>
                    <a:pt x="218" y="180"/>
                  </a:cubicBezTo>
                  <a:cubicBezTo>
                    <a:pt x="218" y="220"/>
                    <a:pt x="218" y="220"/>
                    <a:pt x="218" y="220"/>
                  </a:cubicBezTo>
                  <a:cubicBezTo>
                    <a:pt x="400" y="220"/>
                    <a:pt x="400" y="220"/>
                    <a:pt x="400" y="220"/>
                  </a:cubicBezTo>
                  <a:cubicBezTo>
                    <a:pt x="400" y="220"/>
                    <a:pt x="397" y="131"/>
                    <a:pt x="396" y="103"/>
                  </a:cubicBezTo>
                  <a:cubicBezTo>
                    <a:pt x="395" y="76"/>
                    <a:pt x="385" y="60"/>
                    <a:pt x="356" y="60"/>
                  </a:cubicBezTo>
                  <a:cubicBezTo>
                    <a:pt x="292" y="60"/>
                    <a:pt x="292" y="60"/>
                    <a:pt x="292" y="60"/>
                  </a:cubicBezTo>
                  <a:cubicBezTo>
                    <a:pt x="282" y="41"/>
                    <a:pt x="271" y="21"/>
                    <a:pt x="268" y="15"/>
                  </a:cubicBezTo>
                  <a:cubicBezTo>
                    <a:pt x="261" y="2"/>
                    <a:pt x="259" y="0"/>
                    <a:pt x="244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41" y="0"/>
                    <a:pt x="138" y="2"/>
                    <a:pt x="132" y="15"/>
                  </a:cubicBezTo>
                  <a:cubicBezTo>
                    <a:pt x="129" y="21"/>
                    <a:pt x="118" y="41"/>
                    <a:pt x="108" y="60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14" y="60"/>
                    <a:pt x="5" y="76"/>
                    <a:pt x="4" y="103"/>
                  </a:cubicBezTo>
                  <a:cubicBezTo>
                    <a:pt x="3" y="129"/>
                    <a:pt x="0" y="220"/>
                    <a:pt x="0" y="220"/>
                  </a:cubicBezTo>
                  <a:cubicBezTo>
                    <a:pt x="182" y="220"/>
                    <a:pt x="182" y="220"/>
                    <a:pt x="182" y="220"/>
                  </a:cubicBezTo>
                  <a:lnTo>
                    <a:pt x="182" y="180"/>
                  </a:lnTo>
                  <a:close/>
                  <a:moveTo>
                    <a:pt x="153" y="38"/>
                  </a:moveTo>
                  <a:cubicBezTo>
                    <a:pt x="157" y="30"/>
                    <a:pt x="159" y="28"/>
                    <a:pt x="169" y="28"/>
                  </a:cubicBezTo>
                  <a:cubicBezTo>
                    <a:pt x="230" y="28"/>
                    <a:pt x="230" y="28"/>
                    <a:pt x="230" y="28"/>
                  </a:cubicBezTo>
                  <a:cubicBezTo>
                    <a:pt x="241" y="28"/>
                    <a:pt x="242" y="30"/>
                    <a:pt x="247" y="38"/>
                  </a:cubicBezTo>
                  <a:cubicBezTo>
                    <a:pt x="248" y="41"/>
                    <a:pt x="253" y="50"/>
                    <a:pt x="258" y="60"/>
                  </a:cubicBezTo>
                  <a:cubicBezTo>
                    <a:pt x="141" y="60"/>
                    <a:pt x="141" y="60"/>
                    <a:pt x="141" y="60"/>
                  </a:cubicBezTo>
                  <a:cubicBezTo>
                    <a:pt x="146" y="50"/>
                    <a:pt x="151" y="41"/>
                    <a:pt x="153" y="38"/>
                  </a:cubicBezTo>
                  <a:close/>
                  <a:moveTo>
                    <a:pt x="218" y="280"/>
                  </a:moveTo>
                  <a:cubicBezTo>
                    <a:pt x="182" y="280"/>
                    <a:pt x="182" y="280"/>
                    <a:pt x="182" y="280"/>
                  </a:cubicBezTo>
                  <a:cubicBezTo>
                    <a:pt x="182" y="240"/>
                    <a:pt x="182" y="240"/>
                    <a:pt x="182" y="240"/>
                  </a:cubicBezTo>
                  <a:cubicBezTo>
                    <a:pt x="10" y="240"/>
                    <a:pt x="10" y="240"/>
                    <a:pt x="10" y="240"/>
                  </a:cubicBezTo>
                  <a:cubicBezTo>
                    <a:pt x="10" y="240"/>
                    <a:pt x="12" y="276"/>
                    <a:pt x="14" y="306"/>
                  </a:cubicBezTo>
                  <a:cubicBezTo>
                    <a:pt x="14" y="319"/>
                    <a:pt x="18" y="340"/>
                    <a:pt x="50" y="340"/>
                  </a:cubicBezTo>
                  <a:cubicBezTo>
                    <a:pt x="350" y="340"/>
                    <a:pt x="350" y="340"/>
                    <a:pt x="350" y="340"/>
                  </a:cubicBezTo>
                  <a:cubicBezTo>
                    <a:pt x="381" y="340"/>
                    <a:pt x="385" y="319"/>
                    <a:pt x="386" y="306"/>
                  </a:cubicBezTo>
                  <a:cubicBezTo>
                    <a:pt x="388" y="275"/>
                    <a:pt x="390" y="240"/>
                    <a:pt x="390" y="240"/>
                  </a:cubicBezTo>
                  <a:cubicBezTo>
                    <a:pt x="218" y="240"/>
                    <a:pt x="218" y="240"/>
                    <a:pt x="218" y="240"/>
                  </a:cubicBezTo>
                  <a:lnTo>
                    <a:pt x="218" y="280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en-US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Oval 124"/>
            <p:cNvSpPr/>
            <p:nvPr/>
          </p:nvSpPr>
          <p:spPr>
            <a:xfrm>
              <a:off x="1316879" y="4254550"/>
              <a:ext cx="684000" cy="684000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id-ID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3" name="Group 129"/>
          <p:cNvGrpSpPr/>
          <p:nvPr/>
        </p:nvGrpSpPr>
        <p:grpSpPr>
          <a:xfrm>
            <a:off x="4345072" y="3196583"/>
            <a:ext cx="445482" cy="445506"/>
            <a:chOff x="3401741" y="4254550"/>
            <a:chExt cx="684000" cy="684000"/>
          </a:xfrm>
        </p:grpSpPr>
        <p:sp>
          <p:nvSpPr>
            <p:cNvPr id="30" name="Freeform 31"/>
            <p:cNvSpPr>
              <a:spLocks noChangeAspect="1" noEditPoints="1"/>
            </p:cNvSpPr>
            <p:nvPr/>
          </p:nvSpPr>
          <p:spPr bwMode="auto">
            <a:xfrm>
              <a:off x="3577110" y="4366532"/>
              <a:ext cx="333262" cy="468000"/>
            </a:xfrm>
            <a:custGeom>
              <a:avLst/>
              <a:gdLst>
                <a:gd name="T0" fmla="*/ 90 w 293"/>
                <a:gd name="T1" fmla="*/ 383 h 400"/>
                <a:gd name="T2" fmla="*/ 147 w 293"/>
                <a:gd name="T3" fmla="*/ 400 h 400"/>
                <a:gd name="T4" fmla="*/ 203 w 293"/>
                <a:gd name="T5" fmla="*/ 383 h 400"/>
                <a:gd name="T6" fmla="*/ 203 w 293"/>
                <a:gd name="T7" fmla="*/ 342 h 400"/>
                <a:gd name="T8" fmla="*/ 90 w 293"/>
                <a:gd name="T9" fmla="*/ 342 h 400"/>
                <a:gd name="T10" fmla="*/ 90 w 293"/>
                <a:gd name="T11" fmla="*/ 383 h 400"/>
                <a:gd name="T12" fmla="*/ 201 w 293"/>
                <a:gd name="T13" fmla="*/ 318 h 400"/>
                <a:gd name="T14" fmla="*/ 286 w 293"/>
                <a:gd name="T15" fmla="*/ 116 h 400"/>
                <a:gd name="T16" fmla="*/ 147 w 293"/>
                <a:gd name="T17" fmla="*/ 0 h 400"/>
                <a:gd name="T18" fmla="*/ 7 w 293"/>
                <a:gd name="T19" fmla="*/ 116 h 400"/>
                <a:gd name="T20" fmla="*/ 93 w 293"/>
                <a:gd name="T21" fmla="*/ 318 h 400"/>
                <a:gd name="T22" fmla="*/ 201 w 293"/>
                <a:gd name="T23" fmla="*/ 318 h 400"/>
                <a:gd name="T24" fmla="*/ 50 w 293"/>
                <a:gd name="T25" fmla="*/ 119 h 400"/>
                <a:gd name="T26" fmla="*/ 147 w 293"/>
                <a:gd name="T27" fmla="*/ 41 h 400"/>
                <a:gd name="T28" fmla="*/ 244 w 293"/>
                <a:gd name="T29" fmla="*/ 119 h 400"/>
                <a:gd name="T30" fmla="*/ 208 w 293"/>
                <a:gd name="T31" fmla="*/ 198 h 400"/>
                <a:gd name="T32" fmla="*/ 163 w 293"/>
                <a:gd name="T33" fmla="*/ 283 h 400"/>
                <a:gd name="T34" fmla="*/ 130 w 293"/>
                <a:gd name="T35" fmla="*/ 283 h 400"/>
                <a:gd name="T36" fmla="*/ 86 w 293"/>
                <a:gd name="T37" fmla="*/ 198 h 400"/>
                <a:gd name="T38" fmla="*/ 50 w 293"/>
                <a:gd name="T39" fmla="*/ 119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3" h="400">
                  <a:moveTo>
                    <a:pt x="90" y="383"/>
                  </a:moveTo>
                  <a:cubicBezTo>
                    <a:pt x="106" y="393"/>
                    <a:pt x="125" y="400"/>
                    <a:pt x="147" y="400"/>
                  </a:cubicBezTo>
                  <a:cubicBezTo>
                    <a:pt x="169" y="400"/>
                    <a:pt x="187" y="393"/>
                    <a:pt x="203" y="383"/>
                  </a:cubicBezTo>
                  <a:cubicBezTo>
                    <a:pt x="203" y="342"/>
                    <a:pt x="203" y="342"/>
                    <a:pt x="203" y="342"/>
                  </a:cubicBezTo>
                  <a:cubicBezTo>
                    <a:pt x="90" y="342"/>
                    <a:pt x="90" y="342"/>
                    <a:pt x="90" y="342"/>
                  </a:cubicBezTo>
                  <a:lnTo>
                    <a:pt x="90" y="383"/>
                  </a:lnTo>
                  <a:close/>
                  <a:moveTo>
                    <a:pt x="201" y="318"/>
                  </a:moveTo>
                  <a:cubicBezTo>
                    <a:pt x="201" y="231"/>
                    <a:pt x="293" y="203"/>
                    <a:pt x="286" y="116"/>
                  </a:cubicBezTo>
                  <a:cubicBezTo>
                    <a:pt x="282" y="61"/>
                    <a:pt x="245" y="0"/>
                    <a:pt x="147" y="0"/>
                  </a:cubicBezTo>
                  <a:cubicBezTo>
                    <a:pt x="49" y="0"/>
                    <a:pt x="12" y="61"/>
                    <a:pt x="7" y="116"/>
                  </a:cubicBezTo>
                  <a:cubicBezTo>
                    <a:pt x="0" y="203"/>
                    <a:pt x="93" y="231"/>
                    <a:pt x="93" y="318"/>
                  </a:cubicBezTo>
                  <a:lnTo>
                    <a:pt x="201" y="318"/>
                  </a:lnTo>
                  <a:close/>
                  <a:moveTo>
                    <a:pt x="50" y="119"/>
                  </a:moveTo>
                  <a:cubicBezTo>
                    <a:pt x="54" y="67"/>
                    <a:pt x="89" y="41"/>
                    <a:pt x="147" y="41"/>
                  </a:cubicBezTo>
                  <a:cubicBezTo>
                    <a:pt x="204" y="41"/>
                    <a:pt x="240" y="67"/>
                    <a:pt x="244" y="119"/>
                  </a:cubicBezTo>
                  <a:cubicBezTo>
                    <a:pt x="246" y="148"/>
                    <a:pt x="230" y="167"/>
                    <a:pt x="208" y="198"/>
                  </a:cubicBezTo>
                  <a:cubicBezTo>
                    <a:pt x="192" y="221"/>
                    <a:pt x="172" y="248"/>
                    <a:pt x="163" y="283"/>
                  </a:cubicBezTo>
                  <a:cubicBezTo>
                    <a:pt x="130" y="283"/>
                    <a:pt x="130" y="283"/>
                    <a:pt x="130" y="283"/>
                  </a:cubicBezTo>
                  <a:cubicBezTo>
                    <a:pt x="121" y="248"/>
                    <a:pt x="102" y="221"/>
                    <a:pt x="86" y="198"/>
                  </a:cubicBezTo>
                  <a:cubicBezTo>
                    <a:pt x="64" y="167"/>
                    <a:pt x="47" y="148"/>
                    <a:pt x="50" y="119"/>
                  </a:cubicBez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Oval 125"/>
            <p:cNvSpPr/>
            <p:nvPr/>
          </p:nvSpPr>
          <p:spPr>
            <a:xfrm>
              <a:off x="3401741" y="4254550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id-ID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130"/>
          <p:cNvGrpSpPr/>
          <p:nvPr/>
        </p:nvGrpSpPr>
        <p:grpSpPr>
          <a:xfrm>
            <a:off x="6698256" y="3196583"/>
            <a:ext cx="445482" cy="445506"/>
            <a:chOff x="6006611" y="4240036"/>
            <a:chExt cx="684000" cy="684000"/>
          </a:xfrm>
        </p:grpSpPr>
        <p:sp>
          <p:nvSpPr>
            <p:cNvPr id="28" name="Freeform 44"/>
            <p:cNvSpPr>
              <a:spLocks noChangeAspect="1" noEditPoints="1"/>
            </p:cNvSpPr>
            <p:nvPr/>
          </p:nvSpPr>
          <p:spPr bwMode="auto">
            <a:xfrm>
              <a:off x="6132322" y="4366036"/>
              <a:ext cx="432579" cy="432000"/>
            </a:xfrm>
            <a:custGeom>
              <a:avLst/>
              <a:gdLst>
                <a:gd name="T0" fmla="*/ 287 w 316"/>
                <a:gd name="T1" fmla="*/ 29 h 316"/>
                <a:gd name="T2" fmla="*/ 236 w 316"/>
                <a:gd name="T3" fmla="*/ 4 h 316"/>
                <a:gd name="T4" fmla="*/ 135 w 316"/>
                <a:gd name="T5" fmla="*/ 105 h 316"/>
                <a:gd name="T6" fmla="*/ 20 w 316"/>
                <a:gd name="T7" fmla="*/ 221 h 316"/>
                <a:gd name="T8" fmla="*/ 0 w 316"/>
                <a:gd name="T9" fmla="*/ 316 h 316"/>
                <a:gd name="T10" fmla="*/ 95 w 316"/>
                <a:gd name="T11" fmla="*/ 296 h 316"/>
                <a:gd name="T12" fmla="*/ 210 w 316"/>
                <a:gd name="T13" fmla="*/ 180 h 316"/>
                <a:gd name="T14" fmla="*/ 312 w 316"/>
                <a:gd name="T15" fmla="*/ 79 h 316"/>
                <a:gd name="T16" fmla="*/ 287 w 316"/>
                <a:gd name="T17" fmla="*/ 29 h 316"/>
                <a:gd name="T18" fmla="*/ 89 w 316"/>
                <a:gd name="T19" fmla="*/ 284 h 316"/>
                <a:gd name="T20" fmla="*/ 57 w 316"/>
                <a:gd name="T21" fmla="*/ 291 h 316"/>
                <a:gd name="T22" fmla="*/ 43 w 316"/>
                <a:gd name="T23" fmla="*/ 273 h 316"/>
                <a:gd name="T24" fmla="*/ 24 w 316"/>
                <a:gd name="T25" fmla="*/ 259 h 316"/>
                <a:gd name="T26" fmla="*/ 31 w 316"/>
                <a:gd name="T27" fmla="*/ 226 h 316"/>
                <a:gd name="T28" fmla="*/ 41 w 316"/>
                <a:gd name="T29" fmla="*/ 217 h 316"/>
                <a:gd name="T30" fmla="*/ 78 w 316"/>
                <a:gd name="T31" fmla="*/ 237 h 316"/>
                <a:gd name="T32" fmla="*/ 99 w 316"/>
                <a:gd name="T33" fmla="*/ 275 h 316"/>
                <a:gd name="T34" fmla="*/ 89 w 316"/>
                <a:gd name="T35" fmla="*/ 284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6" h="316">
                  <a:moveTo>
                    <a:pt x="287" y="29"/>
                  </a:moveTo>
                  <a:cubicBezTo>
                    <a:pt x="258" y="0"/>
                    <a:pt x="236" y="4"/>
                    <a:pt x="236" y="4"/>
                  </a:cubicBezTo>
                  <a:cubicBezTo>
                    <a:pt x="135" y="105"/>
                    <a:pt x="135" y="105"/>
                    <a:pt x="135" y="105"/>
                  </a:cubicBezTo>
                  <a:cubicBezTo>
                    <a:pt x="20" y="221"/>
                    <a:pt x="20" y="221"/>
                    <a:pt x="20" y="221"/>
                  </a:cubicBezTo>
                  <a:cubicBezTo>
                    <a:pt x="0" y="316"/>
                    <a:pt x="0" y="316"/>
                    <a:pt x="0" y="316"/>
                  </a:cubicBezTo>
                  <a:cubicBezTo>
                    <a:pt x="95" y="296"/>
                    <a:pt x="95" y="296"/>
                    <a:pt x="95" y="296"/>
                  </a:cubicBezTo>
                  <a:cubicBezTo>
                    <a:pt x="210" y="180"/>
                    <a:pt x="210" y="180"/>
                    <a:pt x="210" y="180"/>
                  </a:cubicBezTo>
                  <a:cubicBezTo>
                    <a:pt x="312" y="79"/>
                    <a:pt x="312" y="79"/>
                    <a:pt x="312" y="79"/>
                  </a:cubicBezTo>
                  <a:cubicBezTo>
                    <a:pt x="312" y="79"/>
                    <a:pt x="316" y="58"/>
                    <a:pt x="287" y="29"/>
                  </a:cubicBezTo>
                  <a:close/>
                  <a:moveTo>
                    <a:pt x="89" y="284"/>
                  </a:moveTo>
                  <a:cubicBezTo>
                    <a:pt x="57" y="291"/>
                    <a:pt x="57" y="291"/>
                    <a:pt x="57" y="291"/>
                  </a:cubicBezTo>
                  <a:cubicBezTo>
                    <a:pt x="54" y="285"/>
                    <a:pt x="50" y="280"/>
                    <a:pt x="43" y="273"/>
                  </a:cubicBezTo>
                  <a:cubicBezTo>
                    <a:pt x="36" y="266"/>
                    <a:pt x="30" y="262"/>
                    <a:pt x="24" y="259"/>
                  </a:cubicBezTo>
                  <a:cubicBezTo>
                    <a:pt x="31" y="226"/>
                    <a:pt x="31" y="226"/>
                    <a:pt x="31" y="226"/>
                  </a:cubicBezTo>
                  <a:cubicBezTo>
                    <a:pt x="41" y="217"/>
                    <a:pt x="41" y="217"/>
                    <a:pt x="41" y="217"/>
                  </a:cubicBezTo>
                  <a:cubicBezTo>
                    <a:pt x="41" y="217"/>
                    <a:pt x="58" y="217"/>
                    <a:pt x="78" y="237"/>
                  </a:cubicBezTo>
                  <a:cubicBezTo>
                    <a:pt x="98" y="257"/>
                    <a:pt x="99" y="275"/>
                    <a:pt x="99" y="275"/>
                  </a:cubicBezTo>
                  <a:lnTo>
                    <a:pt x="89" y="284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en-US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Oval 126"/>
            <p:cNvSpPr/>
            <p:nvPr/>
          </p:nvSpPr>
          <p:spPr>
            <a:xfrm>
              <a:off x="6006611" y="4240036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id-ID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5" name="Group 131"/>
          <p:cNvGrpSpPr/>
          <p:nvPr/>
        </p:nvGrpSpPr>
        <p:grpSpPr>
          <a:xfrm>
            <a:off x="9046251" y="3196578"/>
            <a:ext cx="445482" cy="445505"/>
            <a:chOff x="8794034" y="4283578"/>
            <a:chExt cx="684000" cy="684000"/>
          </a:xfrm>
        </p:grpSpPr>
        <p:sp>
          <p:nvSpPr>
            <p:cNvPr id="26" name="Freeform 36"/>
            <p:cNvSpPr>
              <a:spLocks noChangeAspect="1" noEditPoints="1"/>
            </p:cNvSpPr>
            <p:nvPr/>
          </p:nvSpPr>
          <p:spPr bwMode="auto">
            <a:xfrm>
              <a:off x="8879066" y="4481578"/>
              <a:ext cx="513936" cy="288000"/>
            </a:xfrm>
            <a:custGeom>
              <a:avLst/>
              <a:gdLst>
                <a:gd name="T0" fmla="*/ 200 w 400"/>
                <a:gd name="T1" fmla="*/ 0 h 224"/>
                <a:gd name="T2" fmla="*/ 0 w 400"/>
                <a:gd name="T3" fmla="*/ 112 h 224"/>
                <a:gd name="T4" fmla="*/ 200 w 400"/>
                <a:gd name="T5" fmla="*/ 224 h 224"/>
                <a:gd name="T6" fmla="*/ 400 w 400"/>
                <a:gd name="T7" fmla="*/ 112 h 224"/>
                <a:gd name="T8" fmla="*/ 200 w 400"/>
                <a:gd name="T9" fmla="*/ 0 h 224"/>
                <a:gd name="T10" fmla="*/ 200 w 400"/>
                <a:gd name="T11" fmla="*/ 198 h 224"/>
                <a:gd name="T12" fmla="*/ 111 w 400"/>
                <a:gd name="T13" fmla="*/ 112 h 224"/>
                <a:gd name="T14" fmla="*/ 200 w 400"/>
                <a:gd name="T15" fmla="*/ 26 h 224"/>
                <a:gd name="T16" fmla="*/ 289 w 400"/>
                <a:gd name="T17" fmla="*/ 112 h 224"/>
                <a:gd name="T18" fmla="*/ 200 w 400"/>
                <a:gd name="T19" fmla="*/ 198 h 224"/>
                <a:gd name="T20" fmla="*/ 200 w 400"/>
                <a:gd name="T21" fmla="*/ 112 h 224"/>
                <a:gd name="T22" fmla="*/ 200 w 400"/>
                <a:gd name="T23" fmla="*/ 69 h 224"/>
                <a:gd name="T24" fmla="*/ 155 w 400"/>
                <a:gd name="T25" fmla="*/ 112 h 224"/>
                <a:gd name="T26" fmla="*/ 200 w 400"/>
                <a:gd name="T27" fmla="*/ 155 h 224"/>
                <a:gd name="T28" fmla="*/ 244 w 400"/>
                <a:gd name="T29" fmla="*/ 112 h 224"/>
                <a:gd name="T30" fmla="*/ 200 w 400"/>
                <a:gd name="T31" fmla="*/ 11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0" h="224">
                  <a:moveTo>
                    <a:pt x="200" y="0"/>
                  </a:moveTo>
                  <a:cubicBezTo>
                    <a:pt x="69" y="0"/>
                    <a:pt x="0" y="97"/>
                    <a:pt x="0" y="112"/>
                  </a:cubicBezTo>
                  <a:cubicBezTo>
                    <a:pt x="0" y="127"/>
                    <a:pt x="69" y="224"/>
                    <a:pt x="200" y="224"/>
                  </a:cubicBezTo>
                  <a:cubicBezTo>
                    <a:pt x="331" y="224"/>
                    <a:pt x="400" y="127"/>
                    <a:pt x="400" y="112"/>
                  </a:cubicBezTo>
                  <a:cubicBezTo>
                    <a:pt x="400" y="97"/>
                    <a:pt x="331" y="0"/>
                    <a:pt x="200" y="0"/>
                  </a:cubicBezTo>
                  <a:close/>
                  <a:moveTo>
                    <a:pt x="200" y="198"/>
                  </a:moveTo>
                  <a:cubicBezTo>
                    <a:pt x="151" y="198"/>
                    <a:pt x="111" y="159"/>
                    <a:pt x="111" y="112"/>
                  </a:cubicBezTo>
                  <a:cubicBezTo>
                    <a:pt x="111" y="64"/>
                    <a:pt x="151" y="26"/>
                    <a:pt x="200" y="26"/>
                  </a:cubicBezTo>
                  <a:cubicBezTo>
                    <a:pt x="249" y="26"/>
                    <a:pt x="289" y="64"/>
                    <a:pt x="289" y="112"/>
                  </a:cubicBezTo>
                  <a:cubicBezTo>
                    <a:pt x="289" y="159"/>
                    <a:pt x="249" y="198"/>
                    <a:pt x="200" y="198"/>
                  </a:cubicBezTo>
                  <a:close/>
                  <a:moveTo>
                    <a:pt x="200" y="112"/>
                  </a:moveTo>
                  <a:cubicBezTo>
                    <a:pt x="192" y="103"/>
                    <a:pt x="213" y="69"/>
                    <a:pt x="200" y="69"/>
                  </a:cubicBezTo>
                  <a:cubicBezTo>
                    <a:pt x="175" y="69"/>
                    <a:pt x="155" y="88"/>
                    <a:pt x="155" y="112"/>
                  </a:cubicBezTo>
                  <a:cubicBezTo>
                    <a:pt x="155" y="136"/>
                    <a:pt x="175" y="155"/>
                    <a:pt x="200" y="155"/>
                  </a:cubicBezTo>
                  <a:cubicBezTo>
                    <a:pt x="224" y="155"/>
                    <a:pt x="244" y="136"/>
                    <a:pt x="244" y="112"/>
                  </a:cubicBezTo>
                  <a:cubicBezTo>
                    <a:pt x="244" y="101"/>
                    <a:pt x="207" y="119"/>
                    <a:pt x="200" y="112"/>
                  </a:cubicBez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en-US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Oval 127"/>
            <p:cNvSpPr/>
            <p:nvPr/>
          </p:nvSpPr>
          <p:spPr>
            <a:xfrm>
              <a:off x="8794034" y="4283578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id-ID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4" name="文本框 1"/>
          <p:cNvSpPr txBox="1"/>
          <p:nvPr/>
        </p:nvSpPr>
        <p:spPr>
          <a:xfrm>
            <a:off x="1516643" y="4782391"/>
            <a:ext cx="27608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的内容打在这里，或者通过复制您的文本后，在此框中选择粘贴，并选择只保留文字。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明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，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5" name="išļîďè"/>
          <p:cNvSpPr txBox="1"/>
          <p:nvPr/>
        </p:nvSpPr>
        <p:spPr bwMode="auto">
          <a:xfrm>
            <a:off x="1469127" y="4469024"/>
            <a:ext cx="2875945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tx1"/>
                </a:solidFill>
                <a:latin typeface="+mn-ea"/>
              </a:rPr>
              <a:t>Text here</a:t>
            </a:r>
          </a:p>
        </p:txBody>
      </p:sp>
      <p:sp>
        <p:nvSpPr>
          <p:cNvPr id="36" name="文本框 1"/>
          <p:cNvSpPr txBox="1"/>
          <p:nvPr/>
        </p:nvSpPr>
        <p:spPr>
          <a:xfrm>
            <a:off x="6353725" y="4782391"/>
            <a:ext cx="27608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的内容打在这里，或者通过复制您的文本后，在此框中选择粘贴，并选择只保留文字。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明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，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7" name="išļîďè"/>
          <p:cNvSpPr txBox="1"/>
          <p:nvPr/>
        </p:nvSpPr>
        <p:spPr bwMode="auto">
          <a:xfrm>
            <a:off x="6306209" y="4469024"/>
            <a:ext cx="2875945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tx1"/>
                </a:solidFill>
                <a:latin typeface="+mn-ea"/>
              </a:rPr>
              <a:t>Text here</a:t>
            </a:r>
          </a:p>
        </p:txBody>
      </p:sp>
      <p:sp>
        <p:nvSpPr>
          <p:cNvPr id="38" name="文本框 1"/>
          <p:cNvSpPr txBox="1"/>
          <p:nvPr/>
        </p:nvSpPr>
        <p:spPr>
          <a:xfrm>
            <a:off x="3869827" y="2060559"/>
            <a:ext cx="27608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的内容打在这里，或者通过复制您的文本后，在此框中选择粘贴，并选择只保留文字。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明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，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9" name="išļîďè"/>
          <p:cNvSpPr txBox="1"/>
          <p:nvPr/>
        </p:nvSpPr>
        <p:spPr bwMode="auto">
          <a:xfrm>
            <a:off x="3822311" y="1747192"/>
            <a:ext cx="2875945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tx1"/>
                </a:solidFill>
                <a:latin typeface="+mn-ea"/>
              </a:rPr>
              <a:t>Text here</a:t>
            </a:r>
          </a:p>
        </p:txBody>
      </p:sp>
      <p:sp>
        <p:nvSpPr>
          <p:cNvPr id="40" name="文本框 1"/>
          <p:cNvSpPr txBox="1"/>
          <p:nvPr/>
        </p:nvSpPr>
        <p:spPr>
          <a:xfrm>
            <a:off x="8706909" y="2060559"/>
            <a:ext cx="27608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的内容打在这里，或者通过复制您的文本后，在此框中选择粘贴，并选择只保留文字。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明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，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1" name="išļîďè"/>
          <p:cNvSpPr txBox="1"/>
          <p:nvPr/>
        </p:nvSpPr>
        <p:spPr bwMode="auto">
          <a:xfrm>
            <a:off x="8659393" y="1747192"/>
            <a:ext cx="2875945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tx1"/>
                </a:solidFill>
                <a:latin typeface="+mn-ea"/>
              </a:rPr>
              <a:t>Text here</a:t>
            </a:r>
          </a:p>
        </p:txBody>
      </p:sp>
    </p:spTree>
    <p:extLst>
      <p:ext uri="{BB962C8B-B14F-4D97-AF65-F5344CB8AC3E}">
        <p14:creationId xmlns:p14="http://schemas.microsoft.com/office/powerpoint/2010/main" val="1776980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535009" y="294701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i="0" u="none" strike="noStrike" kern="1200" cap="none" spc="0" normalizeH="0" baseline="0" noProof="0" dirty="0" smtClean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选</a:t>
            </a:r>
            <a:r>
              <a:rPr kumimoji="1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题背景</a:t>
            </a:r>
            <a:endParaRPr kumimoji="0" lang="zh-CN" altLang="en-US" sz="1400" i="0" u="none" strike="noStrike" kern="1200" cap="none" spc="0" normalizeH="0" baseline="0" noProof="0" dirty="0">
              <a:ln>
                <a:noFill/>
              </a:ln>
              <a:solidFill>
                <a:srgbClr val="1C50A2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744182" y="308217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研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究意义</a:t>
            </a:r>
          </a:p>
        </p:txBody>
      </p:sp>
      <p:sp>
        <p:nvSpPr>
          <p:cNvPr id="4" name="矩形 3"/>
          <p:cNvSpPr/>
          <p:nvPr/>
        </p:nvSpPr>
        <p:spPr>
          <a:xfrm>
            <a:off x="9154720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理</a:t>
            </a:r>
            <a:r>
              <a:rPr kumimoji="1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论基础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1C50A2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441652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贡</a:t>
            </a:r>
            <a:r>
              <a:rPr kumimoji="1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献创新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1C50A2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7586134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8873067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0160000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1446933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407438" y="171919"/>
            <a:ext cx="670385" cy="604428"/>
            <a:chOff x="5424755" y="1340768"/>
            <a:chExt cx="670560" cy="604586"/>
          </a:xfrm>
        </p:grpSpPr>
        <p:grpSp>
          <p:nvGrpSpPr>
            <p:cNvPr id="14" name="组合 13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6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15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2" name="文本框 9"/>
          <p:cNvSpPr txBox="1"/>
          <p:nvPr/>
        </p:nvSpPr>
        <p:spPr>
          <a:xfrm>
            <a:off x="1124442" y="290670"/>
            <a:ext cx="1871720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绪论</a:t>
            </a:r>
          </a:p>
        </p:txBody>
      </p:sp>
      <p:sp>
        <p:nvSpPr>
          <p:cNvPr id="13" name="Freeform 126"/>
          <p:cNvSpPr>
            <a:spLocks noChangeAspect="1" noEditPoints="1"/>
          </p:cNvSpPr>
          <p:nvPr/>
        </p:nvSpPr>
        <p:spPr bwMode="auto">
          <a:xfrm>
            <a:off x="611535" y="332909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直接连接符 17"/>
          <p:cNvSpPr>
            <a:spLocks noChangeShapeType="1"/>
          </p:cNvSpPr>
          <p:nvPr/>
        </p:nvSpPr>
        <p:spPr bwMode="auto">
          <a:xfrm flipH="1">
            <a:off x="7523560" y="3987999"/>
            <a:ext cx="459581" cy="0"/>
          </a:xfrm>
          <a:prstGeom prst="line">
            <a:avLst/>
          </a:prstGeom>
          <a:noFill/>
          <a:ln w="12700">
            <a:solidFill>
              <a:srgbClr val="1C50A2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 sz="975"/>
          </a:p>
        </p:txBody>
      </p:sp>
      <p:grpSp>
        <p:nvGrpSpPr>
          <p:cNvPr id="19" name="组合 18"/>
          <p:cNvGrpSpPr/>
          <p:nvPr/>
        </p:nvGrpSpPr>
        <p:grpSpPr bwMode="auto">
          <a:xfrm flipH="1" flipV="1">
            <a:off x="6348414" y="4891683"/>
            <a:ext cx="771524" cy="145256"/>
            <a:chOff x="0" y="0"/>
            <a:chExt cx="1505426" cy="262890"/>
          </a:xfrm>
          <a:solidFill>
            <a:srgbClr val="1C50A2"/>
          </a:solidFill>
        </p:grpSpPr>
        <p:sp>
          <p:nvSpPr>
            <p:cNvPr id="55" name="直接连接符 54"/>
            <p:cNvSpPr>
              <a:spLocks noChangeShapeType="1"/>
            </p:cNvSpPr>
            <p:nvPr/>
          </p:nvSpPr>
          <p:spPr bwMode="auto">
            <a:xfrm flipH="1" flipV="1">
              <a:off x="1154906" y="0"/>
              <a:ext cx="350520" cy="262890"/>
            </a:xfrm>
            <a:prstGeom prst="line">
              <a:avLst/>
            </a:prstGeom>
            <a:grpFill/>
            <a:ln w="12700">
              <a:solidFill>
                <a:srgbClr val="1C50A2"/>
              </a:solidFill>
              <a:bevel/>
            </a:ln>
            <a:extLst/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 sz="975"/>
            </a:p>
          </p:txBody>
        </p:sp>
        <p:sp>
          <p:nvSpPr>
            <p:cNvPr id="56" name="直接连接符 55"/>
            <p:cNvSpPr>
              <a:spLocks noChangeShapeType="1"/>
            </p:cNvSpPr>
            <p:nvPr/>
          </p:nvSpPr>
          <p:spPr bwMode="auto">
            <a:xfrm flipH="1">
              <a:off x="0" y="2381"/>
              <a:ext cx="1157287" cy="1"/>
            </a:xfrm>
            <a:prstGeom prst="line">
              <a:avLst/>
            </a:prstGeom>
            <a:grpFill/>
            <a:ln w="12700">
              <a:solidFill>
                <a:srgbClr val="1C50A2"/>
              </a:solidFill>
              <a:bevel/>
            </a:ln>
            <a:extLst/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 sz="975"/>
            </a:p>
          </p:txBody>
        </p:sp>
      </p:grpSp>
      <p:sp>
        <p:nvSpPr>
          <p:cNvPr id="20" name="直接连接符 19"/>
          <p:cNvSpPr>
            <a:spLocks noChangeShapeType="1"/>
          </p:cNvSpPr>
          <p:nvPr/>
        </p:nvSpPr>
        <p:spPr bwMode="auto">
          <a:xfrm flipH="1" flipV="1">
            <a:off x="4196953" y="3987999"/>
            <a:ext cx="469106" cy="1190"/>
          </a:xfrm>
          <a:prstGeom prst="line">
            <a:avLst/>
          </a:prstGeom>
          <a:noFill/>
          <a:ln w="12700">
            <a:solidFill>
              <a:srgbClr val="1C50A2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 sz="975"/>
          </a:p>
        </p:txBody>
      </p:sp>
      <p:sp>
        <p:nvSpPr>
          <p:cNvPr id="21" name="直接连接符 20"/>
          <p:cNvSpPr>
            <a:spLocks noChangeShapeType="1"/>
          </p:cNvSpPr>
          <p:nvPr/>
        </p:nvSpPr>
        <p:spPr bwMode="auto">
          <a:xfrm flipH="1">
            <a:off x="4196953" y="2972395"/>
            <a:ext cx="458391" cy="0"/>
          </a:xfrm>
          <a:prstGeom prst="line">
            <a:avLst/>
          </a:prstGeom>
          <a:noFill/>
          <a:ln w="12700">
            <a:solidFill>
              <a:srgbClr val="1C50A2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 sz="975"/>
          </a:p>
        </p:txBody>
      </p:sp>
      <p:grpSp>
        <p:nvGrpSpPr>
          <p:cNvPr id="22" name="组合 21"/>
          <p:cNvGrpSpPr/>
          <p:nvPr/>
        </p:nvGrpSpPr>
        <p:grpSpPr bwMode="auto">
          <a:xfrm>
            <a:off x="4932760" y="1821061"/>
            <a:ext cx="912021" cy="196453"/>
            <a:chOff x="0" y="0"/>
            <a:chExt cx="1505426" cy="262890"/>
          </a:xfrm>
          <a:solidFill>
            <a:srgbClr val="1C50A2"/>
          </a:solidFill>
        </p:grpSpPr>
        <p:sp>
          <p:nvSpPr>
            <p:cNvPr id="53" name="直接连接符 52"/>
            <p:cNvSpPr>
              <a:spLocks noChangeShapeType="1"/>
            </p:cNvSpPr>
            <p:nvPr/>
          </p:nvSpPr>
          <p:spPr bwMode="auto">
            <a:xfrm flipH="1" flipV="1">
              <a:off x="1154906" y="0"/>
              <a:ext cx="350520" cy="262890"/>
            </a:xfrm>
            <a:prstGeom prst="line">
              <a:avLst/>
            </a:prstGeom>
            <a:grpFill/>
            <a:ln w="12700">
              <a:solidFill>
                <a:srgbClr val="1C50A2"/>
              </a:solidFill>
              <a:bevel/>
            </a:ln>
            <a:extLst/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 sz="975"/>
            </a:p>
          </p:txBody>
        </p:sp>
        <p:sp>
          <p:nvSpPr>
            <p:cNvPr id="54" name="直接连接符 53"/>
            <p:cNvSpPr>
              <a:spLocks noChangeShapeType="1"/>
            </p:cNvSpPr>
            <p:nvPr/>
          </p:nvSpPr>
          <p:spPr bwMode="auto">
            <a:xfrm flipH="1">
              <a:off x="0" y="2381"/>
              <a:ext cx="1157287" cy="1"/>
            </a:xfrm>
            <a:prstGeom prst="line">
              <a:avLst/>
            </a:prstGeom>
            <a:grpFill/>
            <a:ln w="12700">
              <a:solidFill>
                <a:srgbClr val="1C50A2"/>
              </a:solidFill>
              <a:bevel/>
            </a:ln>
            <a:extLst/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 sz="975"/>
            </a:p>
          </p:txBody>
        </p:sp>
      </p:grpSp>
      <p:grpSp>
        <p:nvGrpSpPr>
          <p:cNvPr id="23" name="组合 22"/>
          <p:cNvGrpSpPr/>
          <p:nvPr/>
        </p:nvGrpSpPr>
        <p:grpSpPr bwMode="auto">
          <a:xfrm>
            <a:off x="6632972" y="2577108"/>
            <a:ext cx="902494" cy="788194"/>
            <a:chOff x="0" y="0"/>
            <a:chExt cx="1203960" cy="1051560"/>
          </a:xfrm>
          <a:solidFill>
            <a:srgbClr val="1C50A2"/>
          </a:solidFill>
        </p:grpSpPr>
        <p:sp>
          <p:nvSpPr>
            <p:cNvPr id="51" name="六边形 50"/>
            <p:cNvSpPr>
              <a:spLocks noChangeArrowheads="1"/>
            </p:cNvSpPr>
            <p:nvPr/>
          </p:nvSpPr>
          <p:spPr bwMode="auto">
            <a:xfrm>
              <a:off x="0" y="0"/>
              <a:ext cx="1203960" cy="1051560"/>
            </a:xfrm>
            <a:prstGeom prst="hexagon">
              <a:avLst>
                <a:gd name="adj" fmla="val 24998"/>
                <a:gd name="vf" fmla="val 11547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 eaLnBrk="1" hangingPunct="1"/>
              <a:endParaRPr lang="zh-CN" altLang="zh-CN" sz="1800">
                <a:solidFill>
                  <a:srgbClr val="FFFFFF"/>
                </a:solidFill>
                <a:ea typeface="方正兰亭黑_GBK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52" name="文本框 43"/>
            <p:cNvSpPr>
              <a:spLocks noChangeArrowheads="1"/>
            </p:cNvSpPr>
            <p:nvPr/>
          </p:nvSpPr>
          <p:spPr bwMode="auto">
            <a:xfrm>
              <a:off x="181502" y="171837"/>
              <a:ext cx="820725" cy="73911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 sz="3000">
                  <a:solidFill>
                    <a:schemeClr val="bg1"/>
                  </a:solidFill>
                  <a:ea typeface="方正兰亭黑_GBK" pitchFamily="2" charset="-122"/>
                  <a:sym typeface="Arial" panose="020B0604020202020204" pitchFamily="34" charset="0"/>
                </a:rPr>
                <a:t>02</a:t>
              </a:r>
              <a:endParaRPr lang="zh-CN" altLang="en-US" sz="3000" baseline="-3000">
                <a:solidFill>
                  <a:schemeClr val="bg1"/>
                </a:solidFill>
                <a:ea typeface="方正兰亭黑_GBK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 bwMode="auto">
          <a:xfrm>
            <a:off x="5644753" y="2007989"/>
            <a:ext cx="903685" cy="788194"/>
            <a:chOff x="0" y="0"/>
            <a:chExt cx="1203960" cy="1051560"/>
          </a:xfrm>
          <a:solidFill>
            <a:srgbClr val="1C50A2"/>
          </a:solidFill>
        </p:grpSpPr>
        <p:sp>
          <p:nvSpPr>
            <p:cNvPr id="49" name="六边形 48"/>
            <p:cNvSpPr>
              <a:spLocks noChangeArrowheads="1"/>
            </p:cNvSpPr>
            <p:nvPr/>
          </p:nvSpPr>
          <p:spPr bwMode="auto">
            <a:xfrm>
              <a:off x="0" y="0"/>
              <a:ext cx="1203960" cy="1051560"/>
            </a:xfrm>
            <a:prstGeom prst="hexagon">
              <a:avLst>
                <a:gd name="adj" fmla="val 24998"/>
                <a:gd name="vf" fmla="val 11547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 eaLnBrk="1" hangingPunct="1"/>
              <a:endParaRPr lang="zh-CN" altLang="zh-CN" sz="1800">
                <a:solidFill>
                  <a:srgbClr val="FFFFFF"/>
                </a:solidFill>
                <a:ea typeface="方正兰亭黑_GBK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50" name="文本框 44"/>
            <p:cNvSpPr>
              <a:spLocks noChangeArrowheads="1"/>
            </p:cNvSpPr>
            <p:nvPr/>
          </p:nvSpPr>
          <p:spPr bwMode="auto">
            <a:xfrm>
              <a:off x="160817" y="110283"/>
              <a:ext cx="882327" cy="86229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 eaLnBrk="1" hangingPunct="1">
                <a:lnSpc>
                  <a:spcPct val="120000"/>
                </a:lnSpc>
              </a:pPr>
              <a:r>
                <a:rPr lang="en-US" altLang="zh-CN" sz="3000">
                  <a:solidFill>
                    <a:schemeClr val="bg1"/>
                  </a:solidFill>
                  <a:ea typeface="方正兰亭黑_GBK" pitchFamily="2" charset="-122"/>
                  <a:sym typeface="Arial" panose="020B0604020202020204" pitchFamily="34" charset="0"/>
                </a:rPr>
                <a:t>01</a:t>
              </a:r>
              <a:endParaRPr lang="zh-CN" altLang="en-US" sz="3000" baseline="-3000">
                <a:solidFill>
                  <a:schemeClr val="bg1"/>
                </a:solidFill>
                <a:ea typeface="方正兰亭黑_GBK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5" name="组合 24"/>
          <p:cNvGrpSpPr/>
          <p:nvPr/>
        </p:nvGrpSpPr>
        <p:grpSpPr bwMode="auto">
          <a:xfrm>
            <a:off x="6621066" y="3593902"/>
            <a:ext cx="902494" cy="788194"/>
            <a:chOff x="0" y="0"/>
            <a:chExt cx="1203960" cy="1051560"/>
          </a:xfrm>
          <a:solidFill>
            <a:srgbClr val="1C50A2"/>
          </a:solidFill>
        </p:grpSpPr>
        <p:sp>
          <p:nvSpPr>
            <p:cNvPr id="47" name="六边形 46"/>
            <p:cNvSpPr>
              <a:spLocks noChangeArrowheads="1"/>
            </p:cNvSpPr>
            <p:nvPr/>
          </p:nvSpPr>
          <p:spPr bwMode="auto">
            <a:xfrm>
              <a:off x="0" y="0"/>
              <a:ext cx="1203960" cy="1051560"/>
            </a:xfrm>
            <a:prstGeom prst="hexagon">
              <a:avLst>
                <a:gd name="adj" fmla="val 24998"/>
                <a:gd name="vf" fmla="val 11547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 eaLnBrk="1" hangingPunct="1"/>
              <a:endParaRPr lang="zh-CN" altLang="zh-CN" sz="1800">
                <a:solidFill>
                  <a:srgbClr val="FFFFFF"/>
                </a:solidFill>
                <a:ea typeface="方正兰亭黑_GBK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48" name="文本框 45"/>
            <p:cNvSpPr>
              <a:spLocks noChangeArrowheads="1"/>
            </p:cNvSpPr>
            <p:nvPr/>
          </p:nvSpPr>
          <p:spPr bwMode="auto">
            <a:xfrm>
              <a:off x="138875" y="110283"/>
              <a:ext cx="926211" cy="86229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 eaLnBrk="1" hangingPunct="1">
                <a:lnSpc>
                  <a:spcPct val="120000"/>
                </a:lnSpc>
              </a:pPr>
              <a:r>
                <a:rPr lang="en-US" altLang="zh-CN" sz="3000" dirty="0">
                  <a:solidFill>
                    <a:schemeClr val="bg1"/>
                  </a:solidFill>
                  <a:ea typeface="方正兰亭黑_GBK" pitchFamily="2" charset="-122"/>
                  <a:sym typeface="Arial" panose="020B0604020202020204" pitchFamily="34" charset="0"/>
                </a:rPr>
                <a:t>03</a:t>
              </a:r>
              <a:endParaRPr lang="zh-CN" altLang="en-US" sz="3000" baseline="-3000" dirty="0">
                <a:solidFill>
                  <a:schemeClr val="bg1"/>
                </a:solidFill>
                <a:ea typeface="方正兰亭黑_GBK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 bwMode="auto">
          <a:xfrm>
            <a:off x="4666059" y="3595093"/>
            <a:ext cx="902494" cy="788194"/>
            <a:chOff x="0" y="0"/>
            <a:chExt cx="1203960" cy="1051560"/>
          </a:xfrm>
          <a:solidFill>
            <a:srgbClr val="1C50A2"/>
          </a:solidFill>
        </p:grpSpPr>
        <p:sp>
          <p:nvSpPr>
            <p:cNvPr id="45" name="六边形 44"/>
            <p:cNvSpPr>
              <a:spLocks noChangeArrowheads="1"/>
            </p:cNvSpPr>
            <p:nvPr/>
          </p:nvSpPr>
          <p:spPr bwMode="auto">
            <a:xfrm>
              <a:off x="0" y="0"/>
              <a:ext cx="1203960" cy="1051560"/>
            </a:xfrm>
            <a:prstGeom prst="hexagon">
              <a:avLst>
                <a:gd name="adj" fmla="val 24998"/>
                <a:gd name="vf" fmla="val 11547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 eaLnBrk="1" hangingPunct="1"/>
              <a:endParaRPr lang="zh-CN" altLang="zh-CN" sz="1800">
                <a:solidFill>
                  <a:srgbClr val="FFFFFF"/>
                </a:solidFill>
                <a:ea typeface="方正兰亭黑_GBK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46" name="文本框 46"/>
            <p:cNvSpPr>
              <a:spLocks noChangeArrowheads="1"/>
            </p:cNvSpPr>
            <p:nvPr/>
          </p:nvSpPr>
          <p:spPr bwMode="auto">
            <a:xfrm>
              <a:off x="191617" y="110283"/>
              <a:ext cx="820725" cy="86229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 eaLnBrk="1" hangingPunct="1">
                <a:lnSpc>
                  <a:spcPct val="120000"/>
                </a:lnSpc>
              </a:pPr>
              <a:r>
                <a:rPr lang="en-US" altLang="zh-CN" sz="3000">
                  <a:solidFill>
                    <a:schemeClr val="bg1"/>
                  </a:solidFill>
                  <a:ea typeface="方正兰亭黑_GBK" pitchFamily="2" charset="-122"/>
                  <a:sym typeface="Arial" panose="020B0604020202020204" pitchFamily="34" charset="0"/>
                </a:rPr>
                <a:t>05</a:t>
              </a:r>
              <a:endParaRPr lang="zh-CN" altLang="en-US" sz="3000" baseline="-3000">
                <a:solidFill>
                  <a:schemeClr val="bg1"/>
                </a:solidFill>
                <a:ea typeface="方正兰亭黑_GBK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 bwMode="auto">
          <a:xfrm>
            <a:off x="4655344" y="2577108"/>
            <a:ext cx="903684" cy="788194"/>
            <a:chOff x="0" y="0"/>
            <a:chExt cx="1203960" cy="1051560"/>
          </a:xfrm>
          <a:solidFill>
            <a:srgbClr val="1C50A2"/>
          </a:solidFill>
        </p:grpSpPr>
        <p:sp>
          <p:nvSpPr>
            <p:cNvPr id="43" name="六边形 42"/>
            <p:cNvSpPr>
              <a:spLocks noChangeArrowheads="1"/>
            </p:cNvSpPr>
            <p:nvPr/>
          </p:nvSpPr>
          <p:spPr bwMode="auto">
            <a:xfrm>
              <a:off x="0" y="0"/>
              <a:ext cx="1203960" cy="1051560"/>
            </a:xfrm>
            <a:prstGeom prst="hexagon">
              <a:avLst>
                <a:gd name="adj" fmla="val 24998"/>
                <a:gd name="vf" fmla="val 11547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 eaLnBrk="1" hangingPunct="1"/>
              <a:endParaRPr lang="zh-CN" altLang="zh-CN" sz="1800">
                <a:solidFill>
                  <a:srgbClr val="FFFFFF"/>
                </a:solidFill>
                <a:ea typeface="方正兰亭黑_GBK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44" name="文本框 47"/>
            <p:cNvSpPr>
              <a:spLocks noChangeArrowheads="1"/>
            </p:cNvSpPr>
            <p:nvPr/>
          </p:nvSpPr>
          <p:spPr bwMode="auto">
            <a:xfrm>
              <a:off x="181503" y="171837"/>
              <a:ext cx="820724" cy="73911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 sz="3000">
                  <a:solidFill>
                    <a:schemeClr val="bg1"/>
                  </a:solidFill>
                  <a:ea typeface="方正兰亭黑_GBK" pitchFamily="2" charset="-122"/>
                  <a:sym typeface="Arial" panose="020B0604020202020204" pitchFamily="34" charset="0"/>
                </a:rPr>
                <a:t>06</a:t>
              </a:r>
              <a:endParaRPr lang="zh-CN" altLang="en-US" sz="3000" baseline="-3000">
                <a:solidFill>
                  <a:schemeClr val="bg1"/>
                </a:solidFill>
                <a:ea typeface="方正兰亭黑_GBK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 bwMode="auto">
          <a:xfrm>
            <a:off x="5644753" y="4122539"/>
            <a:ext cx="903685" cy="789385"/>
            <a:chOff x="0" y="0"/>
            <a:chExt cx="1203960" cy="1051560"/>
          </a:xfrm>
          <a:solidFill>
            <a:srgbClr val="1C50A2"/>
          </a:solidFill>
        </p:grpSpPr>
        <p:sp>
          <p:nvSpPr>
            <p:cNvPr id="41" name="六边形 40"/>
            <p:cNvSpPr>
              <a:spLocks noChangeArrowheads="1"/>
            </p:cNvSpPr>
            <p:nvPr/>
          </p:nvSpPr>
          <p:spPr bwMode="auto">
            <a:xfrm>
              <a:off x="0" y="0"/>
              <a:ext cx="1203960" cy="1051560"/>
            </a:xfrm>
            <a:prstGeom prst="hexagon">
              <a:avLst>
                <a:gd name="adj" fmla="val 24998"/>
                <a:gd name="vf" fmla="val 11547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 eaLnBrk="1" hangingPunct="1"/>
              <a:endParaRPr lang="zh-CN" altLang="zh-CN" sz="1800">
                <a:solidFill>
                  <a:srgbClr val="FFFFFF"/>
                </a:solidFill>
                <a:ea typeface="方正兰亭黑_GBK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42" name="文本框 48"/>
            <p:cNvSpPr>
              <a:spLocks noChangeArrowheads="1"/>
            </p:cNvSpPr>
            <p:nvPr/>
          </p:nvSpPr>
          <p:spPr bwMode="auto">
            <a:xfrm>
              <a:off x="167429" y="171838"/>
              <a:ext cx="820723" cy="73799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 sz="3000" dirty="0">
                  <a:solidFill>
                    <a:schemeClr val="bg1"/>
                  </a:solidFill>
                  <a:ea typeface="方正兰亭黑_GBK" pitchFamily="2" charset="-122"/>
                  <a:sym typeface="Arial" panose="020B0604020202020204" pitchFamily="34" charset="0"/>
                </a:rPr>
                <a:t>04</a:t>
              </a:r>
              <a:endParaRPr lang="zh-CN" altLang="en-US" sz="3000" baseline="-3000" dirty="0">
                <a:solidFill>
                  <a:schemeClr val="bg1"/>
                </a:solidFill>
                <a:ea typeface="方正兰亭黑_GBK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组合 28"/>
          <p:cNvGrpSpPr/>
          <p:nvPr/>
        </p:nvGrpSpPr>
        <p:grpSpPr bwMode="auto">
          <a:xfrm>
            <a:off x="5388769" y="2867621"/>
            <a:ext cx="1415653" cy="1194197"/>
            <a:chOff x="0" y="0"/>
            <a:chExt cx="1887055" cy="1592580"/>
          </a:xfrm>
          <a:solidFill>
            <a:srgbClr val="1C50A2"/>
          </a:solidFill>
        </p:grpSpPr>
        <p:sp>
          <p:nvSpPr>
            <p:cNvPr id="33" name="六边形 32"/>
            <p:cNvSpPr>
              <a:spLocks noChangeArrowheads="1"/>
            </p:cNvSpPr>
            <p:nvPr/>
          </p:nvSpPr>
          <p:spPr bwMode="auto">
            <a:xfrm>
              <a:off x="0" y="0"/>
              <a:ext cx="1887055" cy="1592580"/>
            </a:xfrm>
            <a:prstGeom prst="hexagon">
              <a:avLst>
                <a:gd name="adj" fmla="val 24998"/>
                <a:gd name="vf" fmla="val 11547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 eaLnBrk="1" hangingPunct="1"/>
              <a:endParaRPr lang="zh-CN" altLang="zh-CN" sz="1800">
                <a:solidFill>
                  <a:srgbClr val="FFFFFF"/>
                </a:solidFill>
                <a:ea typeface="方正兰亭黑_GBK" pitchFamily="2" charset="-122"/>
                <a:sym typeface="Arial" panose="020B0604020202020204" pitchFamily="34" charset="0"/>
              </a:endParaRPr>
            </a:p>
          </p:txBody>
        </p:sp>
        <p:grpSp>
          <p:nvGrpSpPr>
            <p:cNvPr id="34" name="组合 33"/>
            <p:cNvGrpSpPr/>
            <p:nvPr/>
          </p:nvGrpSpPr>
          <p:grpSpPr bwMode="auto">
            <a:xfrm>
              <a:off x="445971" y="443715"/>
              <a:ext cx="966090" cy="648000"/>
              <a:chOff x="0" y="0"/>
              <a:chExt cx="935038" cy="568325"/>
            </a:xfrm>
            <a:grpFill/>
          </p:grpSpPr>
          <p:sp>
            <p:nvSpPr>
              <p:cNvPr id="35" name="Freeform 8"/>
              <p:cNvSpPr>
                <a:spLocks noChangeArrowheads="1"/>
              </p:cNvSpPr>
              <p:nvPr/>
            </p:nvSpPr>
            <p:spPr bwMode="auto">
              <a:xfrm>
                <a:off x="87313" y="485775"/>
                <a:ext cx="112713" cy="82550"/>
              </a:xfrm>
              <a:custGeom>
                <a:avLst/>
                <a:gdLst>
                  <a:gd name="T0" fmla="*/ 112713 w 30"/>
                  <a:gd name="T1" fmla="*/ 71293 h 22"/>
                  <a:gd name="T2" fmla="*/ 112713 w 30"/>
                  <a:gd name="T3" fmla="*/ 0 h 22"/>
                  <a:gd name="T4" fmla="*/ 3757 w 30"/>
                  <a:gd name="T5" fmla="*/ 82550 h 22"/>
                  <a:gd name="T6" fmla="*/ 101442 w 30"/>
                  <a:gd name="T7" fmla="*/ 82550 h 22"/>
                  <a:gd name="T8" fmla="*/ 112713 w 30"/>
                  <a:gd name="T9" fmla="*/ 71293 h 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0"/>
                  <a:gd name="T16" fmla="*/ 0 h 22"/>
                  <a:gd name="T17" fmla="*/ 30 w 30"/>
                  <a:gd name="T18" fmla="*/ 22 h 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0" h="22">
                    <a:moveTo>
                      <a:pt x="30" y="19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30" y="0"/>
                      <a:pt x="0" y="22"/>
                      <a:pt x="1" y="22"/>
                    </a:cubicBezTo>
                    <a:cubicBezTo>
                      <a:pt x="27" y="22"/>
                      <a:pt x="27" y="22"/>
                      <a:pt x="27" y="22"/>
                    </a:cubicBezTo>
                    <a:cubicBezTo>
                      <a:pt x="29" y="22"/>
                      <a:pt x="30" y="21"/>
                      <a:pt x="30" y="1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lIns="91440" tIns="45720" rIns="91440" bIns="45720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endParaRPr lang="zh-CN" altLang="en-US" sz="975"/>
              </a:p>
            </p:txBody>
          </p:sp>
          <p:sp>
            <p:nvSpPr>
              <p:cNvPr id="36" name="Freeform 9"/>
              <p:cNvSpPr>
                <a:spLocks noChangeArrowheads="1"/>
              </p:cNvSpPr>
              <p:nvPr/>
            </p:nvSpPr>
            <p:spPr bwMode="auto">
              <a:xfrm>
                <a:off x="235744" y="368300"/>
                <a:ext cx="120650" cy="200025"/>
              </a:xfrm>
              <a:custGeom>
                <a:avLst/>
                <a:gdLst>
                  <a:gd name="T0" fmla="*/ 109339 w 32"/>
                  <a:gd name="T1" fmla="*/ 200025 h 53"/>
                  <a:gd name="T2" fmla="*/ 120650 w 32"/>
                  <a:gd name="T3" fmla="*/ 188703 h 53"/>
                  <a:gd name="T4" fmla="*/ 120650 w 32"/>
                  <a:gd name="T5" fmla="*/ 0 h 53"/>
                  <a:gd name="T6" fmla="*/ 0 w 32"/>
                  <a:gd name="T7" fmla="*/ 86803 h 53"/>
                  <a:gd name="T8" fmla="*/ 0 w 32"/>
                  <a:gd name="T9" fmla="*/ 90577 h 53"/>
                  <a:gd name="T10" fmla="*/ 0 w 32"/>
                  <a:gd name="T11" fmla="*/ 188703 h 53"/>
                  <a:gd name="T12" fmla="*/ 7541 w 32"/>
                  <a:gd name="T13" fmla="*/ 200025 h 53"/>
                  <a:gd name="T14" fmla="*/ 109339 w 32"/>
                  <a:gd name="T15" fmla="*/ 200025 h 5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2"/>
                  <a:gd name="T25" fmla="*/ 0 h 53"/>
                  <a:gd name="T26" fmla="*/ 32 w 32"/>
                  <a:gd name="T27" fmla="*/ 53 h 5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2" h="53">
                    <a:moveTo>
                      <a:pt x="29" y="53"/>
                    </a:moveTo>
                    <a:cubicBezTo>
                      <a:pt x="30" y="53"/>
                      <a:pt x="32" y="52"/>
                      <a:pt x="32" y="5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0" y="52"/>
                      <a:pt x="1" y="53"/>
                      <a:pt x="2" y="53"/>
                    </a:cubicBezTo>
                    <a:lnTo>
                      <a:pt x="29" y="5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lIns="91440" tIns="45720" rIns="91440" bIns="45720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endParaRPr lang="zh-CN" altLang="en-US" sz="975"/>
              </a:p>
            </p:txBody>
          </p:sp>
          <p:sp>
            <p:nvSpPr>
              <p:cNvPr id="37" name="Freeform 10"/>
              <p:cNvSpPr>
                <a:spLocks noChangeArrowheads="1"/>
              </p:cNvSpPr>
              <p:nvPr/>
            </p:nvSpPr>
            <p:spPr bwMode="auto">
              <a:xfrm>
                <a:off x="392112" y="274637"/>
                <a:ext cx="120650" cy="293688"/>
              </a:xfrm>
              <a:custGeom>
                <a:avLst/>
                <a:gdLst>
                  <a:gd name="T0" fmla="*/ 109339 w 32"/>
                  <a:gd name="T1" fmla="*/ 293688 h 78"/>
                  <a:gd name="T2" fmla="*/ 120650 w 32"/>
                  <a:gd name="T3" fmla="*/ 282392 h 78"/>
                  <a:gd name="T4" fmla="*/ 120650 w 32"/>
                  <a:gd name="T5" fmla="*/ 33887 h 78"/>
                  <a:gd name="T6" fmla="*/ 86717 w 32"/>
                  <a:gd name="T7" fmla="*/ 0 h 78"/>
                  <a:gd name="T8" fmla="*/ 37703 w 32"/>
                  <a:gd name="T9" fmla="*/ 37652 h 78"/>
                  <a:gd name="T10" fmla="*/ 0 w 32"/>
                  <a:gd name="T11" fmla="*/ 64009 h 78"/>
                  <a:gd name="T12" fmla="*/ 0 w 32"/>
                  <a:gd name="T13" fmla="*/ 282392 h 78"/>
                  <a:gd name="T14" fmla="*/ 11311 w 32"/>
                  <a:gd name="T15" fmla="*/ 293688 h 78"/>
                  <a:gd name="T16" fmla="*/ 109339 w 32"/>
                  <a:gd name="T17" fmla="*/ 293688 h 7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2"/>
                  <a:gd name="T28" fmla="*/ 0 h 78"/>
                  <a:gd name="T29" fmla="*/ 32 w 32"/>
                  <a:gd name="T30" fmla="*/ 78 h 7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2" h="78">
                    <a:moveTo>
                      <a:pt x="29" y="78"/>
                    </a:moveTo>
                    <a:cubicBezTo>
                      <a:pt x="31" y="78"/>
                      <a:pt x="32" y="77"/>
                      <a:pt x="32" y="75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0" y="77"/>
                      <a:pt x="1" y="78"/>
                      <a:pt x="3" y="78"/>
                    </a:cubicBezTo>
                    <a:lnTo>
                      <a:pt x="29" y="7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lIns="91440" tIns="45720" rIns="91440" bIns="45720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endParaRPr lang="zh-CN" altLang="en-US" sz="975"/>
              </a:p>
            </p:txBody>
          </p:sp>
          <p:sp>
            <p:nvSpPr>
              <p:cNvPr id="38" name="Freeform 11"/>
              <p:cNvSpPr>
                <a:spLocks noChangeArrowheads="1"/>
              </p:cNvSpPr>
              <p:nvPr/>
            </p:nvSpPr>
            <p:spPr bwMode="auto">
              <a:xfrm>
                <a:off x="548481" y="315912"/>
                <a:ext cx="120650" cy="252413"/>
              </a:xfrm>
              <a:custGeom>
                <a:avLst/>
                <a:gdLst>
                  <a:gd name="T0" fmla="*/ 113109 w 32"/>
                  <a:gd name="T1" fmla="*/ 252413 h 67"/>
                  <a:gd name="T2" fmla="*/ 120650 w 32"/>
                  <a:gd name="T3" fmla="*/ 241111 h 67"/>
                  <a:gd name="T4" fmla="*/ 120650 w 32"/>
                  <a:gd name="T5" fmla="*/ 0 h 67"/>
                  <a:gd name="T6" fmla="*/ 75406 w 32"/>
                  <a:gd name="T7" fmla="*/ 37674 h 67"/>
                  <a:gd name="T8" fmla="*/ 60325 w 32"/>
                  <a:gd name="T9" fmla="*/ 48976 h 67"/>
                  <a:gd name="T10" fmla="*/ 18852 w 32"/>
                  <a:gd name="T11" fmla="*/ 45208 h 67"/>
                  <a:gd name="T12" fmla="*/ 15081 w 32"/>
                  <a:gd name="T13" fmla="*/ 41441 h 67"/>
                  <a:gd name="T14" fmla="*/ 0 w 32"/>
                  <a:gd name="T15" fmla="*/ 26372 h 67"/>
                  <a:gd name="T16" fmla="*/ 0 w 32"/>
                  <a:gd name="T17" fmla="*/ 241111 h 67"/>
                  <a:gd name="T18" fmla="*/ 11311 w 32"/>
                  <a:gd name="T19" fmla="*/ 252413 h 67"/>
                  <a:gd name="T20" fmla="*/ 113109 w 32"/>
                  <a:gd name="T21" fmla="*/ 252413 h 6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2"/>
                  <a:gd name="T34" fmla="*/ 0 h 67"/>
                  <a:gd name="T35" fmla="*/ 32 w 32"/>
                  <a:gd name="T36" fmla="*/ 67 h 6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2" h="67">
                    <a:moveTo>
                      <a:pt x="30" y="67"/>
                    </a:moveTo>
                    <a:cubicBezTo>
                      <a:pt x="31" y="67"/>
                      <a:pt x="32" y="66"/>
                      <a:pt x="32" y="64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3" y="16"/>
                      <a:pt x="8" y="15"/>
                      <a:pt x="5" y="12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66"/>
                      <a:pt x="2" y="67"/>
                      <a:pt x="3" y="67"/>
                    </a:cubicBezTo>
                    <a:lnTo>
                      <a:pt x="30" y="6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lIns="91440" tIns="45720" rIns="91440" bIns="45720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endParaRPr lang="zh-CN" altLang="en-US" sz="975"/>
              </a:p>
            </p:txBody>
          </p:sp>
          <p:sp>
            <p:nvSpPr>
              <p:cNvPr id="39" name="Freeform 12"/>
              <p:cNvSpPr>
                <a:spLocks noChangeArrowheads="1"/>
              </p:cNvSpPr>
              <p:nvPr/>
            </p:nvSpPr>
            <p:spPr bwMode="auto">
              <a:xfrm>
                <a:off x="704850" y="195262"/>
                <a:ext cx="120650" cy="373063"/>
              </a:xfrm>
              <a:custGeom>
                <a:avLst/>
                <a:gdLst>
                  <a:gd name="T0" fmla="*/ 109339 w 32"/>
                  <a:gd name="T1" fmla="*/ 373063 h 99"/>
                  <a:gd name="T2" fmla="*/ 120650 w 32"/>
                  <a:gd name="T3" fmla="*/ 361758 h 99"/>
                  <a:gd name="T4" fmla="*/ 120650 w 32"/>
                  <a:gd name="T5" fmla="*/ 0 h 99"/>
                  <a:gd name="T6" fmla="*/ 49014 w 32"/>
                  <a:gd name="T7" fmla="*/ 56525 h 99"/>
                  <a:gd name="T8" fmla="*/ 0 w 32"/>
                  <a:gd name="T9" fmla="*/ 94208 h 99"/>
                  <a:gd name="T10" fmla="*/ 0 w 32"/>
                  <a:gd name="T11" fmla="*/ 361758 h 99"/>
                  <a:gd name="T12" fmla="*/ 11311 w 32"/>
                  <a:gd name="T13" fmla="*/ 373063 h 99"/>
                  <a:gd name="T14" fmla="*/ 109339 w 32"/>
                  <a:gd name="T15" fmla="*/ 373063 h 9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2"/>
                  <a:gd name="T25" fmla="*/ 0 h 99"/>
                  <a:gd name="T26" fmla="*/ 32 w 32"/>
                  <a:gd name="T27" fmla="*/ 99 h 9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2" h="99">
                    <a:moveTo>
                      <a:pt x="29" y="99"/>
                    </a:moveTo>
                    <a:cubicBezTo>
                      <a:pt x="31" y="99"/>
                      <a:pt x="32" y="98"/>
                      <a:pt x="32" y="9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8"/>
                      <a:pt x="1" y="99"/>
                      <a:pt x="3" y="99"/>
                    </a:cubicBezTo>
                    <a:lnTo>
                      <a:pt x="29" y="9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lIns="91440" tIns="45720" rIns="91440" bIns="45720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endParaRPr lang="zh-CN" altLang="en-US" sz="975"/>
              </a:p>
            </p:txBody>
          </p:sp>
          <p:sp>
            <p:nvSpPr>
              <p:cNvPr id="40" name="Freeform 1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935038" cy="541338"/>
              </a:xfrm>
              <a:custGeom>
                <a:avLst/>
                <a:gdLst>
                  <a:gd name="T0" fmla="*/ 935038 w 248"/>
                  <a:gd name="T1" fmla="*/ 30074 h 144"/>
                  <a:gd name="T2" fmla="*/ 923727 w 248"/>
                  <a:gd name="T3" fmla="*/ 7519 h 144"/>
                  <a:gd name="T4" fmla="*/ 901105 w 248"/>
                  <a:gd name="T5" fmla="*/ 0 h 144"/>
                  <a:gd name="T6" fmla="*/ 867172 w 248"/>
                  <a:gd name="T7" fmla="*/ 0 h 144"/>
                  <a:gd name="T8" fmla="*/ 754063 w 248"/>
                  <a:gd name="T9" fmla="*/ 0 h 144"/>
                  <a:gd name="T10" fmla="*/ 742752 w 248"/>
                  <a:gd name="T11" fmla="*/ 3759 h 144"/>
                  <a:gd name="T12" fmla="*/ 738982 w 248"/>
                  <a:gd name="T13" fmla="*/ 3759 h 144"/>
                  <a:gd name="T14" fmla="*/ 720130 w 248"/>
                  <a:gd name="T15" fmla="*/ 30074 h 144"/>
                  <a:gd name="T16" fmla="*/ 742752 w 248"/>
                  <a:gd name="T17" fmla="*/ 60149 h 144"/>
                  <a:gd name="T18" fmla="*/ 754063 w 248"/>
                  <a:gd name="T19" fmla="*/ 63908 h 144"/>
                  <a:gd name="T20" fmla="*/ 791766 w 248"/>
                  <a:gd name="T21" fmla="*/ 63908 h 144"/>
                  <a:gd name="T22" fmla="*/ 810618 w 248"/>
                  <a:gd name="T23" fmla="*/ 63908 h 144"/>
                  <a:gd name="T24" fmla="*/ 776685 w 248"/>
                  <a:gd name="T25" fmla="*/ 90223 h 144"/>
                  <a:gd name="T26" fmla="*/ 712589 w 248"/>
                  <a:gd name="T27" fmla="*/ 146612 h 144"/>
                  <a:gd name="T28" fmla="*/ 674886 w 248"/>
                  <a:gd name="T29" fmla="*/ 176687 h 144"/>
                  <a:gd name="T30" fmla="*/ 625872 w 248"/>
                  <a:gd name="T31" fmla="*/ 214280 h 144"/>
                  <a:gd name="T32" fmla="*/ 595710 w 248"/>
                  <a:gd name="T33" fmla="*/ 236835 h 144"/>
                  <a:gd name="T34" fmla="*/ 565547 w 248"/>
                  <a:gd name="T35" fmla="*/ 206761 h 144"/>
                  <a:gd name="T36" fmla="*/ 550466 w 248"/>
                  <a:gd name="T37" fmla="*/ 195483 h 144"/>
                  <a:gd name="T38" fmla="*/ 512763 w 248"/>
                  <a:gd name="T39" fmla="*/ 157890 h 144"/>
                  <a:gd name="T40" fmla="*/ 505222 w 248"/>
                  <a:gd name="T41" fmla="*/ 150372 h 144"/>
                  <a:gd name="T42" fmla="*/ 463749 w 248"/>
                  <a:gd name="T43" fmla="*/ 146612 h 144"/>
                  <a:gd name="T44" fmla="*/ 429816 w 248"/>
                  <a:gd name="T45" fmla="*/ 172927 h 144"/>
                  <a:gd name="T46" fmla="*/ 392113 w 248"/>
                  <a:gd name="T47" fmla="*/ 203002 h 144"/>
                  <a:gd name="T48" fmla="*/ 365721 w 248"/>
                  <a:gd name="T49" fmla="*/ 218039 h 144"/>
                  <a:gd name="T50" fmla="*/ 354410 w 248"/>
                  <a:gd name="T51" fmla="*/ 229317 h 144"/>
                  <a:gd name="T52" fmla="*/ 233760 w 248"/>
                  <a:gd name="T53" fmla="*/ 319540 h 144"/>
                  <a:gd name="T54" fmla="*/ 229989 w 248"/>
                  <a:gd name="T55" fmla="*/ 323299 h 144"/>
                  <a:gd name="T56" fmla="*/ 192286 w 248"/>
                  <a:gd name="T57" fmla="*/ 349614 h 144"/>
                  <a:gd name="T58" fmla="*/ 33933 w 248"/>
                  <a:gd name="T59" fmla="*/ 466152 h 144"/>
                  <a:gd name="T60" fmla="*/ 15081 w 248"/>
                  <a:gd name="T61" fmla="*/ 481189 h 144"/>
                  <a:gd name="T62" fmla="*/ 11311 w 248"/>
                  <a:gd name="T63" fmla="*/ 526301 h 144"/>
                  <a:gd name="T64" fmla="*/ 41473 w 248"/>
                  <a:gd name="T65" fmla="*/ 537579 h 144"/>
                  <a:gd name="T66" fmla="*/ 56555 w 248"/>
                  <a:gd name="T67" fmla="*/ 533819 h 144"/>
                  <a:gd name="T68" fmla="*/ 192286 w 248"/>
                  <a:gd name="T69" fmla="*/ 428559 h 144"/>
                  <a:gd name="T70" fmla="*/ 229989 w 248"/>
                  <a:gd name="T71" fmla="*/ 402244 h 144"/>
                  <a:gd name="T72" fmla="*/ 233760 w 248"/>
                  <a:gd name="T73" fmla="*/ 402244 h 144"/>
                  <a:gd name="T74" fmla="*/ 354410 w 248"/>
                  <a:gd name="T75" fmla="*/ 308262 h 144"/>
                  <a:gd name="T76" fmla="*/ 369491 w 248"/>
                  <a:gd name="T77" fmla="*/ 300743 h 144"/>
                  <a:gd name="T78" fmla="*/ 392113 w 248"/>
                  <a:gd name="T79" fmla="*/ 281947 h 144"/>
                  <a:gd name="T80" fmla="*/ 429816 w 248"/>
                  <a:gd name="T81" fmla="*/ 251873 h 144"/>
                  <a:gd name="T82" fmla="*/ 478830 w 248"/>
                  <a:gd name="T83" fmla="*/ 214280 h 144"/>
                  <a:gd name="T84" fmla="*/ 512763 w 248"/>
                  <a:gd name="T85" fmla="*/ 248113 h 144"/>
                  <a:gd name="T86" fmla="*/ 550466 w 248"/>
                  <a:gd name="T87" fmla="*/ 285706 h 144"/>
                  <a:gd name="T88" fmla="*/ 565547 w 248"/>
                  <a:gd name="T89" fmla="*/ 296984 h 144"/>
                  <a:gd name="T90" fmla="*/ 569317 w 248"/>
                  <a:gd name="T91" fmla="*/ 304503 h 144"/>
                  <a:gd name="T92" fmla="*/ 610791 w 248"/>
                  <a:gd name="T93" fmla="*/ 308262 h 144"/>
                  <a:gd name="T94" fmla="*/ 625872 w 248"/>
                  <a:gd name="T95" fmla="*/ 296984 h 144"/>
                  <a:gd name="T96" fmla="*/ 674886 w 248"/>
                  <a:gd name="T97" fmla="*/ 259391 h 144"/>
                  <a:gd name="T98" fmla="*/ 712589 w 248"/>
                  <a:gd name="T99" fmla="*/ 229317 h 144"/>
                  <a:gd name="T100" fmla="*/ 761604 w 248"/>
                  <a:gd name="T101" fmla="*/ 191724 h 144"/>
                  <a:gd name="T102" fmla="*/ 867172 w 248"/>
                  <a:gd name="T103" fmla="*/ 101501 h 144"/>
                  <a:gd name="T104" fmla="*/ 870943 w 248"/>
                  <a:gd name="T105" fmla="*/ 97742 h 144"/>
                  <a:gd name="T106" fmla="*/ 870943 w 248"/>
                  <a:gd name="T107" fmla="*/ 172927 h 144"/>
                  <a:gd name="T108" fmla="*/ 901105 w 248"/>
                  <a:gd name="T109" fmla="*/ 203002 h 144"/>
                  <a:gd name="T110" fmla="*/ 935038 w 248"/>
                  <a:gd name="T111" fmla="*/ 172927 h 144"/>
                  <a:gd name="T112" fmla="*/ 935038 w 248"/>
                  <a:gd name="T113" fmla="*/ 30074 h 144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48"/>
                  <a:gd name="T172" fmla="*/ 0 h 144"/>
                  <a:gd name="T173" fmla="*/ 248 w 248"/>
                  <a:gd name="T174" fmla="*/ 144 h 144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48" h="144">
                    <a:moveTo>
                      <a:pt x="248" y="8"/>
                    </a:moveTo>
                    <a:cubicBezTo>
                      <a:pt x="248" y="6"/>
                      <a:pt x="247" y="4"/>
                      <a:pt x="245" y="2"/>
                    </a:cubicBezTo>
                    <a:cubicBezTo>
                      <a:pt x="243" y="1"/>
                      <a:pt x="241" y="0"/>
                      <a:pt x="239" y="0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200" y="0"/>
                      <a:pt x="200" y="0"/>
                      <a:pt x="200" y="0"/>
                    </a:cubicBezTo>
                    <a:cubicBezTo>
                      <a:pt x="199" y="0"/>
                      <a:pt x="198" y="0"/>
                      <a:pt x="197" y="1"/>
                    </a:cubicBezTo>
                    <a:cubicBezTo>
                      <a:pt x="197" y="1"/>
                      <a:pt x="196" y="1"/>
                      <a:pt x="196" y="1"/>
                    </a:cubicBezTo>
                    <a:cubicBezTo>
                      <a:pt x="193" y="2"/>
                      <a:pt x="191" y="5"/>
                      <a:pt x="191" y="8"/>
                    </a:cubicBezTo>
                    <a:cubicBezTo>
                      <a:pt x="191" y="12"/>
                      <a:pt x="194" y="15"/>
                      <a:pt x="197" y="16"/>
                    </a:cubicBezTo>
                    <a:cubicBezTo>
                      <a:pt x="198" y="17"/>
                      <a:pt x="199" y="17"/>
                      <a:pt x="200" y="17"/>
                    </a:cubicBezTo>
                    <a:cubicBezTo>
                      <a:pt x="210" y="17"/>
                      <a:pt x="210" y="17"/>
                      <a:pt x="210" y="17"/>
                    </a:cubicBezTo>
                    <a:cubicBezTo>
                      <a:pt x="215" y="17"/>
                      <a:pt x="215" y="17"/>
                      <a:pt x="215" y="17"/>
                    </a:cubicBezTo>
                    <a:cubicBezTo>
                      <a:pt x="206" y="24"/>
                      <a:pt x="206" y="24"/>
                      <a:pt x="206" y="24"/>
                    </a:cubicBezTo>
                    <a:cubicBezTo>
                      <a:pt x="189" y="39"/>
                      <a:pt x="189" y="39"/>
                      <a:pt x="189" y="39"/>
                    </a:cubicBezTo>
                    <a:cubicBezTo>
                      <a:pt x="179" y="47"/>
                      <a:pt x="179" y="47"/>
                      <a:pt x="179" y="47"/>
                    </a:cubicBezTo>
                    <a:cubicBezTo>
                      <a:pt x="166" y="57"/>
                      <a:pt x="166" y="57"/>
                      <a:pt x="166" y="57"/>
                    </a:cubicBezTo>
                    <a:cubicBezTo>
                      <a:pt x="158" y="63"/>
                      <a:pt x="158" y="63"/>
                      <a:pt x="158" y="63"/>
                    </a:cubicBezTo>
                    <a:cubicBezTo>
                      <a:pt x="150" y="55"/>
                      <a:pt x="150" y="55"/>
                      <a:pt x="150" y="55"/>
                    </a:cubicBezTo>
                    <a:cubicBezTo>
                      <a:pt x="146" y="52"/>
                      <a:pt x="146" y="52"/>
                      <a:pt x="146" y="52"/>
                    </a:cubicBezTo>
                    <a:cubicBezTo>
                      <a:pt x="136" y="42"/>
                      <a:pt x="136" y="42"/>
                      <a:pt x="136" y="42"/>
                    </a:cubicBezTo>
                    <a:cubicBezTo>
                      <a:pt x="134" y="40"/>
                      <a:pt x="134" y="40"/>
                      <a:pt x="134" y="40"/>
                    </a:cubicBezTo>
                    <a:cubicBezTo>
                      <a:pt x="131" y="37"/>
                      <a:pt x="127" y="36"/>
                      <a:pt x="123" y="39"/>
                    </a:cubicBezTo>
                    <a:cubicBezTo>
                      <a:pt x="114" y="46"/>
                      <a:pt x="114" y="46"/>
                      <a:pt x="114" y="46"/>
                    </a:cubicBezTo>
                    <a:cubicBezTo>
                      <a:pt x="104" y="54"/>
                      <a:pt x="104" y="54"/>
                      <a:pt x="104" y="54"/>
                    </a:cubicBezTo>
                    <a:cubicBezTo>
                      <a:pt x="97" y="58"/>
                      <a:pt x="97" y="58"/>
                      <a:pt x="97" y="58"/>
                    </a:cubicBezTo>
                    <a:cubicBezTo>
                      <a:pt x="94" y="61"/>
                      <a:pt x="94" y="61"/>
                      <a:pt x="94" y="61"/>
                    </a:cubicBezTo>
                    <a:cubicBezTo>
                      <a:pt x="62" y="85"/>
                      <a:pt x="62" y="85"/>
                      <a:pt x="62" y="85"/>
                    </a:cubicBezTo>
                    <a:cubicBezTo>
                      <a:pt x="61" y="86"/>
                      <a:pt x="61" y="86"/>
                      <a:pt x="61" y="86"/>
                    </a:cubicBezTo>
                    <a:cubicBezTo>
                      <a:pt x="51" y="93"/>
                      <a:pt x="51" y="93"/>
                      <a:pt x="51" y="93"/>
                    </a:cubicBezTo>
                    <a:cubicBezTo>
                      <a:pt x="9" y="124"/>
                      <a:pt x="9" y="124"/>
                      <a:pt x="9" y="124"/>
                    </a:cubicBezTo>
                    <a:cubicBezTo>
                      <a:pt x="4" y="128"/>
                      <a:pt x="4" y="128"/>
                      <a:pt x="4" y="128"/>
                    </a:cubicBezTo>
                    <a:cubicBezTo>
                      <a:pt x="1" y="131"/>
                      <a:pt x="0" y="136"/>
                      <a:pt x="3" y="140"/>
                    </a:cubicBezTo>
                    <a:cubicBezTo>
                      <a:pt x="5" y="143"/>
                      <a:pt x="8" y="144"/>
                      <a:pt x="11" y="143"/>
                    </a:cubicBezTo>
                    <a:cubicBezTo>
                      <a:pt x="12" y="143"/>
                      <a:pt x="14" y="143"/>
                      <a:pt x="15" y="142"/>
                    </a:cubicBezTo>
                    <a:cubicBezTo>
                      <a:pt x="51" y="114"/>
                      <a:pt x="51" y="114"/>
                      <a:pt x="51" y="114"/>
                    </a:cubicBezTo>
                    <a:cubicBezTo>
                      <a:pt x="61" y="107"/>
                      <a:pt x="61" y="107"/>
                      <a:pt x="61" y="107"/>
                    </a:cubicBezTo>
                    <a:cubicBezTo>
                      <a:pt x="62" y="107"/>
                      <a:pt x="62" y="107"/>
                      <a:pt x="62" y="107"/>
                    </a:cubicBezTo>
                    <a:cubicBezTo>
                      <a:pt x="94" y="82"/>
                      <a:pt x="94" y="82"/>
                      <a:pt x="94" y="82"/>
                    </a:cubicBezTo>
                    <a:cubicBezTo>
                      <a:pt x="98" y="80"/>
                      <a:pt x="98" y="80"/>
                      <a:pt x="98" y="80"/>
                    </a:cubicBezTo>
                    <a:cubicBezTo>
                      <a:pt x="104" y="75"/>
                      <a:pt x="104" y="75"/>
                      <a:pt x="104" y="75"/>
                    </a:cubicBezTo>
                    <a:cubicBezTo>
                      <a:pt x="114" y="67"/>
                      <a:pt x="114" y="67"/>
                      <a:pt x="114" y="67"/>
                    </a:cubicBezTo>
                    <a:cubicBezTo>
                      <a:pt x="127" y="57"/>
                      <a:pt x="127" y="57"/>
                      <a:pt x="127" y="57"/>
                    </a:cubicBezTo>
                    <a:cubicBezTo>
                      <a:pt x="136" y="66"/>
                      <a:pt x="136" y="66"/>
                      <a:pt x="136" y="66"/>
                    </a:cubicBezTo>
                    <a:cubicBezTo>
                      <a:pt x="146" y="76"/>
                      <a:pt x="146" y="76"/>
                      <a:pt x="146" y="76"/>
                    </a:cubicBezTo>
                    <a:cubicBezTo>
                      <a:pt x="150" y="79"/>
                      <a:pt x="150" y="79"/>
                      <a:pt x="150" y="79"/>
                    </a:cubicBezTo>
                    <a:cubicBezTo>
                      <a:pt x="151" y="81"/>
                      <a:pt x="151" y="81"/>
                      <a:pt x="151" y="81"/>
                    </a:cubicBezTo>
                    <a:cubicBezTo>
                      <a:pt x="154" y="84"/>
                      <a:pt x="159" y="84"/>
                      <a:pt x="162" y="82"/>
                    </a:cubicBezTo>
                    <a:cubicBezTo>
                      <a:pt x="166" y="79"/>
                      <a:pt x="166" y="79"/>
                      <a:pt x="166" y="79"/>
                    </a:cubicBezTo>
                    <a:cubicBezTo>
                      <a:pt x="179" y="69"/>
                      <a:pt x="179" y="69"/>
                      <a:pt x="179" y="69"/>
                    </a:cubicBezTo>
                    <a:cubicBezTo>
                      <a:pt x="189" y="61"/>
                      <a:pt x="189" y="61"/>
                      <a:pt x="189" y="61"/>
                    </a:cubicBezTo>
                    <a:cubicBezTo>
                      <a:pt x="202" y="51"/>
                      <a:pt x="202" y="51"/>
                      <a:pt x="202" y="51"/>
                    </a:cubicBezTo>
                    <a:cubicBezTo>
                      <a:pt x="230" y="27"/>
                      <a:pt x="230" y="27"/>
                      <a:pt x="230" y="27"/>
                    </a:cubicBezTo>
                    <a:cubicBezTo>
                      <a:pt x="231" y="26"/>
                      <a:pt x="231" y="26"/>
                      <a:pt x="231" y="26"/>
                    </a:cubicBezTo>
                    <a:cubicBezTo>
                      <a:pt x="231" y="46"/>
                      <a:pt x="231" y="46"/>
                      <a:pt x="231" y="46"/>
                    </a:cubicBezTo>
                    <a:cubicBezTo>
                      <a:pt x="231" y="50"/>
                      <a:pt x="234" y="54"/>
                      <a:pt x="239" y="54"/>
                    </a:cubicBezTo>
                    <a:cubicBezTo>
                      <a:pt x="244" y="54"/>
                      <a:pt x="248" y="50"/>
                      <a:pt x="248" y="46"/>
                    </a:cubicBezTo>
                    <a:lnTo>
                      <a:pt x="248" y="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lIns="91440" tIns="45720" rIns="91440" bIns="45720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endParaRPr lang="zh-CN" altLang="en-US" sz="975"/>
              </a:p>
            </p:txBody>
          </p:sp>
        </p:grpSp>
      </p:grpSp>
      <p:grpSp>
        <p:nvGrpSpPr>
          <p:cNvPr id="30" name="组合 29"/>
          <p:cNvGrpSpPr/>
          <p:nvPr/>
        </p:nvGrpSpPr>
        <p:grpSpPr bwMode="auto">
          <a:xfrm flipH="1">
            <a:off x="7331868" y="2390180"/>
            <a:ext cx="663179" cy="196453"/>
            <a:chOff x="0" y="0"/>
            <a:chExt cx="1505426" cy="262890"/>
          </a:xfrm>
          <a:solidFill>
            <a:srgbClr val="1C50A2"/>
          </a:solidFill>
        </p:grpSpPr>
        <p:sp>
          <p:nvSpPr>
            <p:cNvPr id="31" name="直接连接符 30"/>
            <p:cNvSpPr>
              <a:spLocks noChangeShapeType="1"/>
            </p:cNvSpPr>
            <p:nvPr/>
          </p:nvSpPr>
          <p:spPr bwMode="auto">
            <a:xfrm flipH="1" flipV="1">
              <a:off x="1154906" y="0"/>
              <a:ext cx="350520" cy="262890"/>
            </a:xfrm>
            <a:prstGeom prst="line">
              <a:avLst/>
            </a:prstGeom>
            <a:grpFill/>
            <a:ln w="12700">
              <a:solidFill>
                <a:srgbClr val="1C50A2"/>
              </a:solidFill>
              <a:bevel/>
            </a:ln>
            <a:extLst/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 sz="975"/>
            </a:p>
          </p:txBody>
        </p:sp>
        <p:sp>
          <p:nvSpPr>
            <p:cNvPr id="32" name="直接连接符 31"/>
            <p:cNvSpPr>
              <a:spLocks noChangeShapeType="1"/>
            </p:cNvSpPr>
            <p:nvPr/>
          </p:nvSpPr>
          <p:spPr bwMode="auto">
            <a:xfrm flipH="1">
              <a:off x="0" y="2381"/>
              <a:ext cx="1157287" cy="1"/>
            </a:xfrm>
            <a:prstGeom prst="line">
              <a:avLst/>
            </a:prstGeom>
            <a:grpFill/>
            <a:ln w="12700">
              <a:solidFill>
                <a:srgbClr val="1C50A2"/>
              </a:solidFill>
              <a:bevel/>
            </a:ln>
            <a:extLst/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 sz="975"/>
            </a:p>
          </p:txBody>
        </p:sp>
      </p:grpSp>
      <p:sp>
        <p:nvSpPr>
          <p:cNvPr id="57" name="文本框 1"/>
          <p:cNvSpPr txBox="1"/>
          <p:nvPr/>
        </p:nvSpPr>
        <p:spPr>
          <a:xfrm>
            <a:off x="8195927" y="2141398"/>
            <a:ext cx="27608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的内容打在这里，或者通过复制您的文本后，在此框中选择粘贴，并选择只保留文字。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明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，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8" name="išļîďè"/>
          <p:cNvSpPr txBox="1"/>
          <p:nvPr/>
        </p:nvSpPr>
        <p:spPr bwMode="auto">
          <a:xfrm>
            <a:off x="8148411" y="1828031"/>
            <a:ext cx="2875945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tx1"/>
                </a:solidFill>
                <a:latin typeface="+mn-ea"/>
              </a:rPr>
              <a:t>Text here</a:t>
            </a:r>
          </a:p>
        </p:txBody>
      </p:sp>
      <p:sp>
        <p:nvSpPr>
          <p:cNvPr id="59" name="文本框 1"/>
          <p:cNvSpPr txBox="1"/>
          <p:nvPr/>
        </p:nvSpPr>
        <p:spPr>
          <a:xfrm>
            <a:off x="8195927" y="3678669"/>
            <a:ext cx="27608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的内容打在这里，或者通过复制您的文本后，在此框中选择粘贴，并选择只保留文字。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明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，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0" name="išļîďè"/>
          <p:cNvSpPr txBox="1"/>
          <p:nvPr/>
        </p:nvSpPr>
        <p:spPr bwMode="auto">
          <a:xfrm>
            <a:off x="8148411" y="3365302"/>
            <a:ext cx="2875945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tx1"/>
                </a:solidFill>
                <a:latin typeface="+mn-ea"/>
              </a:rPr>
              <a:t>Text here</a:t>
            </a:r>
          </a:p>
        </p:txBody>
      </p:sp>
      <p:sp>
        <p:nvSpPr>
          <p:cNvPr id="61" name="文本框 1"/>
          <p:cNvSpPr txBox="1"/>
          <p:nvPr/>
        </p:nvSpPr>
        <p:spPr>
          <a:xfrm>
            <a:off x="7279231" y="5139373"/>
            <a:ext cx="27608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的内容打在这里，或者通过复制您的文本后，在此框中选择粘贴，并选择只保留文字。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明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，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2" name="išļîďè"/>
          <p:cNvSpPr txBox="1"/>
          <p:nvPr/>
        </p:nvSpPr>
        <p:spPr bwMode="auto">
          <a:xfrm>
            <a:off x="7231715" y="4826006"/>
            <a:ext cx="2875945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tx1"/>
                </a:solidFill>
                <a:latin typeface="+mn-ea"/>
              </a:rPr>
              <a:t>Text here</a:t>
            </a:r>
          </a:p>
        </p:txBody>
      </p:sp>
      <p:sp>
        <p:nvSpPr>
          <p:cNvPr id="63" name="文本框 1"/>
          <p:cNvSpPr txBox="1"/>
          <p:nvPr/>
        </p:nvSpPr>
        <p:spPr>
          <a:xfrm>
            <a:off x="1635021" y="4097903"/>
            <a:ext cx="27608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的内容打在这里，或者通过复制您的文本后，在此框中选择粘贴，并选择只保留文字。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明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，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4" name="išļîďè"/>
          <p:cNvSpPr txBox="1"/>
          <p:nvPr/>
        </p:nvSpPr>
        <p:spPr bwMode="auto">
          <a:xfrm>
            <a:off x="1587505" y="3784536"/>
            <a:ext cx="2875945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tx1"/>
                </a:solidFill>
                <a:latin typeface="+mn-ea"/>
              </a:rPr>
              <a:t>Text here</a:t>
            </a:r>
          </a:p>
        </p:txBody>
      </p:sp>
      <p:sp>
        <p:nvSpPr>
          <p:cNvPr id="65" name="文本框 1"/>
          <p:cNvSpPr txBox="1"/>
          <p:nvPr/>
        </p:nvSpPr>
        <p:spPr>
          <a:xfrm>
            <a:off x="1247334" y="2703547"/>
            <a:ext cx="27608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的内容打在这里，或者通过复制您的文本后，在此框中选择粘贴，并选择只保留文字。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明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，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6" name="išļîďè"/>
          <p:cNvSpPr txBox="1"/>
          <p:nvPr/>
        </p:nvSpPr>
        <p:spPr bwMode="auto">
          <a:xfrm>
            <a:off x="1199818" y="2390180"/>
            <a:ext cx="2875945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tx1"/>
                </a:solidFill>
                <a:latin typeface="+mn-ea"/>
              </a:rPr>
              <a:t>Text here</a:t>
            </a:r>
          </a:p>
        </p:txBody>
      </p:sp>
      <p:sp>
        <p:nvSpPr>
          <p:cNvPr id="67" name="文本框 1"/>
          <p:cNvSpPr txBox="1"/>
          <p:nvPr/>
        </p:nvSpPr>
        <p:spPr>
          <a:xfrm>
            <a:off x="2080573" y="1468120"/>
            <a:ext cx="27608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的内容打在这里，或者通过复制您的文本后，在此框中选择粘贴，并选择只保留文字。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明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，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8" name="išļîďè"/>
          <p:cNvSpPr txBox="1"/>
          <p:nvPr/>
        </p:nvSpPr>
        <p:spPr bwMode="auto">
          <a:xfrm>
            <a:off x="2033057" y="1154753"/>
            <a:ext cx="2875945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tx1"/>
                </a:solidFill>
                <a:latin typeface="+mn-ea"/>
              </a:rPr>
              <a:t>Text here</a:t>
            </a:r>
          </a:p>
        </p:txBody>
      </p:sp>
    </p:spTree>
    <p:extLst>
      <p:ext uri="{BB962C8B-B14F-4D97-AF65-F5344CB8AC3E}">
        <p14:creationId xmlns:p14="http://schemas.microsoft.com/office/powerpoint/2010/main" val="895470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535009" y="294701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i="0" u="none" strike="noStrike" kern="1200" cap="none" spc="0" normalizeH="0" baseline="0" noProof="0" dirty="0" smtClean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选</a:t>
            </a:r>
            <a:r>
              <a:rPr kumimoji="1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题背景</a:t>
            </a:r>
            <a:endParaRPr kumimoji="0" lang="zh-CN" altLang="en-US" sz="1400" i="0" u="none" strike="noStrike" kern="1200" cap="none" spc="0" normalizeH="0" baseline="0" noProof="0" dirty="0">
              <a:ln>
                <a:noFill/>
              </a:ln>
              <a:solidFill>
                <a:srgbClr val="1C50A2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744182" y="308217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研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究意义</a:t>
            </a:r>
          </a:p>
        </p:txBody>
      </p:sp>
      <p:sp>
        <p:nvSpPr>
          <p:cNvPr id="4" name="矩形 3"/>
          <p:cNvSpPr/>
          <p:nvPr/>
        </p:nvSpPr>
        <p:spPr>
          <a:xfrm>
            <a:off x="9154720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理</a:t>
            </a:r>
            <a:r>
              <a:rPr kumimoji="1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论基础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1C50A2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441652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贡</a:t>
            </a:r>
            <a:r>
              <a:rPr kumimoji="1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献创新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1C50A2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7586134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8873067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0160000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1446933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407438" y="171919"/>
            <a:ext cx="670385" cy="604428"/>
            <a:chOff x="5424755" y="1340768"/>
            <a:chExt cx="670560" cy="604586"/>
          </a:xfrm>
        </p:grpSpPr>
        <p:grpSp>
          <p:nvGrpSpPr>
            <p:cNvPr id="14" name="组合 13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6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15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2" name="文本框 9"/>
          <p:cNvSpPr txBox="1"/>
          <p:nvPr/>
        </p:nvSpPr>
        <p:spPr>
          <a:xfrm>
            <a:off x="1124442" y="290670"/>
            <a:ext cx="1871720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绪论</a:t>
            </a:r>
          </a:p>
        </p:txBody>
      </p:sp>
      <p:sp>
        <p:nvSpPr>
          <p:cNvPr id="13" name="Freeform 126"/>
          <p:cNvSpPr>
            <a:spLocks noChangeAspect="1" noEditPoints="1"/>
          </p:cNvSpPr>
          <p:nvPr/>
        </p:nvSpPr>
        <p:spPr bwMode="auto">
          <a:xfrm>
            <a:off x="611535" y="332909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任意多边形 17"/>
          <p:cNvSpPr>
            <a:spLocks noChangeArrowheads="1"/>
          </p:cNvSpPr>
          <p:nvPr/>
        </p:nvSpPr>
        <p:spPr bwMode="auto">
          <a:xfrm>
            <a:off x="960027" y="1930136"/>
            <a:ext cx="2012950" cy="1998662"/>
          </a:xfrm>
          <a:custGeom>
            <a:avLst/>
            <a:gdLst>
              <a:gd name="T0" fmla="*/ 0 w 2160105"/>
              <a:gd name="T1" fmla="*/ 0 h 2146851"/>
              <a:gd name="T2" fmla="*/ 1178223 w 2160105"/>
              <a:gd name="T3" fmla="*/ 0 h 2146851"/>
              <a:gd name="T4" fmla="*/ 1739087 w 2160105"/>
              <a:gd name="T5" fmla="*/ 559238 h 2146851"/>
              <a:gd name="T6" fmla="*/ 1748032 w 2160105"/>
              <a:gd name="T7" fmla="*/ 550318 h 2146851"/>
              <a:gd name="T8" fmla="*/ 1748032 w 2160105"/>
              <a:gd name="T9" fmla="*/ 1732265 h 2146851"/>
              <a:gd name="T10" fmla="*/ 0 w 2160105"/>
              <a:gd name="T11" fmla="*/ 1732265 h 214685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160105"/>
              <a:gd name="T19" fmla="*/ 0 h 2146851"/>
              <a:gd name="T20" fmla="*/ 2160105 w 2160105"/>
              <a:gd name="T21" fmla="*/ 2146851 h 214685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105" h="2146851">
                <a:moveTo>
                  <a:pt x="0" y="0"/>
                </a:moveTo>
                <a:lnTo>
                  <a:pt x="1455972" y="0"/>
                </a:lnTo>
                <a:lnTo>
                  <a:pt x="2149052" y="693080"/>
                </a:lnTo>
                <a:lnTo>
                  <a:pt x="2160105" y="682027"/>
                </a:lnTo>
                <a:lnTo>
                  <a:pt x="2160105" y="2146851"/>
                </a:lnTo>
                <a:lnTo>
                  <a:pt x="0" y="2146851"/>
                </a:lnTo>
                <a:lnTo>
                  <a:pt x="0" y="0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  <a:ex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9" name="任意多边形 18"/>
          <p:cNvSpPr>
            <a:spLocks noChangeArrowheads="1"/>
          </p:cNvSpPr>
          <p:nvPr/>
        </p:nvSpPr>
        <p:spPr bwMode="auto">
          <a:xfrm flipH="1" flipV="1">
            <a:off x="2317339" y="1930136"/>
            <a:ext cx="655638" cy="646112"/>
          </a:xfrm>
          <a:custGeom>
            <a:avLst/>
            <a:gdLst>
              <a:gd name="T0" fmla="*/ 0 w 704133"/>
              <a:gd name="T1" fmla="*/ 0 h 693080"/>
              <a:gd name="T2" fmla="*/ 568438 w 704133"/>
              <a:gd name="T3" fmla="*/ 0 h 693080"/>
              <a:gd name="T4" fmla="*/ 568438 w 704133"/>
              <a:gd name="T5" fmla="*/ 552554 h 693080"/>
              <a:gd name="T6" fmla="*/ 559515 w 704133"/>
              <a:gd name="T7" fmla="*/ 561509 h 693080"/>
              <a:gd name="T8" fmla="*/ 0 60000 65536"/>
              <a:gd name="T9" fmla="*/ 0 60000 65536"/>
              <a:gd name="T10" fmla="*/ 0 60000 65536"/>
              <a:gd name="T11" fmla="*/ 0 60000 65536"/>
              <a:gd name="T12" fmla="*/ 0 w 704133"/>
              <a:gd name="T13" fmla="*/ 0 h 693080"/>
              <a:gd name="T14" fmla="*/ 704133 w 704133"/>
              <a:gd name="T15" fmla="*/ 693080 h 69308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04133" h="693080">
                <a:moveTo>
                  <a:pt x="0" y="0"/>
                </a:moveTo>
                <a:lnTo>
                  <a:pt x="704133" y="0"/>
                </a:lnTo>
                <a:lnTo>
                  <a:pt x="704133" y="682027"/>
                </a:lnTo>
                <a:lnTo>
                  <a:pt x="693080" y="69308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0" name="任意多边形 19"/>
          <p:cNvSpPr>
            <a:spLocks noChangeArrowheads="1"/>
          </p:cNvSpPr>
          <p:nvPr/>
        </p:nvSpPr>
        <p:spPr bwMode="auto">
          <a:xfrm>
            <a:off x="3644489" y="1930136"/>
            <a:ext cx="2012950" cy="1998662"/>
          </a:xfrm>
          <a:custGeom>
            <a:avLst/>
            <a:gdLst>
              <a:gd name="T0" fmla="*/ 0 w 2160105"/>
              <a:gd name="T1" fmla="*/ 0 h 2146851"/>
              <a:gd name="T2" fmla="*/ 1178223 w 2160105"/>
              <a:gd name="T3" fmla="*/ 0 h 2146851"/>
              <a:gd name="T4" fmla="*/ 1739087 w 2160105"/>
              <a:gd name="T5" fmla="*/ 559238 h 2146851"/>
              <a:gd name="T6" fmla="*/ 1748032 w 2160105"/>
              <a:gd name="T7" fmla="*/ 550318 h 2146851"/>
              <a:gd name="T8" fmla="*/ 1748032 w 2160105"/>
              <a:gd name="T9" fmla="*/ 1732265 h 2146851"/>
              <a:gd name="T10" fmla="*/ 0 w 2160105"/>
              <a:gd name="T11" fmla="*/ 1732265 h 214685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160105"/>
              <a:gd name="T19" fmla="*/ 0 h 2146851"/>
              <a:gd name="T20" fmla="*/ 2160105 w 2160105"/>
              <a:gd name="T21" fmla="*/ 2146851 h 214685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105" h="2146851">
                <a:moveTo>
                  <a:pt x="0" y="0"/>
                </a:moveTo>
                <a:lnTo>
                  <a:pt x="1455972" y="0"/>
                </a:lnTo>
                <a:lnTo>
                  <a:pt x="2149052" y="693080"/>
                </a:lnTo>
                <a:lnTo>
                  <a:pt x="2160105" y="682027"/>
                </a:lnTo>
                <a:lnTo>
                  <a:pt x="2160105" y="2146851"/>
                </a:lnTo>
                <a:lnTo>
                  <a:pt x="0" y="2146851"/>
                </a:lnTo>
                <a:lnTo>
                  <a:pt x="0" y="0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  <a:ex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" name="任意多边形 20"/>
          <p:cNvSpPr>
            <a:spLocks noChangeArrowheads="1"/>
          </p:cNvSpPr>
          <p:nvPr/>
        </p:nvSpPr>
        <p:spPr bwMode="auto">
          <a:xfrm flipH="1" flipV="1">
            <a:off x="5000214" y="1930136"/>
            <a:ext cx="657225" cy="646112"/>
          </a:xfrm>
          <a:custGeom>
            <a:avLst/>
            <a:gdLst>
              <a:gd name="T0" fmla="*/ 0 w 704133"/>
              <a:gd name="T1" fmla="*/ 0 h 693080"/>
              <a:gd name="T2" fmla="*/ 572576 w 704133"/>
              <a:gd name="T3" fmla="*/ 0 h 693080"/>
              <a:gd name="T4" fmla="*/ 572576 w 704133"/>
              <a:gd name="T5" fmla="*/ 552554 h 693080"/>
              <a:gd name="T6" fmla="*/ 563587 w 704133"/>
              <a:gd name="T7" fmla="*/ 561509 h 693080"/>
              <a:gd name="T8" fmla="*/ 0 60000 65536"/>
              <a:gd name="T9" fmla="*/ 0 60000 65536"/>
              <a:gd name="T10" fmla="*/ 0 60000 65536"/>
              <a:gd name="T11" fmla="*/ 0 60000 65536"/>
              <a:gd name="T12" fmla="*/ 0 w 704133"/>
              <a:gd name="T13" fmla="*/ 0 h 693080"/>
              <a:gd name="T14" fmla="*/ 704133 w 704133"/>
              <a:gd name="T15" fmla="*/ 693080 h 69308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04133" h="693080">
                <a:moveTo>
                  <a:pt x="0" y="0"/>
                </a:moveTo>
                <a:lnTo>
                  <a:pt x="704133" y="0"/>
                </a:lnTo>
                <a:lnTo>
                  <a:pt x="704133" y="682027"/>
                </a:lnTo>
                <a:lnTo>
                  <a:pt x="693080" y="69308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" name="任意多边形 21"/>
          <p:cNvSpPr>
            <a:spLocks noChangeArrowheads="1"/>
          </p:cNvSpPr>
          <p:nvPr/>
        </p:nvSpPr>
        <p:spPr bwMode="auto">
          <a:xfrm>
            <a:off x="6328952" y="1930136"/>
            <a:ext cx="2011362" cy="1998662"/>
          </a:xfrm>
          <a:custGeom>
            <a:avLst/>
            <a:gdLst>
              <a:gd name="T0" fmla="*/ 0 w 2160105"/>
              <a:gd name="T1" fmla="*/ 0 h 2146851"/>
              <a:gd name="T2" fmla="*/ 1175437 w 2160105"/>
              <a:gd name="T3" fmla="*/ 0 h 2146851"/>
              <a:gd name="T4" fmla="*/ 1734975 w 2160105"/>
              <a:gd name="T5" fmla="*/ 559238 h 2146851"/>
              <a:gd name="T6" fmla="*/ 1743897 w 2160105"/>
              <a:gd name="T7" fmla="*/ 550318 h 2146851"/>
              <a:gd name="T8" fmla="*/ 1743897 w 2160105"/>
              <a:gd name="T9" fmla="*/ 1732265 h 2146851"/>
              <a:gd name="T10" fmla="*/ 0 w 2160105"/>
              <a:gd name="T11" fmla="*/ 1732265 h 214685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160105"/>
              <a:gd name="T19" fmla="*/ 0 h 2146851"/>
              <a:gd name="T20" fmla="*/ 2160105 w 2160105"/>
              <a:gd name="T21" fmla="*/ 2146851 h 214685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105" h="2146851">
                <a:moveTo>
                  <a:pt x="0" y="0"/>
                </a:moveTo>
                <a:lnTo>
                  <a:pt x="1455972" y="0"/>
                </a:lnTo>
                <a:lnTo>
                  <a:pt x="2149052" y="693080"/>
                </a:lnTo>
                <a:lnTo>
                  <a:pt x="2160105" y="682027"/>
                </a:lnTo>
                <a:lnTo>
                  <a:pt x="2160105" y="2146851"/>
                </a:lnTo>
                <a:lnTo>
                  <a:pt x="0" y="2146851"/>
                </a:lnTo>
                <a:lnTo>
                  <a:pt x="0" y="0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  <a:ex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" name="任意多边形 22"/>
          <p:cNvSpPr>
            <a:spLocks noChangeArrowheads="1"/>
          </p:cNvSpPr>
          <p:nvPr/>
        </p:nvSpPr>
        <p:spPr bwMode="auto">
          <a:xfrm flipH="1" flipV="1">
            <a:off x="7684677" y="1930136"/>
            <a:ext cx="655637" cy="646112"/>
          </a:xfrm>
          <a:custGeom>
            <a:avLst/>
            <a:gdLst>
              <a:gd name="T0" fmla="*/ 0 w 704133"/>
              <a:gd name="T1" fmla="*/ 0 h 693080"/>
              <a:gd name="T2" fmla="*/ 568435 w 704133"/>
              <a:gd name="T3" fmla="*/ 0 h 693080"/>
              <a:gd name="T4" fmla="*/ 568435 w 704133"/>
              <a:gd name="T5" fmla="*/ 552554 h 693080"/>
              <a:gd name="T6" fmla="*/ 559512 w 704133"/>
              <a:gd name="T7" fmla="*/ 561509 h 693080"/>
              <a:gd name="T8" fmla="*/ 0 60000 65536"/>
              <a:gd name="T9" fmla="*/ 0 60000 65536"/>
              <a:gd name="T10" fmla="*/ 0 60000 65536"/>
              <a:gd name="T11" fmla="*/ 0 60000 65536"/>
              <a:gd name="T12" fmla="*/ 0 w 704133"/>
              <a:gd name="T13" fmla="*/ 0 h 693080"/>
              <a:gd name="T14" fmla="*/ 704133 w 704133"/>
              <a:gd name="T15" fmla="*/ 693080 h 69308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04133" h="693080">
                <a:moveTo>
                  <a:pt x="0" y="0"/>
                </a:moveTo>
                <a:lnTo>
                  <a:pt x="704133" y="0"/>
                </a:lnTo>
                <a:lnTo>
                  <a:pt x="704133" y="682027"/>
                </a:lnTo>
                <a:lnTo>
                  <a:pt x="693080" y="69308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4" name="任意多边形 23"/>
          <p:cNvSpPr>
            <a:spLocks noChangeArrowheads="1"/>
          </p:cNvSpPr>
          <p:nvPr/>
        </p:nvSpPr>
        <p:spPr bwMode="auto">
          <a:xfrm>
            <a:off x="9013414" y="1930136"/>
            <a:ext cx="2011363" cy="1998662"/>
          </a:xfrm>
          <a:custGeom>
            <a:avLst/>
            <a:gdLst>
              <a:gd name="T0" fmla="*/ 0 w 2160105"/>
              <a:gd name="T1" fmla="*/ 0 h 2146851"/>
              <a:gd name="T2" fmla="*/ 1175438 w 2160105"/>
              <a:gd name="T3" fmla="*/ 0 h 2146851"/>
              <a:gd name="T4" fmla="*/ 1734978 w 2160105"/>
              <a:gd name="T5" fmla="*/ 559238 h 2146851"/>
              <a:gd name="T6" fmla="*/ 1743900 w 2160105"/>
              <a:gd name="T7" fmla="*/ 550318 h 2146851"/>
              <a:gd name="T8" fmla="*/ 1743900 w 2160105"/>
              <a:gd name="T9" fmla="*/ 1732265 h 2146851"/>
              <a:gd name="T10" fmla="*/ 0 w 2160105"/>
              <a:gd name="T11" fmla="*/ 1732265 h 214685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160105"/>
              <a:gd name="T19" fmla="*/ 0 h 2146851"/>
              <a:gd name="T20" fmla="*/ 2160105 w 2160105"/>
              <a:gd name="T21" fmla="*/ 2146851 h 214685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105" h="2146851">
                <a:moveTo>
                  <a:pt x="0" y="0"/>
                </a:moveTo>
                <a:lnTo>
                  <a:pt x="1455972" y="0"/>
                </a:lnTo>
                <a:lnTo>
                  <a:pt x="2149052" y="693080"/>
                </a:lnTo>
                <a:lnTo>
                  <a:pt x="2160105" y="682027"/>
                </a:lnTo>
                <a:lnTo>
                  <a:pt x="2160105" y="2146851"/>
                </a:lnTo>
                <a:lnTo>
                  <a:pt x="0" y="2146851"/>
                </a:lnTo>
                <a:lnTo>
                  <a:pt x="0" y="0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  <a:ex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5" name="任意多边形 24"/>
          <p:cNvSpPr>
            <a:spLocks noChangeArrowheads="1"/>
          </p:cNvSpPr>
          <p:nvPr/>
        </p:nvSpPr>
        <p:spPr bwMode="auto">
          <a:xfrm flipH="1" flipV="1">
            <a:off x="10369139" y="1930136"/>
            <a:ext cx="655638" cy="646112"/>
          </a:xfrm>
          <a:custGeom>
            <a:avLst/>
            <a:gdLst>
              <a:gd name="T0" fmla="*/ 0 w 704133"/>
              <a:gd name="T1" fmla="*/ 0 h 693080"/>
              <a:gd name="T2" fmla="*/ 568438 w 704133"/>
              <a:gd name="T3" fmla="*/ 0 h 693080"/>
              <a:gd name="T4" fmla="*/ 568438 w 704133"/>
              <a:gd name="T5" fmla="*/ 552554 h 693080"/>
              <a:gd name="T6" fmla="*/ 559515 w 704133"/>
              <a:gd name="T7" fmla="*/ 561509 h 693080"/>
              <a:gd name="T8" fmla="*/ 0 60000 65536"/>
              <a:gd name="T9" fmla="*/ 0 60000 65536"/>
              <a:gd name="T10" fmla="*/ 0 60000 65536"/>
              <a:gd name="T11" fmla="*/ 0 60000 65536"/>
              <a:gd name="T12" fmla="*/ 0 w 704133"/>
              <a:gd name="T13" fmla="*/ 0 h 693080"/>
              <a:gd name="T14" fmla="*/ 704133 w 704133"/>
              <a:gd name="T15" fmla="*/ 693080 h 69308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04133" h="693080">
                <a:moveTo>
                  <a:pt x="0" y="0"/>
                </a:moveTo>
                <a:lnTo>
                  <a:pt x="704133" y="0"/>
                </a:lnTo>
                <a:lnTo>
                  <a:pt x="704133" y="682027"/>
                </a:lnTo>
                <a:lnTo>
                  <a:pt x="693080" y="69308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 bwMode="auto">
          <a:xfrm>
            <a:off x="4289014" y="2792148"/>
            <a:ext cx="714375" cy="542925"/>
            <a:chOff x="0" y="0"/>
            <a:chExt cx="509646" cy="387231"/>
          </a:xfrm>
        </p:grpSpPr>
        <p:sp>
          <p:nvSpPr>
            <p:cNvPr id="40" name="Freeform 20"/>
            <p:cNvSpPr>
              <a:spLocks noEditPoints="1" noChangeArrowheads="1"/>
            </p:cNvSpPr>
            <p:nvPr/>
          </p:nvSpPr>
          <p:spPr bwMode="auto">
            <a:xfrm>
              <a:off x="0" y="51839"/>
              <a:ext cx="337890" cy="335392"/>
            </a:xfrm>
            <a:custGeom>
              <a:avLst/>
              <a:gdLst>
                <a:gd name="T0" fmla="*/ 2147483646 w 229"/>
                <a:gd name="T1" fmla="*/ 2147483646 h 227"/>
                <a:gd name="T2" fmla="*/ 2147483646 w 229"/>
                <a:gd name="T3" fmla="*/ 2147483646 h 227"/>
                <a:gd name="T4" fmla="*/ 2147483646 w 229"/>
                <a:gd name="T5" fmla="*/ 2147483646 h 227"/>
                <a:gd name="T6" fmla="*/ 2147483646 w 229"/>
                <a:gd name="T7" fmla="*/ 2147483646 h 227"/>
                <a:gd name="T8" fmla="*/ 2147483646 w 229"/>
                <a:gd name="T9" fmla="*/ 2147483646 h 227"/>
                <a:gd name="T10" fmla="*/ 2147483646 w 229"/>
                <a:gd name="T11" fmla="*/ 2147483646 h 227"/>
                <a:gd name="T12" fmla="*/ 2147483646 w 229"/>
                <a:gd name="T13" fmla="*/ 2147483646 h 227"/>
                <a:gd name="T14" fmla="*/ 2147483646 w 229"/>
                <a:gd name="T15" fmla="*/ 2147483646 h 227"/>
                <a:gd name="T16" fmla="*/ 2147483646 w 229"/>
                <a:gd name="T17" fmla="*/ 2147483646 h 227"/>
                <a:gd name="T18" fmla="*/ 2147483646 w 229"/>
                <a:gd name="T19" fmla="*/ 0 h 227"/>
                <a:gd name="T20" fmla="*/ 2147483646 w 229"/>
                <a:gd name="T21" fmla="*/ 2147483646 h 227"/>
                <a:gd name="T22" fmla="*/ 2147483646 w 229"/>
                <a:gd name="T23" fmla="*/ 2147483646 h 227"/>
                <a:gd name="T24" fmla="*/ 2147483646 w 229"/>
                <a:gd name="T25" fmla="*/ 2147483646 h 227"/>
                <a:gd name="T26" fmla="*/ 2147483646 w 229"/>
                <a:gd name="T27" fmla="*/ 0 h 227"/>
                <a:gd name="T28" fmla="*/ 2147483646 w 229"/>
                <a:gd name="T29" fmla="*/ 2147483646 h 227"/>
                <a:gd name="T30" fmla="*/ 2147483646 w 229"/>
                <a:gd name="T31" fmla="*/ 2147483646 h 227"/>
                <a:gd name="T32" fmla="*/ 2147483646 w 229"/>
                <a:gd name="T33" fmla="*/ 2147483646 h 227"/>
                <a:gd name="T34" fmla="*/ 2147483646 w 229"/>
                <a:gd name="T35" fmla="*/ 2147483646 h 227"/>
                <a:gd name="T36" fmla="*/ 2147483646 w 229"/>
                <a:gd name="T37" fmla="*/ 2147483646 h 227"/>
                <a:gd name="T38" fmla="*/ 2147483646 w 229"/>
                <a:gd name="T39" fmla="*/ 2147483646 h 227"/>
                <a:gd name="T40" fmla="*/ 2147483646 w 229"/>
                <a:gd name="T41" fmla="*/ 2147483646 h 227"/>
                <a:gd name="T42" fmla="*/ 0 w 229"/>
                <a:gd name="T43" fmla="*/ 2147483646 h 227"/>
                <a:gd name="T44" fmla="*/ 0 w 229"/>
                <a:gd name="T45" fmla="*/ 2147483646 h 227"/>
                <a:gd name="T46" fmla="*/ 2147483646 w 229"/>
                <a:gd name="T47" fmla="*/ 2147483646 h 227"/>
                <a:gd name="T48" fmla="*/ 2147483646 w 229"/>
                <a:gd name="T49" fmla="*/ 2147483646 h 227"/>
                <a:gd name="T50" fmla="*/ 2147483646 w 229"/>
                <a:gd name="T51" fmla="*/ 2147483646 h 227"/>
                <a:gd name="T52" fmla="*/ 2147483646 w 229"/>
                <a:gd name="T53" fmla="*/ 2147483646 h 227"/>
                <a:gd name="T54" fmla="*/ 2147483646 w 229"/>
                <a:gd name="T55" fmla="*/ 2147483646 h 227"/>
                <a:gd name="T56" fmla="*/ 2147483646 w 229"/>
                <a:gd name="T57" fmla="*/ 2147483646 h 227"/>
                <a:gd name="T58" fmla="*/ 2147483646 w 229"/>
                <a:gd name="T59" fmla="*/ 2147483646 h 227"/>
                <a:gd name="T60" fmla="*/ 2147483646 w 229"/>
                <a:gd name="T61" fmla="*/ 2147483646 h 227"/>
                <a:gd name="T62" fmla="*/ 2147483646 w 229"/>
                <a:gd name="T63" fmla="*/ 2147483646 h 227"/>
                <a:gd name="T64" fmla="*/ 2147483646 w 229"/>
                <a:gd name="T65" fmla="*/ 2147483646 h 227"/>
                <a:gd name="T66" fmla="*/ 2147483646 w 229"/>
                <a:gd name="T67" fmla="*/ 2147483646 h 227"/>
                <a:gd name="T68" fmla="*/ 2147483646 w 229"/>
                <a:gd name="T69" fmla="*/ 2147483646 h 227"/>
                <a:gd name="T70" fmla="*/ 2147483646 w 229"/>
                <a:gd name="T71" fmla="*/ 2147483646 h 227"/>
                <a:gd name="T72" fmla="*/ 2147483646 w 229"/>
                <a:gd name="T73" fmla="*/ 2147483646 h 227"/>
                <a:gd name="T74" fmla="*/ 2147483646 w 229"/>
                <a:gd name="T75" fmla="*/ 2147483646 h 227"/>
                <a:gd name="T76" fmla="*/ 2147483646 w 229"/>
                <a:gd name="T77" fmla="*/ 2147483646 h 227"/>
                <a:gd name="T78" fmla="*/ 2147483646 w 229"/>
                <a:gd name="T79" fmla="*/ 2147483646 h 227"/>
                <a:gd name="T80" fmla="*/ 2147483646 w 229"/>
                <a:gd name="T81" fmla="*/ 2147483646 h 227"/>
                <a:gd name="T82" fmla="*/ 2147483646 w 229"/>
                <a:gd name="T83" fmla="*/ 2147483646 h 227"/>
                <a:gd name="T84" fmla="*/ 2147483646 w 229"/>
                <a:gd name="T85" fmla="*/ 2147483646 h 227"/>
                <a:gd name="T86" fmla="*/ 2147483646 w 229"/>
                <a:gd name="T87" fmla="*/ 2147483646 h 227"/>
                <a:gd name="T88" fmla="*/ 2147483646 w 229"/>
                <a:gd name="T89" fmla="*/ 2147483646 h 227"/>
                <a:gd name="T90" fmla="*/ 2147483646 w 229"/>
                <a:gd name="T91" fmla="*/ 2147483646 h 227"/>
                <a:gd name="T92" fmla="*/ 2147483646 w 229"/>
                <a:gd name="T93" fmla="*/ 2147483646 h 227"/>
                <a:gd name="T94" fmla="*/ 2147483646 w 229"/>
                <a:gd name="T95" fmla="*/ 2147483646 h 22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29"/>
                <a:gd name="T145" fmla="*/ 0 h 227"/>
                <a:gd name="T146" fmla="*/ 229 w 229"/>
                <a:gd name="T147" fmla="*/ 227 h 22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1" name="Freeform 21"/>
            <p:cNvSpPr>
              <a:spLocks noEditPoints="1" noChangeArrowheads="1"/>
            </p:cNvSpPr>
            <p:nvPr/>
          </p:nvSpPr>
          <p:spPr bwMode="auto">
            <a:xfrm>
              <a:off x="309785" y="0"/>
              <a:ext cx="199861" cy="199861"/>
            </a:xfrm>
            <a:custGeom>
              <a:avLst/>
              <a:gdLst>
                <a:gd name="T0" fmla="*/ 2147483646 w 135"/>
                <a:gd name="T1" fmla="*/ 2147483646 h 135"/>
                <a:gd name="T2" fmla="*/ 2147483646 w 135"/>
                <a:gd name="T3" fmla="*/ 2147483646 h 135"/>
                <a:gd name="T4" fmla="*/ 2147483646 w 135"/>
                <a:gd name="T5" fmla="*/ 2147483646 h 135"/>
                <a:gd name="T6" fmla="*/ 2147483646 w 135"/>
                <a:gd name="T7" fmla="*/ 2147483646 h 135"/>
                <a:gd name="T8" fmla="*/ 2147483646 w 135"/>
                <a:gd name="T9" fmla="*/ 2147483646 h 135"/>
                <a:gd name="T10" fmla="*/ 2147483646 w 135"/>
                <a:gd name="T11" fmla="*/ 2147483646 h 135"/>
                <a:gd name="T12" fmla="*/ 2147483646 w 135"/>
                <a:gd name="T13" fmla="*/ 2147483646 h 135"/>
                <a:gd name="T14" fmla="*/ 2147483646 w 135"/>
                <a:gd name="T15" fmla="*/ 2147483646 h 135"/>
                <a:gd name="T16" fmla="*/ 2147483646 w 135"/>
                <a:gd name="T17" fmla="*/ 2147483646 h 135"/>
                <a:gd name="T18" fmla="*/ 2147483646 w 135"/>
                <a:gd name="T19" fmla="*/ 0 h 135"/>
                <a:gd name="T20" fmla="*/ 2147483646 w 135"/>
                <a:gd name="T21" fmla="*/ 2147483646 h 135"/>
                <a:gd name="T22" fmla="*/ 2147483646 w 135"/>
                <a:gd name="T23" fmla="*/ 2147483646 h 135"/>
                <a:gd name="T24" fmla="*/ 2147483646 w 135"/>
                <a:gd name="T25" fmla="*/ 2147483646 h 135"/>
                <a:gd name="T26" fmla="*/ 2147483646 w 135"/>
                <a:gd name="T27" fmla="*/ 0 h 135"/>
                <a:gd name="T28" fmla="*/ 2147483646 w 135"/>
                <a:gd name="T29" fmla="*/ 2147483646 h 135"/>
                <a:gd name="T30" fmla="*/ 2147483646 w 135"/>
                <a:gd name="T31" fmla="*/ 2147483646 h 135"/>
                <a:gd name="T32" fmla="*/ 2147483646 w 135"/>
                <a:gd name="T33" fmla="*/ 2147483646 h 135"/>
                <a:gd name="T34" fmla="*/ 2147483646 w 135"/>
                <a:gd name="T35" fmla="*/ 2147483646 h 135"/>
                <a:gd name="T36" fmla="*/ 2147483646 w 135"/>
                <a:gd name="T37" fmla="*/ 2147483646 h 135"/>
                <a:gd name="T38" fmla="*/ 2147483646 w 135"/>
                <a:gd name="T39" fmla="*/ 2147483646 h 135"/>
                <a:gd name="T40" fmla="*/ 2147483646 w 135"/>
                <a:gd name="T41" fmla="*/ 2147483646 h 135"/>
                <a:gd name="T42" fmla="*/ 0 w 135"/>
                <a:gd name="T43" fmla="*/ 2147483646 h 135"/>
                <a:gd name="T44" fmla="*/ 0 w 135"/>
                <a:gd name="T45" fmla="*/ 2147483646 h 135"/>
                <a:gd name="T46" fmla="*/ 2147483646 w 135"/>
                <a:gd name="T47" fmla="*/ 2147483646 h 135"/>
                <a:gd name="T48" fmla="*/ 2147483646 w 135"/>
                <a:gd name="T49" fmla="*/ 2147483646 h 135"/>
                <a:gd name="T50" fmla="*/ 2147483646 w 135"/>
                <a:gd name="T51" fmla="*/ 2147483646 h 135"/>
                <a:gd name="T52" fmla="*/ 2147483646 w 135"/>
                <a:gd name="T53" fmla="*/ 2147483646 h 135"/>
                <a:gd name="T54" fmla="*/ 2147483646 w 135"/>
                <a:gd name="T55" fmla="*/ 2147483646 h 135"/>
                <a:gd name="T56" fmla="*/ 2147483646 w 135"/>
                <a:gd name="T57" fmla="*/ 2147483646 h 135"/>
                <a:gd name="T58" fmla="*/ 2147483646 w 135"/>
                <a:gd name="T59" fmla="*/ 2147483646 h 135"/>
                <a:gd name="T60" fmla="*/ 2147483646 w 135"/>
                <a:gd name="T61" fmla="*/ 2147483646 h 135"/>
                <a:gd name="T62" fmla="*/ 2147483646 w 135"/>
                <a:gd name="T63" fmla="*/ 2147483646 h 135"/>
                <a:gd name="T64" fmla="*/ 2147483646 w 135"/>
                <a:gd name="T65" fmla="*/ 2147483646 h 135"/>
                <a:gd name="T66" fmla="*/ 2147483646 w 135"/>
                <a:gd name="T67" fmla="*/ 2147483646 h 135"/>
                <a:gd name="T68" fmla="*/ 2147483646 w 135"/>
                <a:gd name="T69" fmla="*/ 2147483646 h 135"/>
                <a:gd name="T70" fmla="*/ 2147483646 w 135"/>
                <a:gd name="T71" fmla="*/ 2147483646 h 135"/>
                <a:gd name="T72" fmla="*/ 2147483646 w 135"/>
                <a:gd name="T73" fmla="*/ 2147483646 h 135"/>
                <a:gd name="T74" fmla="*/ 2147483646 w 135"/>
                <a:gd name="T75" fmla="*/ 2147483646 h 135"/>
                <a:gd name="T76" fmla="*/ 2147483646 w 135"/>
                <a:gd name="T77" fmla="*/ 2147483646 h 135"/>
                <a:gd name="T78" fmla="*/ 2147483646 w 135"/>
                <a:gd name="T79" fmla="*/ 2147483646 h 135"/>
                <a:gd name="T80" fmla="*/ 2147483646 w 135"/>
                <a:gd name="T81" fmla="*/ 2147483646 h 135"/>
                <a:gd name="T82" fmla="*/ 2147483646 w 135"/>
                <a:gd name="T83" fmla="*/ 2147483646 h 135"/>
                <a:gd name="T84" fmla="*/ 2147483646 w 135"/>
                <a:gd name="T85" fmla="*/ 2147483646 h 135"/>
                <a:gd name="T86" fmla="*/ 2147483646 w 135"/>
                <a:gd name="T87" fmla="*/ 2147483646 h 135"/>
                <a:gd name="T88" fmla="*/ 2147483646 w 135"/>
                <a:gd name="T89" fmla="*/ 2147483646 h 135"/>
                <a:gd name="T90" fmla="*/ 2147483646 w 135"/>
                <a:gd name="T91" fmla="*/ 2147483646 h 135"/>
                <a:gd name="T92" fmla="*/ 2147483646 w 135"/>
                <a:gd name="T93" fmla="*/ 2147483646 h 135"/>
                <a:gd name="T94" fmla="*/ 2147483646 w 135"/>
                <a:gd name="T95" fmla="*/ 2147483646 h 135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35"/>
                <a:gd name="T145" fmla="*/ 0 h 135"/>
                <a:gd name="T146" fmla="*/ 135 w 135"/>
                <a:gd name="T147" fmla="*/ 135 h 135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 bwMode="auto">
          <a:xfrm>
            <a:off x="1658527" y="2798498"/>
            <a:ext cx="573087" cy="549274"/>
            <a:chOff x="0" y="0"/>
            <a:chExt cx="2438400" cy="2332038"/>
          </a:xfrm>
          <a:solidFill>
            <a:schemeClr val="bg1"/>
          </a:solidFill>
        </p:grpSpPr>
        <p:sp>
          <p:nvSpPr>
            <p:cNvPr id="38" name="Freeform 25"/>
            <p:cNvSpPr>
              <a:spLocks noChangeArrowheads="1"/>
            </p:cNvSpPr>
            <p:nvPr/>
          </p:nvSpPr>
          <p:spPr bwMode="auto">
            <a:xfrm>
              <a:off x="893763" y="1676400"/>
              <a:ext cx="655638" cy="655638"/>
            </a:xfrm>
            <a:custGeom>
              <a:avLst/>
              <a:gdLst>
                <a:gd name="T0" fmla="*/ 2147483646 w 413"/>
                <a:gd name="T1" fmla="*/ 2147483646 h 413"/>
                <a:gd name="T2" fmla="*/ 0 w 413"/>
                <a:gd name="T3" fmla="*/ 0 h 413"/>
                <a:gd name="T4" fmla="*/ 2147483646 w 413"/>
                <a:gd name="T5" fmla="*/ 0 h 413"/>
                <a:gd name="T6" fmla="*/ 2147483646 w 413"/>
                <a:gd name="T7" fmla="*/ 2147483646 h 4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3"/>
                <a:gd name="T13" fmla="*/ 0 h 413"/>
                <a:gd name="T14" fmla="*/ 413 w 413"/>
                <a:gd name="T15" fmla="*/ 413 h 4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9" name="任意多边形 38"/>
            <p:cNvSpPr>
              <a:spLocks noChangeArrowheads="1"/>
            </p:cNvSpPr>
            <p:nvPr/>
          </p:nvSpPr>
          <p:spPr bwMode="auto">
            <a:xfrm>
              <a:off x="0" y="0"/>
              <a:ext cx="2438400" cy="1774825"/>
            </a:xfrm>
            <a:custGeom>
              <a:avLst/>
              <a:gdLst>
                <a:gd name="T0" fmla="*/ 290196 w 2438400"/>
                <a:gd name="T1" fmla="*/ 0 h 1774825"/>
                <a:gd name="T2" fmla="*/ 2151972 w 2438400"/>
                <a:gd name="T3" fmla="*/ 0 h 1774825"/>
                <a:gd name="T4" fmla="*/ 2438400 w 2438400"/>
                <a:gd name="T5" fmla="*/ 286384 h 1774825"/>
                <a:gd name="T6" fmla="*/ 2438400 w 2438400"/>
                <a:gd name="T7" fmla="*/ 1484673 h 1774825"/>
                <a:gd name="T8" fmla="*/ 2151972 w 2438400"/>
                <a:gd name="T9" fmla="*/ 1774825 h 1774825"/>
                <a:gd name="T10" fmla="*/ 290196 w 2438400"/>
                <a:gd name="T11" fmla="*/ 1774825 h 1774825"/>
                <a:gd name="T12" fmla="*/ 0 w 2438400"/>
                <a:gd name="T13" fmla="*/ 1484673 h 1774825"/>
                <a:gd name="T14" fmla="*/ 0 w 2438400"/>
                <a:gd name="T15" fmla="*/ 286384 h 1774825"/>
                <a:gd name="T16" fmla="*/ 290196 w 2438400"/>
                <a:gd name="T17" fmla="*/ 0 h 1774825"/>
                <a:gd name="T18" fmla="*/ 471488 w 2438400"/>
                <a:gd name="T19" fmla="*/ 425450 h 1774825"/>
                <a:gd name="T20" fmla="*/ 471488 w 2438400"/>
                <a:gd name="T21" fmla="*/ 598488 h 1774825"/>
                <a:gd name="T22" fmla="*/ 1971676 w 2438400"/>
                <a:gd name="T23" fmla="*/ 598488 h 1774825"/>
                <a:gd name="T24" fmla="*/ 1971676 w 2438400"/>
                <a:gd name="T25" fmla="*/ 425450 h 1774825"/>
                <a:gd name="T26" fmla="*/ 471488 w 2438400"/>
                <a:gd name="T27" fmla="*/ 425450 h 1774825"/>
                <a:gd name="T28" fmla="*/ 471488 w 2438400"/>
                <a:gd name="T29" fmla="*/ 801688 h 1774825"/>
                <a:gd name="T30" fmla="*/ 471488 w 2438400"/>
                <a:gd name="T31" fmla="*/ 971551 h 1774825"/>
                <a:gd name="T32" fmla="*/ 1971676 w 2438400"/>
                <a:gd name="T33" fmla="*/ 971551 h 1774825"/>
                <a:gd name="T34" fmla="*/ 1971676 w 2438400"/>
                <a:gd name="T35" fmla="*/ 801688 h 1774825"/>
                <a:gd name="T36" fmla="*/ 471488 w 2438400"/>
                <a:gd name="T37" fmla="*/ 801688 h 1774825"/>
                <a:gd name="T38" fmla="*/ 471488 w 2438400"/>
                <a:gd name="T39" fmla="*/ 1174750 h 1774825"/>
                <a:gd name="T40" fmla="*/ 471488 w 2438400"/>
                <a:gd name="T41" fmla="*/ 1347788 h 1774825"/>
                <a:gd name="T42" fmla="*/ 1971676 w 2438400"/>
                <a:gd name="T43" fmla="*/ 1347788 h 1774825"/>
                <a:gd name="T44" fmla="*/ 1971676 w 2438400"/>
                <a:gd name="T45" fmla="*/ 1174750 h 1774825"/>
                <a:gd name="T46" fmla="*/ 471488 w 2438400"/>
                <a:gd name="T47" fmla="*/ 1174750 h 177482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438400"/>
                <a:gd name="T73" fmla="*/ 0 h 1774825"/>
                <a:gd name="T74" fmla="*/ 2438400 w 2438400"/>
                <a:gd name="T75" fmla="*/ 1774825 h 177482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 bwMode="auto">
          <a:xfrm>
            <a:off x="6995702" y="2733411"/>
            <a:ext cx="481013" cy="614362"/>
            <a:chOff x="0" y="0"/>
            <a:chExt cx="563562" cy="720725"/>
          </a:xfrm>
          <a:solidFill>
            <a:schemeClr val="bg1"/>
          </a:solidFill>
        </p:grpSpPr>
        <p:sp>
          <p:nvSpPr>
            <p:cNvPr id="35" name="Freeform 32"/>
            <p:cNvSpPr>
              <a:spLocks noChangeArrowheads="1"/>
            </p:cNvSpPr>
            <p:nvPr/>
          </p:nvSpPr>
          <p:spPr bwMode="auto">
            <a:xfrm>
              <a:off x="209550" y="0"/>
              <a:ext cx="142875" cy="720725"/>
            </a:xfrm>
            <a:custGeom>
              <a:avLst/>
              <a:gdLst>
                <a:gd name="T0" fmla="*/ 2147483646 w 64"/>
                <a:gd name="T1" fmla="*/ 2147483646 h 321"/>
                <a:gd name="T2" fmla="*/ 2147483646 w 64"/>
                <a:gd name="T3" fmla="*/ 2147483646 h 321"/>
                <a:gd name="T4" fmla="*/ 0 w 64"/>
                <a:gd name="T5" fmla="*/ 2147483646 h 321"/>
                <a:gd name="T6" fmla="*/ 0 w 64"/>
                <a:gd name="T7" fmla="*/ 2147483646 h 321"/>
                <a:gd name="T8" fmla="*/ 2147483646 w 64"/>
                <a:gd name="T9" fmla="*/ 0 h 321"/>
                <a:gd name="T10" fmla="*/ 2147483646 w 64"/>
                <a:gd name="T11" fmla="*/ 2147483646 h 321"/>
                <a:gd name="T12" fmla="*/ 2147483646 w 64"/>
                <a:gd name="T13" fmla="*/ 2147483646 h 3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321"/>
                <a:gd name="T23" fmla="*/ 64 w 64"/>
                <a:gd name="T24" fmla="*/ 321 h 3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6" name="Freeform 33"/>
            <p:cNvSpPr>
              <a:spLocks noChangeArrowheads="1"/>
            </p:cNvSpPr>
            <p:nvPr/>
          </p:nvSpPr>
          <p:spPr bwMode="auto">
            <a:xfrm>
              <a:off x="0" y="439737"/>
              <a:ext cx="141288" cy="280988"/>
            </a:xfrm>
            <a:custGeom>
              <a:avLst/>
              <a:gdLst>
                <a:gd name="T0" fmla="*/ 2147483646 w 63"/>
                <a:gd name="T1" fmla="*/ 2147483646 h 125"/>
                <a:gd name="T2" fmla="*/ 2147483646 w 63"/>
                <a:gd name="T3" fmla="*/ 2147483646 h 125"/>
                <a:gd name="T4" fmla="*/ 0 w 63"/>
                <a:gd name="T5" fmla="*/ 2147483646 h 125"/>
                <a:gd name="T6" fmla="*/ 0 w 63"/>
                <a:gd name="T7" fmla="*/ 2147483646 h 125"/>
                <a:gd name="T8" fmla="*/ 2147483646 w 63"/>
                <a:gd name="T9" fmla="*/ 0 h 125"/>
                <a:gd name="T10" fmla="*/ 2147483646 w 63"/>
                <a:gd name="T11" fmla="*/ 2147483646 h 125"/>
                <a:gd name="T12" fmla="*/ 2147483646 w 63"/>
                <a:gd name="T13" fmla="*/ 2147483646 h 1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3"/>
                <a:gd name="T22" fmla="*/ 0 h 125"/>
                <a:gd name="T23" fmla="*/ 63 w 63"/>
                <a:gd name="T24" fmla="*/ 125 h 1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" name="Freeform 34"/>
            <p:cNvSpPr>
              <a:spLocks noChangeArrowheads="1"/>
            </p:cNvSpPr>
            <p:nvPr/>
          </p:nvSpPr>
          <p:spPr bwMode="auto">
            <a:xfrm>
              <a:off x="420687" y="231775"/>
              <a:ext cx="142875" cy="488950"/>
            </a:xfrm>
            <a:custGeom>
              <a:avLst/>
              <a:gdLst>
                <a:gd name="T0" fmla="*/ 2147483646 w 64"/>
                <a:gd name="T1" fmla="*/ 2147483646 h 218"/>
                <a:gd name="T2" fmla="*/ 2147483646 w 64"/>
                <a:gd name="T3" fmla="*/ 2147483646 h 218"/>
                <a:gd name="T4" fmla="*/ 0 w 64"/>
                <a:gd name="T5" fmla="*/ 2147483646 h 218"/>
                <a:gd name="T6" fmla="*/ 0 w 64"/>
                <a:gd name="T7" fmla="*/ 2147483646 h 218"/>
                <a:gd name="T8" fmla="*/ 2147483646 w 64"/>
                <a:gd name="T9" fmla="*/ 0 h 218"/>
                <a:gd name="T10" fmla="*/ 2147483646 w 64"/>
                <a:gd name="T11" fmla="*/ 2147483646 h 218"/>
                <a:gd name="T12" fmla="*/ 2147483646 w 64"/>
                <a:gd name="T13" fmla="*/ 2147483646 h 2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218"/>
                <a:gd name="T23" fmla="*/ 64 w 64"/>
                <a:gd name="T24" fmla="*/ 218 h 2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 bwMode="auto">
          <a:xfrm>
            <a:off x="9738902" y="2722298"/>
            <a:ext cx="560388" cy="625479"/>
            <a:chOff x="0" y="0"/>
            <a:chExt cx="402656" cy="450303"/>
          </a:xfrm>
        </p:grpSpPr>
        <p:sp>
          <p:nvSpPr>
            <p:cNvPr id="30" name="Freeform 108"/>
            <p:cNvSpPr>
              <a:spLocks noEditPoints="1" noChangeArrowheads="1"/>
            </p:cNvSpPr>
            <p:nvPr/>
          </p:nvSpPr>
          <p:spPr bwMode="auto">
            <a:xfrm>
              <a:off x="69134" y="167228"/>
              <a:ext cx="56988" cy="57923"/>
            </a:xfrm>
            <a:custGeom>
              <a:avLst/>
              <a:gdLst>
                <a:gd name="T0" fmla="*/ 2147483646 w 26"/>
                <a:gd name="T1" fmla="*/ 0 h 26"/>
                <a:gd name="T2" fmla="*/ 0 w 26"/>
                <a:gd name="T3" fmla="*/ 2147483646 h 26"/>
                <a:gd name="T4" fmla="*/ 2147483646 w 26"/>
                <a:gd name="T5" fmla="*/ 2147483646 h 26"/>
                <a:gd name="T6" fmla="*/ 2147483646 w 26"/>
                <a:gd name="T7" fmla="*/ 2147483646 h 26"/>
                <a:gd name="T8" fmla="*/ 2147483646 w 26"/>
                <a:gd name="T9" fmla="*/ 0 h 26"/>
                <a:gd name="T10" fmla="*/ 2147483646 w 26"/>
                <a:gd name="T11" fmla="*/ 2147483646 h 26"/>
                <a:gd name="T12" fmla="*/ 2147483646 w 26"/>
                <a:gd name="T13" fmla="*/ 2147483646 h 26"/>
                <a:gd name="T14" fmla="*/ 2147483646 w 26"/>
                <a:gd name="T15" fmla="*/ 2147483646 h 26"/>
                <a:gd name="T16" fmla="*/ 2147483646 w 26"/>
                <a:gd name="T17" fmla="*/ 2147483646 h 26"/>
                <a:gd name="T18" fmla="*/ 2147483646 w 26"/>
                <a:gd name="T19" fmla="*/ 2147483646 h 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6"/>
                <a:gd name="T31" fmla="*/ 0 h 26"/>
                <a:gd name="T32" fmla="*/ 26 w 26"/>
                <a:gd name="T33" fmla="*/ 26 h 2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" name="Freeform 109"/>
            <p:cNvSpPr>
              <a:spLocks noEditPoints="1" noChangeArrowheads="1"/>
            </p:cNvSpPr>
            <p:nvPr/>
          </p:nvSpPr>
          <p:spPr bwMode="auto">
            <a:xfrm>
              <a:off x="197125" y="129859"/>
              <a:ext cx="48580" cy="48580"/>
            </a:xfrm>
            <a:custGeom>
              <a:avLst/>
              <a:gdLst>
                <a:gd name="T0" fmla="*/ 2147483646 w 22"/>
                <a:gd name="T1" fmla="*/ 0 h 22"/>
                <a:gd name="T2" fmla="*/ 0 w 22"/>
                <a:gd name="T3" fmla="*/ 2147483646 h 22"/>
                <a:gd name="T4" fmla="*/ 2147483646 w 22"/>
                <a:gd name="T5" fmla="*/ 2147483646 h 22"/>
                <a:gd name="T6" fmla="*/ 2147483646 w 22"/>
                <a:gd name="T7" fmla="*/ 2147483646 h 22"/>
                <a:gd name="T8" fmla="*/ 2147483646 w 22"/>
                <a:gd name="T9" fmla="*/ 0 h 22"/>
                <a:gd name="T10" fmla="*/ 2147483646 w 22"/>
                <a:gd name="T11" fmla="*/ 2147483646 h 22"/>
                <a:gd name="T12" fmla="*/ 2147483646 w 22"/>
                <a:gd name="T13" fmla="*/ 2147483646 h 22"/>
                <a:gd name="T14" fmla="*/ 2147483646 w 22"/>
                <a:gd name="T15" fmla="*/ 2147483646 h 22"/>
                <a:gd name="T16" fmla="*/ 2147483646 w 22"/>
                <a:gd name="T17" fmla="*/ 2147483646 h 22"/>
                <a:gd name="T18" fmla="*/ 2147483646 w 22"/>
                <a:gd name="T19" fmla="*/ 2147483646 h 2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2"/>
                <a:gd name="T31" fmla="*/ 0 h 22"/>
                <a:gd name="T32" fmla="*/ 22 w 22"/>
                <a:gd name="T33" fmla="*/ 22 h 2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" name="Freeform 110"/>
            <p:cNvSpPr>
              <a:spLocks noEditPoints="1" noChangeArrowheads="1"/>
            </p:cNvSpPr>
            <p:nvPr/>
          </p:nvSpPr>
          <p:spPr bwMode="auto">
            <a:xfrm>
              <a:off x="82213" y="181242"/>
              <a:ext cx="30830" cy="30830"/>
            </a:xfrm>
            <a:custGeom>
              <a:avLst/>
              <a:gdLst>
                <a:gd name="T0" fmla="*/ 2147483646 w 14"/>
                <a:gd name="T1" fmla="*/ 0 h 14"/>
                <a:gd name="T2" fmla="*/ 0 w 14"/>
                <a:gd name="T3" fmla="*/ 2147483646 h 14"/>
                <a:gd name="T4" fmla="*/ 2147483646 w 14"/>
                <a:gd name="T5" fmla="*/ 2147483646 h 14"/>
                <a:gd name="T6" fmla="*/ 2147483646 w 14"/>
                <a:gd name="T7" fmla="*/ 2147483646 h 14"/>
                <a:gd name="T8" fmla="*/ 2147483646 w 14"/>
                <a:gd name="T9" fmla="*/ 0 h 14"/>
                <a:gd name="T10" fmla="*/ 2147483646 w 14"/>
                <a:gd name="T11" fmla="*/ 2147483646 h 14"/>
                <a:gd name="T12" fmla="*/ 2147483646 w 14"/>
                <a:gd name="T13" fmla="*/ 2147483646 h 14"/>
                <a:gd name="T14" fmla="*/ 2147483646 w 14"/>
                <a:gd name="T15" fmla="*/ 2147483646 h 14"/>
                <a:gd name="T16" fmla="*/ 2147483646 w 14"/>
                <a:gd name="T17" fmla="*/ 2147483646 h 14"/>
                <a:gd name="T18" fmla="*/ 2147483646 w 14"/>
                <a:gd name="T19" fmla="*/ 2147483646 h 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"/>
                <a:gd name="T31" fmla="*/ 0 h 14"/>
                <a:gd name="T32" fmla="*/ 14 w 14"/>
                <a:gd name="T33" fmla="*/ 14 h 1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" name="Freeform 111"/>
            <p:cNvSpPr>
              <a:spLocks noEditPoints="1" noChangeArrowheads="1"/>
            </p:cNvSpPr>
            <p:nvPr/>
          </p:nvSpPr>
          <p:spPr bwMode="auto">
            <a:xfrm>
              <a:off x="172834" y="105568"/>
              <a:ext cx="97161" cy="97161"/>
            </a:xfrm>
            <a:custGeom>
              <a:avLst/>
              <a:gdLst>
                <a:gd name="T0" fmla="*/ 2147483646 w 44"/>
                <a:gd name="T1" fmla="*/ 0 h 44"/>
                <a:gd name="T2" fmla="*/ 0 w 44"/>
                <a:gd name="T3" fmla="*/ 2147483646 h 44"/>
                <a:gd name="T4" fmla="*/ 2147483646 w 44"/>
                <a:gd name="T5" fmla="*/ 2147483646 h 44"/>
                <a:gd name="T6" fmla="*/ 2147483646 w 44"/>
                <a:gd name="T7" fmla="*/ 2147483646 h 44"/>
                <a:gd name="T8" fmla="*/ 2147483646 w 44"/>
                <a:gd name="T9" fmla="*/ 0 h 44"/>
                <a:gd name="T10" fmla="*/ 2147483646 w 44"/>
                <a:gd name="T11" fmla="*/ 2147483646 h 44"/>
                <a:gd name="T12" fmla="*/ 2147483646 w 44"/>
                <a:gd name="T13" fmla="*/ 2147483646 h 44"/>
                <a:gd name="T14" fmla="*/ 2147483646 w 44"/>
                <a:gd name="T15" fmla="*/ 2147483646 h 44"/>
                <a:gd name="T16" fmla="*/ 2147483646 w 44"/>
                <a:gd name="T17" fmla="*/ 2147483646 h 44"/>
                <a:gd name="T18" fmla="*/ 2147483646 w 44"/>
                <a:gd name="T19" fmla="*/ 2147483646 h 4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4"/>
                <a:gd name="T31" fmla="*/ 0 h 44"/>
                <a:gd name="T32" fmla="*/ 44 w 44"/>
                <a:gd name="T33" fmla="*/ 44 h 4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" name="Freeform 112"/>
            <p:cNvSpPr>
              <a:spLocks noEditPoints="1" noChangeArrowheads="1"/>
            </p:cNvSpPr>
            <p:nvPr/>
          </p:nvSpPr>
          <p:spPr bwMode="auto">
            <a:xfrm>
              <a:off x="0" y="0"/>
              <a:ext cx="402656" cy="450303"/>
            </a:xfrm>
            <a:custGeom>
              <a:avLst/>
              <a:gdLst>
                <a:gd name="T0" fmla="*/ 2147483646 w 182"/>
                <a:gd name="T1" fmla="*/ 2147483646 h 204"/>
                <a:gd name="T2" fmla="*/ 2147483646 w 182"/>
                <a:gd name="T3" fmla="*/ 2147483646 h 204"/>
                <a:gd name="T4" fmla="*/ 2147483646 w 182"/>
                <a:gd name="T5" fmla="*/ 0 h 204"/>
                <a:gd name="T6" fmla="*/ 2147483646 w 182"/>
                <a:gd name="T7" fmla="*/ 2147483646 h 204"/>
                <a:gd name="T8" fmla="*/ 0 w 182"/>
                <a:gd name="T9" fmla="*/ 2147483646 h 204"/>
                <a:gd name="T10" fmla="*/ 2147483646 w 182"/>
                <a:gd name="T11" fmla="*/ 2147483646 h 204"/>
                <a:gd name="T12" fmla="*/ 2147483646 w 182"/>
                <a:gd name="T13" fmla="*/ 2147483646 h 204"/>
                <a:gd name="T14" fmla="*/ 2147483646 w 182"/>
                <a:gd name="T15" fmla="*/ 2147483646 h 204"/>
                <a:gd name="T16" fmla="*/ 2147483646 w 182"/>
                <a:gd name="T17" fmla="*/ 2147483646 h 204"/>
                <a:gd name="T18" fmla="*/ 2147483646 w 182"/>
                <a:gd name="T19" fmla="*/ 2147483646 h 204"/>
                <a:gd name="T20" fmla="*/ 2147483646 w 182"/>
                <a:gd name="T21" fmla="*/ 2147483646 h 204"/>
                <a:gd name="T22" fmla="*/ 2147483646 w 182"/>
                <a:gd name="T23" fmla="*/ 2147483646 h 204"/>
                <a:gd name="T24" fmla="*/ 2147483646 w 182"/>
                <a:gd name="T25" fmla="*/ 2147483646 h 204"/>
                <a:gd name="T26" fmla="*/ 2147483646 w 182"/>
                <a:gd name="T27" fmla="*/ 2147483646 h 204"/>
                <a:gd name="T28" fmla="*/ 2147483646 w 182"/>
                <a:gd name="T29" fmla="*/ 2147483646 h 204"/>
                <a:gd name="T30" fmla="*/ 2147483646 w 182"/>
                <a:gd name="T31" fmla="*/ 2147483646 h 204"/>
                <a:gd name="T32" fmla="*/ 2147483646 w 182"/>
                <a:gd name="T33" fmla="*/ 2147483646 h 204"/>
                <a:gd name="T34" fmla="*/ 2147483646 w 182"/>
                <a:gd name="T35" fmla="*/ 2147483646 h 204"/>
                <a:gd name="T36" fmla="*/ 2147483646 w 182"/>
                <a:gd name="T37" fmla="*/ 2147483646 h 204"/>
                <a:gd name="T38" fmla="*/ 2147483646 w 182"/>
                <a:gd name="T39" fmla="*/ 2147483646 h 204"/>
                <a:gd name="T40" fmla="*/ 2147483646 w 182"/>
                <a:gd name="T41" fmla="*/ 2147483646 h 204"/>
                <a:gd name="T42" fmla="*/ 2147483646 w 182"/>
                <a:gd name="T43" fmla="*/ 2147483646 h 204"/>
                <a:gd name="T44" fmla="*/ 2147483646 w 182"/>
                <a:gd name="T45" fmla="*/ 2147483646 h 204"/>
                <a:gd name="T46" fmla="*/ 2147483646 w 182"/>
                <a:gd name="T47" fmla="*/ 2147483646 h 204"/>
                <a:gd name="T48" fmla="*/ 2147483646 w 182"/>
                <a:gd name="T49" fmla="*/ 2147483646 h 204"/>
                <a:gd name="T50" fmla="*/ 2147483646 w 182"/>
                <a:gd name="T51" fmla="*/ 2147483646 h 204"/>
                <a:gd name="T52" fmla="*/ 2147483646 w 182"/>
                <a:gd name="T53" fmla="*/ 2147483646 h 204"/>
                <a:gd name="T54" fmla="*/ 2147483646 w 182"/>
                <a:gd name="T55" fmla="*/ 2147483646 h 204"/>
                <a:gd name="T56" fmla="*/ 2147483646 w 182"/>
                <a:gd name="T57" fmla="*/ 2147483646 h 204"/>
                <a:gd name="T58" fmla="*/ 2147483646 w 182"/>
                <a:gd name="T59" fmla="*/ 2147483646 h 204"/>
                <a:gd name="T60" fmla="*/ 2147483646 w 182"/>
                <a:gd name="T61" fmla="*/ 2147483646 h 204"/>
                <a:gd name="T62" fmla="*/ 2147483646 w 182"/>
                <a:gd name="T63" fmla="*/ 2147483646 h 204"/>
                <a:gd name="T64" fmla="*/ 2147483646 w 182"/>
                <a:gd name="T65" fmla="*/ 2147483646 h 204"/>
                <a:gd name="T66" fmla="*/ 2147483646 w 182"/>
                <a:gd name="T67" fmla="*/ 2147483646 h 204"/>
                <a:gd name="T68" fmla="*/ 2147483646 w 182"/>
                <a:gd name="T69" fmla="*/ 2147483646 h 204"/>
                <a:gd name="T70" fmla="*/ 2147483646 w 182"/>
                <a:gd name="T71" fmla="*/ 2147483646 h 204"/>
                <a:gd name="T72" fmla="*/ 2147483646 w 182"/>
                <a:gd name="T73" fmla="*/ 2147483646 h 204"/>
                <a:gd name="T74" fmla="*/ 2147483646 w 182"/>
                <a:gd name="T75" fmla="*/ 2147483646 h 204"/>
                <a:gd name="T76" fmla="*/ 2147483646 w 182"/>
                <a:gd name="T77" fmla="*/ 2147483646 h 204"/>
                <a:gd name="T78" fmla="*/ 2147483646 w 182"/>
                <a:gd name="T79" fmla="*/ 2147483646 h 204"/>
                <a:gd name="T80" fmla="*/ 2147483646 w 182"/>
                <a:gd name="T81" fmla="*/ 2147483646 h 204"/>
                <a:gd name="T82" fmla="*/ 2147483646 w 182"/>
                <a:gd name="T83" fmla="*/ 2147483646 h 204"/>
                <a:gd name="T84" fmla="*/ 2147483646 w 182"/>
                <a:gd name="T85" fmla="*/ 2147483646 h 204"/>
                <a:gd name="T86" fmla="*/ 2147483646 w 182"/>
                <a:gd name="T87" fmla="*/ 2147483646 h 204"/>
                <a:gd name="T88" fmla="*/ 2147483646 w 182"/>
                <a:gd name="T89" fmla="*/ 2147483646 h 204"/>
                <a:gd name="T90" fmla="*/ 2147483646 w 182"/>
                <a:gd name="T91" fmla="*/ 2147483646 h 20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82"/>
                <a:gd name="T139" fmla="*/ 0 h 204"/>
                <a:gd name="T140" fmla="*/ 182 w 182"/>
                <a:gd name="T141" fmla="*/ 204 h 20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42" name="文本框 1"/>
          <p:cNvSpPr txBox="1"/>
          <p:nvPr/>
        </p:nvSpPr>
        <p:spPr>
          <a:xfrm>
            <a:off x="926882" y="4448264"/>
            <a:ext cx="21499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的内容打在这里，或者通过复制您的文本后，在此框中选择粘贴，并选择只保留文字。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明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，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3" name="išļîďè"/>
          <p:cNvSpPr txBox="1"/>
          <p:nvPr/>
        </p:nvSpPr>
        <p:spPr bwMode="auto">
          <a:xfrm>
            <a:off x="879367" y="4134897"/>
            <a:ext cx="2239562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tx1"/>
                </a:solidFill>
                <a:latin typeface="+mn-ea"/>
              </a:rPr>
              <a:t>Text here</a:t>
            </a:r>
          </a:p>
        </p:txBody>
      </p:sp>
      <p:sp>
        <p:nvSpPr>
          <p:cNvPr id="44" name="文本框 1"/>
          <p:cNvSpPr txBox="1"/>
          <p:nvPr/>
        </p:nvSpPr>
        <p:spPr>
          <a:xfrm>
            <a:off x="3650976" y="4448264"/>
            <a:ext cx="21499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的内容打在这里，或者通过复制您的文本后，在此框中选择粘贴，并选择只保留文字。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明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，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5" name="išļîďè"/>
          <p:cNvSpPr txBox="1"/>
          <p:nvPr/>
        </p:nvSpPr>
        <p:spPr bwMode="auto">
          <a:xfrm>
            <a:off x="3603461" y="4134897"/>
            <a:ext cx="2239562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tx1"/>
                </a:solidFill>
                <a:latin typeface="+mn-ea"/>
              </a:rPr>
              <a:t>Text here</a:t>
            </a:r>
          </a:p>
        </p:txBody>
      </p:sp>
      <p:sp>
        <p:nvSpPr>
          <p:cNvPr id="46" name="文本框 1"/>
          <p:cNvSpPr txBox="1"/>
          <p:nvPr/>
        </p:nvSpPr>
        <p:spPr>
          <a:xfrm>
            <a:off x="6375070" y="4448264"/>
            <a:ext cx="21499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的内容打在这里，或者通过复制您的文本后，在此框中选择粘贴，并选择只保留文字。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明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，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7" name="išļîďè"/>
          <p:cNvSpPr txBox="1"/>
          <p:nvPr/>
        </p:nvSpPr>
        <p:spPr bwMode="auto">
          <a:xfrm>
            <a:off x="6327555" y="4134897"/>
            <a:ext cx="2239562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tx1"/>
                </a:solidFill>
                <a:latin typeface="+mn-ea"/>
              </a:rPr>
              <a:t>Text here</a:t>
            </a:r>
          </a:p>
        </p:txBody>
      </p:sp>
      <p:sp>
        <p:nvSpPr>
          <p:cNvPr id="48" name="文本框 1"/>
          <p:cNvSpPr txBox="1"/>
          <p:nvPr/>
        </p:nvSpPr>
        <p:spPr>
          <a:xfrm>
            <a:off x="9099164" y="4448264"/>
            <a:ext cx="21499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的内容打在这里，或者通过复制您的文本后，在此框中选择粘贴，并选择只保留文字。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明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，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9" name="išļîďè"/>
          <p:cNvSpPr txBox="1"/>
          <p:nvPr/>
        </p:nvSpPr>
        <p:spPr bwMode="auto">
          <a:xfrm>
            <a:off x="9051649" y="4134897"/>
            <a:ext cx="2239562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tx1"/>
                </a:solidFill>
                <a:latin typeface="+mn-ea"/>
              </a:rPr>
              <a:t>Text here</a:t>
            </a:r>
          </a:p>
        </p:txBody>
      </p:sp>
    </p:spTree>
    <p:extLst>
      <p:ext uri="{BB962C8B-B14F-4D97-AF65-F5344CB8AC3E}">
        <p14:creationId xmlns:p14="http://schemas.microsoft.com/office/powerpoint/2010/main" val="4240064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243"/>
          <p:cNvSpPr/>
          <p:nvPr userDrawn="1"/>
        </p:nvSpPr>
        <p:spPr bwMode="auto">
          <a:xfrm>
            <a:off x="1566368" y="4764"/>
            <a:ext cx="2762015" cy="1865444"/>
          </a:xfrm>
          <a:custGeom>
            <a:avLst/>
            <a:gdLst>
              <a:gd name="T0" fmla="*/ 1233 w 2101"/>
              <a:gd name="T1" fmla="*/ 1234 h 1421"/>
              <a:gd name="T2" fmla="*/ 1913 w 2101"/>
              <a:gd name="T3" fmla="*/ 1234 h 1421"/>
              <a:gd name="T4" fmla="*/ 1913 w 2101"/>
              <a:gd name="T5" fmla="*/ 1234 h 1421"/>
              <a:gd name="T6" fmla="*/ 1913 w 2101"/>
              <a:gd name="T7" fmla="*/ 554 h 1421"/>
              <a:gd name="T8" fmla="*/ 1360 w 2101"/>
              <a:gd name="T9" fmla="*/ 0 h 1421"/>
              <a:gd name="T10" fmla="*/ 0 w 2101"/>
              <a:gd name="T11" fmla="*/ 0 h 1421"/>
              <a:gd name="T12" fmla="*/ 1233 w 2101"/>
              <a:gd name="T13" fmla="*/ 1234 h 14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01" h="1421">
                <a:moveTo>
                  <a:pt x="1233" y="1234"/>
                </a:moveTo>
                <a:cubicBezTo>
                  <a:pt x="1421" y="1421"/>
                  <a:pt x="1726" y="1421"/>
                  <a:pt x="1913" y="1234"/>
                </a:cubicBezTo>
                <a:cubicBezTo>
                  <a:pt x="1913" y="1234"/>
                  <a:pt x="1913" y="1234"/>
                  <a:pt x="1913" y="1234"/>
                </a:cubicBezTo>
                <a:cubicBezTo>
                  <a:pt x="2101" y="1046"/>
                  <a:pt x="2101" y="741"/>
                  <a:pt x="1913" y="554"/>
                </a:cubicBezTo>
                <a:cubicBezTo>
                  <a:pt x="1360" y="0"/>
                  <a:pt x="1360" y="0"/>
                  <a:pt x="1360" y="0"/>
                </a:cubicBezTo>
                <a:cubicBezTo>
                  <a:pt x="0" y="0"/>
                  <a:pt x="0" y="0"/>
                  <a:pt x="0" y="0"/>
                </a:cubicBezTo>
                <a:lnTo>
                  <a:pt x="1233" y="1234"/>
                </a:lnTo>
                <a:close/>
              </a:path>
            </a:pathLst>
          </a:custGeom>
          <a:solidFill>
            <a:srgbClr val="1C50A2">
              <a:alpha val="1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27" name="Freeform 244"/>
          <p:cNvSpPr/>
          <p:nvPr userDrawn="1"/>
        </p:nvSpPr>
        <p:spPr bwMode="auto">
          <a:xfrm>
            <a:off x="1769477" y="4764"/>
            <a:ext cx="1599892" cy="1105595"/>
          </a:xfrm>
          <a:custGeom>
            <a:avLst/>
            <a:gdLst>
              <a:gd name="T0" fmla="*/ 738 w 1217"/>
              <a:gd name="T1" fmla="*/ 738 h 842"/>
              <a:gd name="T2" fmla="*/ 1114 w 1217"/>
              <a:gd name="T3" fmla="*/ 738 h 842"/>
              <a:gd name="T4" fmla="*/ 1114 w 1217"/>
              <a:gd name="T5" fmla="*/ 738 h 842"/>
              <a:gd name="T6" fmla="*/ 1114 w 1217"/>
              <a:gd name="T7" fmla="*/ 362 h 842"/>
              <a:gd name="T8" fmla="*/ 752 w 1217"/>
              <a:gd name="T9" fmla="*/ 0 h 842"/>
              <a:gd name="T10" fmla="*/ 0 w 1217"/>
              <a:gd name="T11" fmla="*/ 0 h 842"/>
              <a:gd name="T12" fmla="*/ 738 w 1217"/>
              <a:gd name="T13" fmla="*/ 738 h 8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17" h="842">
                <a:moveTo>
                  <a:pt x="738" y="738"/>
                </a:moveTo>
                <a:cubicBezTo>
                  <a:pt x="841" y="842"/>
                  <a:pt x="1011" y="842"/>
                  <a:pt x="1114" y="738"/>
                </a:cubicBezTo>
                <a:cubicBezTo>
                  <a:pt x="1114" y="738"/>
                  <a:pt x="1114" y="738"/>
                  <a:pt x="1114" y="738"/>
                </a:cubicBezTo>
                <a:cubicBezTo>
                  <a:pt x="1217" y="635"/>
                  <a:pt x="1217" y="465"/>
                  <a:pt x="1114" y="362"/>
                </a:cubicBezTo>
                <a:cubicBezTo>
                  <a:pt x="752" y="0"/>
                  <a:pt x="752" y="0"/>
                  <a:pt x="752" y="0"/>
                </a:cubicBezTo>
                <a:cubicBezTo>
                  <a:pt x="0" y="0"/>
                  <a:pt x="0" y="0"/>
                  <a:pt x="0" y="0"/>
                </a:cubicBezTo>
                <a:lnTo>
                  <a:pt x="738" y="738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28" name="Freeform 246"/>
          <p:cNvSpPr/>
          <p:nvPr userDrawn="1"/>
        </p:nvSpPr>
        <p:spPr bwMode="auto">
          <a:xfrm>
            <a:off x="0" y="4764"/>
            <a:ext cx="3566561" cy="3290491"/>
          </a:xfrm>
          <a:custGeom>
            <a:avLst/>
            <a:gdLst>
              <a:gd name="T0" fmla="*/ 0 w 2713"/>
              <a:gd name="T1" fmla="*/ 730 h 2506"/>
              <a:gd name="T2" fmla="*/ 1518 w 2713"/>
              <a:gd name="T3" fmla="*/ 2249 h 2506"/>
              <a:gd name="T4" fmla="*/ 2455 w 2713"/>
              <a:gd name="T5" fmla="*/ 2249 h 2506"/>
              <a:gd name="T6" fmla="*/ 2455 w 2713"/>
              <a:gd name="T7" fmla="*/ 2249 h 2506"/>
              <a:gd name="T8" fmla="*/ 2455 w 2713"/>
              <a:gd name="T9" fmla="*/ 1312 h 2506"/>
              <a:gd name="T10" fmla="*/ 1143 w 2713"/>
              <a:gd name="T11" fmla="*/ 0 h 2506"/>
              <a:gd name="T12" fmla="*/ 0 w 2713"/>
              <a:gd name="T13" fmla="*/ 0 h 2506"/>
              <a:gd name="T14" fmla="*/ 0 w 2713"/>
              <a:gd name="T15" fmla="*/ 730 h 2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713" h="2506">
                <a:moveTo>
                  <a:pt x="0" y="730"/>
                </a:moveTo>
                <a:cubicBezTo>
                  <a:pt x="1518" y="2249"/>
                  <a:pt x="1518" y="2249"/>
                  <a:pt x="1518" y="2249"/>
                </a:cubicBezTo>
                <a:cubicBezTo>
                  <a:pt x="1776" y="2506"/>
                  <a:pt x="2197" y="2506"/>
                  <a:pt x="2455" y="2249"/>
                </a:cubicBezTo>
                <a:cubicBezTo>
                  <a:pt x="2455" y="2249"/>
                  <a:pt x="2455" y="2249"/>
                  <a:pt x="2455" y="2249"/>
                </a:cubicBezTo>
                <a:cubicBezTo>
                  <a:pt x="2713" y="1991"/>
                  <a:pt x="2713" y="1570"/>
                  <a:pt x="2455" y="1312"/>
                </a:cubicBezTo>
                <a:cubicBezTo>
                  <a:pt x="1143" y="0"/>
                  <a:pt x="1143" y="0"/>
                  <a:pt x="1143" y="0"/>
                </a:cubicBezTo>
                <a:cubicBezTo>
                  <a:pt x="0" y="0"/>
                  <a:pt x="0" y="0"/>
                  <a:pt x="0" y="0"/>
                </a:cubicBezTo>
                <a:lnTo>
                  <a:pt x="0" y="730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29" name="Freeform 248"/>
          <p:cNvSpPr/>
          <p:nvPr userDrawn="1"/>
        </p:nvSpPr>
        <p:spPr bwMode="auto">
          <a:xfrm>
            <a:off x="0" y="4764"/>
            <a:ext cx="1845725" cy="3014421"/>
          </a:xfrm>
          <a:custGeom>
            <a:avLst/>
            <a:gdLst>
              <a:gd name="T0" fmla="*/ 0 w 1404"/>
              <a:gd name="T1" fmla="*/ 231 h 2296"/>
              <a:gd name="T2" fmla="*/ 200 w 1404"/>
              <a:gd name="T3" fmla="*/ 208 h 2296"/>
              <a:gd name="T4" fmla="*/ 825 w 1404"/>
              <a:gd name="T5" fmla="*/ 467 h 2296"/>
              <a:gd name="T6" fmla="*/ 1084 w 1404"/>
              <a:gd name="T7" fmla="*/ 1092 h 2296"/>
              <a:gd name="T8" fmla="*/ 825 w 1404"/>
              <a:gd name="T9" fmla="*/ 1717 h 2296"/>
              <a:gd name="T10" fmla="*/ 200 w 1404"/>
              <a:gd name="T11" fmla="*/ 1976 h 2296"/>
              <a:gd name="T12" fmla="*/ 0 w 1404"/>
              <a:gd name="T13" fmla="*/ 1953 h 2296"/>
              <a:gd name="T14" fmla="*/ 0 w 1404"/>
              <a:gd name="T15" fmla="*/ 2279 h 2296"/>
              <a:gd name="T16" fmla="*/ 200 w 1404"/>
              <a:gd name="T17" fmla="*/ 2296 h 2296"/>
              <a:gd name="T18" fmla="*/ 1051 w 1404"/>
              <a:gd name="T19" fmla="*/ 1943 h 2296"/>
              <a:gd name="T20" fmla="*/ 1404 w 1404"/>
              <a:gd name="T21" fmla="*/ 1092 h 2296"/>
              <a:gd name="T22" fmla="*/ 1051 w 1404"/>
              <a:gd name="T23" fmla="*/ 241 h 2296"/>
              <a:gd name="T24" fmla="*/ 708 w 1404"/>
              <a:gd name="T25" fmla="*/ 0 h 2296"/>
              <a:gd name="T26" fmla="*/ 0 w 1404"/>
              <a:gd name="T27" fmla="*/ 0 h 2296"/>
              <a:gd name="T28" fmla="*/ 0 w 1404"/>
              <a:gd name="T29" fmla="*/ 231 h 2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404" h="2296">
                <a:moveTo>
                  <a:pt x="0" y="231"/>
                </a:moveTo>
                <a:cubicBezTo>
                  <a:pt x="65" y="216"/>
                  <a:pt x="132" y="208"/>
                  <a:pt x="200" y="208"/>
                </a:cubicBezTo>
                <a:cubicBezTo>
                  <a:pt x="436" y="208"/>
                  <a:pt x="658" y="300"/>
                  <a:pt x="825" y="467"/>
                </a:cubicBezTo>
                <a:cubicBezTo>
                  <a:pt x="992" y="634"/>
                  <a:pt x="1084" y="856"/>
                  <a:pt x="1084" y="1092"/>
                </a:cubicBezTo>
                <a:cubicBezTo>
                  <a:pt x="1084" y="1328"/>
                  <a:pt x="992" y="1550"/>
                  <a:pt x="825" y="1717"/>
                </a:cubicBezTo>
                <a:cubicBezTo>
                  <a:pt x="658" y="1884"/>
                  <a:pt x="436" y="1976"/>
                  <a:pt x="200" y="1976"/>
                </a:cubicBezTo>
                <a:cubicBezTo>
                  <a:pt x="132" y="1976"/>
                  <a:pt x="65" y="1968"/>
                  <a:pt x="0" y="1953"/>
                </a:cubicBezTo>
                <a:cubicBezTo>
                  <a:pt x="0" y="2279"/>
                  <a:pt x="0" y="2279"/>
                  <a:pt x="0" y="2279"/>
                </a:cubicBezTo>
                <a:cubicBezTo>
                  <a:pt x="65" y="2290"/>
                  <a:pt x="132" y="2296"/>
                  <a:pt x="200" y="2296"/>
                </a:cubicBezTo>
                <a:cubicBezTo>
                  <a:pt x="521" y="2296"/>
                  <a:pt x="824" y="2171"/>
                  <a:pt x="1051" y="1943"/>
                </a:cubicBezTo>
                <a:cubicBezTo>
                  <a:pt x="1279" y="1716"/>
                  <a:pt x="1404" y="1414"/>
                  <a:pt x="1404" y="1092"/>
                </a:cubicBezTo>
                <a:cubicBezTo>
                  <a:pt x="1404" y="770"/>
                  <a:pt x="1279" y="468"/>
                  <a:pt x="1051" y="241"/>
                </a:cubicBezTo>
                <a:cubicBezTo>
                  <a:pt x="950" y="140"/>
                  <a:pt x="834" y="59"/>
                  <a:pt x="708" y="0"/>
                </a:cubicBezTo>
                <a:cubicBezTo>
                  <a:pt x="0" y="0"/>
                  <a:pt x="0" y="0"/>
                  <a:pt x="0" y="0"/>
                </a:cubicBezTo>
                <a:lnTo>
                  <a:pt x="0" y="23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30" name="Oval 251"/>
          <p:cNvSpPr>
            <a:spLocks noChangeArrowheads="1"/>
          </p:cNvSpPr>
          <p:nvPr userDrawn="1"/>
        </p:nvSpPr>
        <p:spPr bwMode="auto">
          <a:xfrm>
            <a:off x="3582336" y="595685"/>
            <a:ext cx="341801" cy="341801"/>
          </a:xfrm>
          <a:prstGeom prst="ellipse">
            <a:avLst/>
          </a:prstGeom>
          <a:solidFill>
            <a:srgbClr val="1C50A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31" name="Oval 252"/>
          <p:cNvSpPr>
            <a:spLocks noChangeArrowheads="1"/>
          </p:cNvSpPr>
          <p:nvPr userDrawn="1"/>
        </p:nvSpPr>
        <p:spPr bwMode="auto">
          <a:xfrm>
            <a:off x="419362" y="3230283"/>
            <a:ext cx="168271" cy="168271"/>
          </a:xfrm>
          <a:prstGeom prst="ellipse">
            <a:avLst/>
          </a:prstGeom>
          <a:solidFill>
            <a:srgbClr val="1C50A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32" name="Oval 253"/>
          <p:cNvSpPr>
            <a:spLocks noChangeArrowheads="1"/>
          </p:cNvSpPr>
          <p:nvPr userDrawn="1"/>
        </p:nvSpPr>
        <p:spPr bwMode="auto">
          <a:xfrm>
            <a:off x="2371572" y="2221211"/>
            <a:ext cx="168271" cy="16695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33" name="Freeform 261"/>
          <p:cNvSpPr/>
          <p:nvPr userDrawn="1"/>
        </p:nvSpPr>
        <p:spPr bwMode="auto">
          <a:xfrm>
            <a:off x="922862" y="2925517"/>
            <a:ext cx="503499" cy="435139"/>
          </a:xfrm>
          <a:custGeom>
            <a:avLst/>
            <a:gdLst>
              <a:gd name="T0" fmla="*/ 0 w 383"/>
              <a:gd name="T1" fmla="*/ 113 h 331"/>
              <a:gd name="T2" fmla="*/ 321 w 383"/>
              <a:gd name="T3" fmla="*/ 0 h 331"/>
              <a:gd name="T4" fmla="*/ 383 w 383"/>
              <a:gd name="T5" fmla="*/ 331 h 331"/>
              <a:gd name="T6" fmla="*/ 0 w 383"/>
              <a:gd name="T7" fmla="*/ 113 h 3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83" h="331">
                <a:moveTo>
                  <a:pt x="0" y="113"/>
                </a:moveTo>
                <a:lnTo>
                  <a:pt x="321" y="0"/>
                </a:lnTo>
                <a:lnTo>
                  <a:pt x="383" y="331"/>
                </a:lnTo>
                <a:lnTo>
                  <a:pt x="0" y="113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grpSp>
        <p:nvGrpSpPr>
          <p:cNvPr id="34" name="PA-淘宝网Chenying0907出品 1"/>
          <p:cNvGrpSpPr/>
          <p:nvPr/>
        </p:nvGrpSpPr>
        <p:grpSpPr>
          <a:xfrm>
            <a:off x="4626056" y="2782777"/>
            <a:ext cx="1551568" cy="1375145"/>
            <a:chOff x="3295850" y="2263222"/>
            <a:chExt cx="2643765" cy="2343151"/>
          </a:xfrm>
        </p:grpSpPr>
        <p:sp>
          <p:nvSpPr>
            <p:cNvPr id="58" name="PA-淘宝网Chenying0907出品 5"/>
            <p:cNvSpPr/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ysClr val="window" lastClr="FFFFFF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59" name="PA-淘宝网Chenying0907出品 5"/>
            <p:cNvSpPr/>
            <p:nvPr/>
          </p:nvSpPr>
          <p:spPr bwMode="auto">
            <a:xfrm>
              <a:off x="3589408" y="2523401"/>
              <a:ext cx="2056648" cy="1822793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1C50A2"/>
            </a:solidFill>
            <a:ln w="25400" cap="flat" cmpd="sng" algn="ctr">
              <a:noFill/>
              <a:prstDash val="solid"/>
            </a:ln>
            <a:effectLst/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4" name="PA-淘宝网Chenying0907出品 40"/>
          <p:cNvSpPr txBox="1"/>
          <p:nvPr/>
        </p:nvSpPr>
        <p:spPr>
          <a:xfrm>
            <a:off x="6487861" y="3168548"/>
            <a:ext cx="50066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000" b="1" dirty="0">
                <a:solidFill>
                  <a:srgbClr val="1C50A2"/>
                </a:solidFill>
                <a:latin typeface="微软雅黑" panose="020B0503020204020204" pitchFamily="34" charset="-122"/>
              </a:rPr>
              <a:t>研究方法与思路</a:t>
            </a:r>
          </a:p>
        </p:txBody>
      </p:sp>
      <p:sp>
        <p:nvSpPr>
          <p:cNvPr id="57" name="文本框 3"/>
          <p:cNvSpPr txBox="1"/>
          <p:nvPr/>
        </p:nvSpPr>
        <p:spPr>
          <a:xfrm>
            <a:off x="5111448" y="3019185"/>
            <a:ext cx="12223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5400" b="1" dirty="0" smtClean="0">
                <a:solidFill>
                  <a:schemeClr val="bg1"/>
                </a:solidFill>
                <a:latin typeface="+mn-ea"/>
              </a:rPr>
              <a:t>2</a:t>
            </a:r>
            <a:endParaRPr lang="zh-CN" altLang="en-US" sz="5400" b="1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775724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8991</Words>
  <Application>Microsoft Office PowerPoint</Application>
  <PresentationFormat>宽屏</PresentationFormat>
  <Paragraphs>433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6" baseType="lpstr">
      <vt:lpstr>Adobe Naskh Medium</vt:lpstr>
      <vt:lpstr>Gill Sans</vt:lpstr>
      <vt:lpstr>Malgun Gothic</vt:lpstr>
      <vt:lpstr>方正兰亭黑_GBK</vt:lpstr>
      <vt:lpstr>方正姚体简体</vt:lpstr>
      <vt:lpstr>宋体</vt:lpstr>
      <vt:lpstr>微软雅黑</vt:lpstr>
      <vt:lpstr>Arial</vt:lpstr>
      <vt:lpstr>Calibri</vt:lpstr>
      <vt:lpstr>Impact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StephenZhu</dc:creator>
  <cp:keywords>51PPT模板网</cp:keywords>
  <dc:description>www.51pptmoban.com</dc:description>
  <cp:lastModifiedBy>YANGs</cp:lastModifiedBy>
  <cp:revision>15</cp:revision>
  <dcterms:created xsi:type="dcterms:W3CDTF">2019-03-14T11:29:32Z</dcterms:created>
  <dcterms:modified xsi:type="dcterms:W3CDTF">2020-05-31T10:13:15Z</dcterms:modified>
</cp:coreProperties>
</file>