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3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371" r:id="rId2"/>
    <p:sldId id="261" r:id="rId3"/>
    <p:sldId id="370" r:id="rId4"/>
    <p:sldId id="277" r:id="rId5"/>
    <p:sldId id="290" r:id="rId6"/>
    <p:sldId id="287" r:id="rId7"/>
    <p:sldId id="367" r:id="rId8"/>
    <p:sldId id="288" r:id="rId9"/>
    <p:sldId id="378" r:id="rId10"/>
    <p:sldId id="286" r:id="rId11"/>
    <p:sldId id="271" r:id="rId12"/>
    <p:sldId id="372" r:id="rId13"/>
    <p:sldId id="374" r:id="rId14"/>
    <p:sldId id="285" r:id="rId15"/>
    <p:sldId id="377" r:id="rId16"/>
    <p:sldId id="269" r:id="rId17"/>
    <p:sldId id="268" r:id="rId18"/>
    <p:sldId id="274" r:id="rId19"/>
    <p:sldId id="373" r:id="rId20"/>
    <p:sldId id="376" r:id="rId21"/>
    <p:sldId id="275" r:id="rId22"/>
    <p:sldId id="289" r:id="rId23"/>
    <p:sldId id="270" r:id="rId24"/>
    <p:sldId id="375" r:id="rId25"/>
    <p:sldId id="395" r:id="rId26"/>
    <p:sldId id="397" r:id="rId27"/>
    <p:sldId id="398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4BD"/>
    <a:srgbClr val="F8A724"/>
    <a:srgbClr val="F76B14"/>
    <a:srgbClr val="FEF6F0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5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8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9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2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bg2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90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69</c:v>
                </c:pt>
                <c:pt idx="1">
                  <c:v>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2020/6/1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015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738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6188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7780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3673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0996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1353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0638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C0059-71F0-4354-824B-2FFE6EC8EA2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2229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8888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6251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135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6203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183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1028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0337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5560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833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961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647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5338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1763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2332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8631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744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136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1672045" y="1841863"/>
            <a:ext cx="2377440" cy="2769326"/>
          </a:xfrm>
          <a:custGeom>
            <a:avLst/>
            <a:gdLst>
              <a:gd name="connsiteX0" fmla="*/ 0 w 2377440"/>
              <a:gd name="connsiteY0" fmla="*/ 0 h 2769326"/>
              <a:gd name="connsiteX1" fmla="*/ 2377440 w 2377440"/>
              <a:gd name="connsiteY1" fmla="*/ 0 h 2769326"/>
              <a:gd name="connsiteX2" fmla="*/ 2377440 w 2377440"/>
              <a:gd name="connsiteY2" fmla="*/ 2769326 h 2769326"/>
              <a:gd name="connsiteX3" fmla="*/ 0 w 2377440"/>
              <a:gd name="connsiteY3" fmla="*/ 2769326 h 276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7440" h="2769326">
                <a:moveTo>
                  <a:pt x="0" y="0"/>
                </a:moveTo>
                <a:lnTo>
                  <a:pt x="2377440" y="0"/>
                </a:lnTo>
                <a:lnTo>
                  <a:pt x="2377440" y="2769326"/>
                </a:lnTo>
                <a:lnTo>
                  <a:pt x="0" y="276932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4907280" y="1841863"/>
            <a:ext cx="2377440" cy="2769326"/>
          </a:xfrm>
          <a:custGeom>
            <a:avLst/>
            <a:gdLst>
              <a:gd name="connsiteX0" fmla="*/ 0 w 2377440"/>
              <a:gd name="connsiteY0" fmla="*/ 0 h 2769326"/>
              <a:gd name="connsiteX1" fmla="*/ 2377440 w 2377440"/>
              <a:gd name="connsiteY1" fmla="*/ 0 h 2769326"/>
              <a:gd name="connsiteX2" fmla="*/ 2377440 w 2377440"/>
              <a:gd name="connsiteY2" fmla="*/ 2769326 h 2769326"/>
              <a:gd name="connsiteX3" fmla="*/ 0 w 2377440"/>
              <a:gd name="connsiteY3" fmla="*/ 2769326 h 276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7440" h="2769326">
                <a:moveTo>
                  <a:pt x="0" y="0"/>
                </a:moveTo>
                <a:lnTo>
                  <a:pt x="2377440" y="0"/>
                </a:lnTo>
                <a:lnTo>
                  <a:pt x="2377440" y="2769326"/>
                </a:lnTo>
                <a:lnTo>
                  <a:pt x="0" y="276932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3"/>
          </p:nvPr>
        </p:nvSpPr>
        <p:spPr>
          <a:xfrm>
            <a:off x="8142515" y="1841863"/>
            <a:ext cx="2377440" cy="2769326"/>
          </a:xfrm>
          <a:custGeom>
            <a:avLst/>
            <a:gdLst>
              <a:gd name="connsiteX0" fmla="*/ 0 w 2377440"/>
              <a:gd name="connsiteY0" fmla="*/ 0 h 2769326"/>
              <a:gd name="connsiteX1" fmla="*/ 2377440 w 2377440"/>
              <a:gd name="connsiteY1" fmla="*/ 0 h 2769326"/>
              <a:gd name="connsiteX2" fmla="*/ 2377440 w 2377440"/>
              <a:gd name="connsiteY2" fmla="*/ 2769326 h 2769326"/>
              <a:gd name="connsiteX3" fmla="*/ 0 w 2377440"/>
              <a:gd name="connsiteY3" fmla="*/ 2769326 h 276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7440" h="2769326">
                <a:moveTo>
                  <a:pt x="0" y="0"/>
                </a:moveTo>
                <a:lnTo>
                  <a:pt x="2377440" y="0"/>
                </a:lnTo>
                <a:lnTo>
                  <a:pt x="2377440" y="2769326"/>
                </a:lnTo>
                <a:lnTo>
                  <a:pt x="0" y="276932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57BEC6-7C2B-4B03-B4DD-37A8D3CA46A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6542198" y="45213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工作总结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56464" y="45213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会议报告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70730" y="45213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商务展示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184995" y="45213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项目规划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1351334" y="545210"/>
            <a:ext cx="295275" cy="152400"/>
            <a:chOff x="3867150" y="1504950"/>
            <a:chExt cx="295275" cy="15240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3867150" y="1504950"/>
              <a:ext cx="295275" cy="0"/>
            </a:xfrm>
            <a:prstGeom prst="line">
              <a:avLst/>
            </a:prstGeom>
            <a:ln w="28575" cap="rnd">
              <a:solidFill>
                <a:schemeClr val="bg2">
                  <a:lumMod val="9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3867150" y="1581150"/>
              <a:ext cx="295275" cy="0"/>
            </a:xfrm>
            <a:prstGeom prst="line">
              <a:avLst/>
            </a:prstGeom>
            <a:ln w="28575" cap="rnd">
              <a:solidFill>
                <a:schemeClr val="bg2">
                  <a:lumMod val="9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867150" y="1657350"/>
              <a:ext cx="295275" cy="0"/>
            </a:xfrm>
            <a:prstGeom prst="line">
              <a:avLst/>
            </a:prstGeom>
            <a:ln w="28575" cap="rnd">
              <a:solidFill>
                <a:schemeClr val="bg2">
                  <a:lumMod val="9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560042" y="354074"/>
            <a:ext cx="1843450" cy="584775"/>
            <a:chOff x="560042" y="348558"/>
            <a:chExt cx="2243718" cy="711747"/>
          </a:xfrm>
        </p:grpSpPr>
        <p:grpSp>
          <p:nvGrpSpPr>
            <p:cNvPr id="13" name="Group 8"/>
            <p:cNvGrpSpPr>
              <a:grpSpLocks noChangeAspect="1"/>
            </p:cNvGrpSpPr>
            <p:nvPr/>
          </p:nvGrpSpPr>
          <p:grpSpPr bwMode="auto">
            <a:xfrm>
              <a:off x="560042" y="434340"/>
              <a:ext cx="546900" cy="498286"/>
              <a:chOff x="185" y="-402"/>
              <a:chExt cx="810" cy="738"/>
            </a:xfrm>
          </p:grpSpPr>
          <p:sp>
            <p:nvSpPr>
              <p:cNvPr id="15" name="Freeform 9"/>
              <p:cNvSpPr/>
              <p:nvPr/>
            </p:nvSpPr>
            <p:spPr bwMode="auto">
              <a:xfrm>
                <a:off x="185" y="-402"/>
                <a:ext cx="810" cy="738"/>
              </a:xfrm>
              <a:custGeom>
                <a:avLst/>
                <a:gdLst>
                  <a:gd name="T0" fmla="*/ 810 w 810"/>
                  <a:gd name="T1" fmla="*/ 369 h 738"/>
                  <a:gd name="T2" fmla="*/ 540 w 810"/>
                  <a:gd name="T3" fmla="*/ 738 h 738"/>
                  <a:gd name="T4" fmla="*/ 0 w 810"/>
                  <a:gd name="T5" fmla="*/ 0 h 738"/>
                  <a:gd name="T6" fmla="*/ 540 w 810"/>
                  <a:gd name="T7" fmla="*/ 0 h 738"/>
                  <a:gd name="T8" fmla="*/ 810 w 810"/>
                  <a:gd name="T9" fmla="*/ 369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0" h="738">
                    <a:moveTo>
                      <a:pt x="810" y="369"/>
                    </a:moveTo>
                    <a:lnTo>
                      <a:pt x="540" y="738"/>
                    </a:lnTo>
                    <a:lnTo>
                      <a:pt x="0" y="0"/>
                    </a:lnTo>
                    <a:lnTo>
                      <a:pt x="540" y="0"/>
                    </a:lnTo>
                    <a:lnTo>
                      <a:pt x="810" y="369"/>
                    </a:lnTo>
                    <a:close/>
                  </a:path>
                </a:pathLst>
              </a:custGeom>
              <a:solidFill>
                <a:srgbClr val="F76B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6" name="Freeform 10"/>
              <p:cNvSpPr/>
              <p:nvPr/>
            </p:nvSpPr>
            <p:spPr bwMode="auto">
              <a:xfrm>
                <a:off x="201" y="-17"/>
                <a:ext cx="524" cy="353"/>
              </a:xfrm>
              <a:custGeom>
                <a:avLst/>
                <a:gdLst>
                  <a:gd name="T0" fmla="*/ 270 w 524"/>
                  <a:gd name="T1" fmla="*/ 0 h 353"/>
                  <a:gd name="T2" fmla="*/ 0 w 524"/>
                  <a:gd name="T3" fmla="*/ 353 h 353"/>
                  <a:gd name="T4" fmla="*/ 524 w 524"/>
                  <a:gd name="T5" fmla="*/ 353 h 353"/>
                  <a:gd name="T6" fmla="*/ 270 w 524"/>
                  <a:gd name="T7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4" h="353">
                    <a:moveTo>
                      <a:pt x="270" y="0"/>
                    </a:moveTo>
                    <a:lnTo>
                      <a:pt x="0" y="353"/>
                    </a:lnTo>
                    <a:lnTo>
                      <a:pt x="524" y="353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rgbClr val="F8A7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7" name="Freeform 11"/>
              <p:cNvSpPr/>
              <p:nvPr/>
            </p:nvSpPr>
            <p:spPr bwMode="auto">
              <a:xfrm>
                <a:off x="201" y="-17"/>
                <a:ext cx="524" cy="353"/>
              </a:xfrm>
              <a:custGeom>
                <a:avLst/>
                <a:gdLst>
                  <a:gd name="T0" fmla="*/ 270 w 524"/>
                  <a:gd name="T1" fmla="*/ 0 h 353"/>
                  <a:gd name="T2" fmla="*/ 0 w 524"/>
                  <a:gd name="T3" fmla="*/ 353 h 353"/>
                  <a:gd name="T4" fmla="*/ 524 w 524"/>
                  <a:gd name="T5" fmla="*/ 353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4" h="353">
                    <a:moveTo>
                      <a:pt x="270" y="0"/>
                    </a:moveTo>
                    <a:lnTo>
                      <a:pt x="0" y="353"/>
                    </a:lnTo>
                    <a:lnTo>
                      <a:pt x="524" y="35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1100092" y="348558"/>
              <a:ext cx="1703668" cy="71174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b="1" dirty="0">
                  <a:gradFill flip="none" rotWithShape="1">
                    <a:gsLst>
                      <a:gs pos="50000">
                        <a:schemeClr val="accent1"/>
                      </a:gs>
                      <a:gs pos="50000">
                        <a:schemeClr val="accent2"/>
                      </a:gs>
                    </a:gsLst>
                    <a:lin ang="5400000" scaled="1"/>
                    <a:tileRect/>
                  </a:gradFill>
                  <a:latin typeface="Century Gothic" panose="020B0502020202020204" pitchFamily="34" charset="0"/>
                </a:rPr>
                <a:t>LOGO</a:t>
              </a: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4577748" y="1958927"/>
            <a:ext cx="6888480" cy="14452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sz="8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部门工作汇报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306093" y="3477260"/>
            <a:ext cx="616013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200" i="1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in a wider field</a:t>
            </a:r>
          </a:p>
        </p:txBody>
      </p:sp>
      <p:sp>
        <p:nvSpPr>
          <p:cNvPr id="35" name="矩形: 圆角 34"/>
          <p:cNvSpPr/>
          <p:nvPr/>
        </p:nvSpPr>
        <p:spPr>
          <a:xfrm>
            <a:off x="8696955" y="4157208"/>
            <a:ext cx="1240963" cy="32256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/>
          <p:cNvSpPr/>
          <p:nvPr/>
        </p:nvSpPr>
        <p:spPr>
          <a:xfrm>
            <a:off x="10108624" y="4157208"/>
            <a:ext cx="1240963" cy="32256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8918768" y="4143873"/>
            <a:ext cx="792480" cy="33718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sz="1600" dirty="0">
                <a:solidFill>
                  <a:schemeClr val="bg1"/>
                </a:solidFill>
              </a:rPr>
              <a:t>主讲人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0316295" y="4157208"/>
            <a:ext cx="92525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2020.10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921875" y="5327015"/>
            <a:ext cx="1468120" cy="402590"/>
            <a:chOff x="8444" y="9570"/>
            <a:chExt cx="2312" cy="634"/>
          </a:xfrm>
        </p:grpSpPr>
        <p:sp>
          <p:nvSpPr>
            <p:cNvPr id="39" name="椭圆 18"/>
            <p:cNvSpPr/>
            <p:nvPr/>
          </p:nvSpPr>
          <p:spPr>
            <a:xfrm>
              <a:off x="8574" y="9701"/>
              <a:ext cx="372" cy="372"/>
            </a:xfrm>
            <a:custGeom>
              <a:avLst/>
              <a:gdLst>
                <a:gd name="connsiteX0" fmla="*/ 64421 w 606933"/>
                <a:gd name="connsiteY0" fmla="*/ 368927 h 606087"/>
                <a:gd name="connsiteX1" fmla="*/ 64421 w 606933"/>
                <a:gd name="connsiteY1" fmla="*/ 408886 h 606087"/>
                <a:gd name="connsiteX2" fmla="*/ 218970 w 606933"/>
                <a:gd name="connsiteY2" fmla="*/ 408886 h 606087"/>
                <a:gd name="connsiteX3" fmla="*/ 218970 w 606933"/>
                <a:gd name="connsiteY3" fmla="*/ 368927 h 606087"/>
                <a:gd name="connsiteX4" fmla="*/ 387986 w 606933"/>
                <a:gd name="connsiteY4" fmla="*/ 368912 h 606087"/>
                <a:gd name="connsiteX5" fmla="*/ 387986 w 606933"/>
                <a:gd name="connsiteY5" fmla="*/ 408874 h 606087"/>
                <a:gd name="connsiteX6" fmla="*/ 542419 w 606933"/>
                <a:gd name="connsiteY6" fmla="*/ 408874 h 606087"/>
                <a:gd name="connsiteX7" fmla="*/ 542419 w 606933"/>
                <a:gd name="connsiteY7" fmla="*/ 368912 h 606087"/>
                <a:gd name="connsiteX8" fmla="*/ 64421 w 606933"/>
                <a:gd name="connsiteY8" fmla="*/ 271725 h 606087"/>
                <a:gd name="connsiteX9" fmla="*/ 64421 w 606933"/>
                <a:gd name="connsiteY9" fmla="*/ 311685 h 606087"/>
                <a:gd name="connsiteX10" fmla="*/ 218970 w 606933"/>
                <a:gd name="connsiteY10" fmla="*/ 311685 h 606087"/>
                <a:gd name="connsiteX11" fmla="*/ 218970 w 606933"/>
                <a:gd name="connsiteY11" fmla="*/ 271725 h 606087"/>
                <a:gd name="connsiteX12" fmla="*/ 387986 w 606933"/>
                <a:gd name="connsiteY12" fmla="*/ 271704 h 606087"/>
                <a:gd name="connsiteX13" fmla="*/ 387986 w 606933"/>
                <a:gd name="connsiteY13" fmla="*/ 311666 h 606087"/>
                <a:gd name="connsiteX14" fmla="*/ 542419 w 606933"/>
                <a:gd name="connsiteY14" fmla="*/ 311666 h 606087"/>
                <a:gd name="connsiteX15" fmla="*/ 542419 w 606933"/>
                <a:gd name="connsiteY15" fmla="*/ 271704 h 606087"/>
                <a:gd name="connsiteX16" fmla="*/ 64421 w 606933"/>
                <a:gd name="connsiteY16" fmla="*/ 174524 h 606087"/>
                <a:gd name="connsiteX17" fmla="*/ 64421 w 606933"/>
                <a:gd name="connsiteY17" fmla="*/ 214483 h 606087"/>
                <a:gd name="connsiteX18" fmla="*/ 218970 w 606933"/>
                <a:gd name="connsiteY18" fmla="*/ 214483 h 606087"/>
                <a:gd name="connsiteX19" fmla="*/ 218970 w 606933"/>
                <a:gd name="connsiteY19" fmla="*/ 174524 h 606087"/>
                <a:gd name="connsiteX20" fmla="*/ 387986 w 606933"/>
                <a:gd name="connsiteY20" fmla="*/ 174496 h 606087"/>
                <a:gd name="connsiteX21" fmla="*/ 387986 w 606933"/>
                <a:gd name="connsiteY21" fmla="*/ 214458 h 606087"/>
                <a:gd name="connsiteX22" fmla="*/ 542419 w 606933"/>
                <a:gd name="connsiteY22" fmla="*/ 214458 h 606087"/>
                <a:gd name="connsiteX23" fmla="*/ 542419 w 606933"/>
                <a:gd name="connsiteY23" fmla="*/ 174496 h 606087"/>
                <a:gd name="connsiteX24" fmla="*/ 323472 w 606933"/>
                <a:gd name="connsiteY24" fmla="*/ 97169 h 606087"/>
                <a:gd name="connsiteX25" fmla="*/ 606933 w 606933"/>
                <a:gd name="connsiteY25" fmla="*/ 97169 h 606087"/>
                <a:gd name="connsiteX26" fmla="*/ 606933 w 606933"/>
                <a:gd name="connsiteY26" fmla="*/ 606087 h 606087"/>
                <a:gd name="connsiteX27" fmla="*/ 485207 w 606933"/>
                <a:gd name="connsiteY27" fmla="*/ 606087 h 606087"/>
                <a:gd name="connsiteX28" fmla="*/ 485207 w 606933"/>
                <a:gd name="connsiteY28" fmla="*/ 513974 h 606087"/>
                <a:gd name="connsiteX29" fmla="*/ 445198 w 606933"/>
                <a:gd name="connsiteY29" fmla="*/ 513974 h 606087"/>
                <a:gd name="connsiteX30" fmla="*/ 445198 w 606933"/>
                <a:gd name="connsiteY30" fmla="*/ 606087 h 606087"/>
                <a:gd name="connsiteX31" fmla="*/ 323472 w 606933"/>
                <a:gd name="connsiteY31" fmla="*/ 606087 h 606087"/>
                <a:gd name="connsiteX32" fmla="*/ 64421 w 606933"/>
                <a:gd name="connsiteY32" fmla="*/ 77222 h 606087"/>
                <a:gd name="connsiteX33" fmla="*/ 64421 w 606933"/>
                <a:gd name="connsiteY33" fmla="*/ 117181 h 606087"/>
                <a:gd name="connsiteX34" fmla="*/ 218970 w 606933"/>
                <a:gd name="connsiteY34" fmla="*/ 117181 h 606087"/>
                <a:gd name="connsiteX35" fmla="*/ 218970 w 606933"/>
                <a:gd name="connsiteY35" fmla="*/ 77222 h 606087"/>
                <a:gd name="connsiteX36" fmla="*/ 0 w 606933"/>
                <a:gd name="connsiteY36" fmla="*/ 0 h 606087"/>
                <a:gd name="connsiteX37" fmla="*/ 283391 w 606933"/>
                <a:gd name="connsiteY37" fmla="*/ 0 h 606087"/>
                <a:gd name="connsiteX38" fmla="*/ 283391 w 606933"/>
                <a:gd name="connsiteY38" fmla="*/ 606087 h 606087"/>
                <a:gd name="connsiteX39" fmla="*/ 161752 w 606933"/>
                <a:gd name="connsiteY39" fmla="*/ 606087 h 606087"/>
                <a:gd name="connsiteX40" fmla="*/ 161752 w 606933"/>
                <a:gd name="connsiteY40" fmla="*/ 513980 h 606087"/>
                <a:gd name="connsiteX41" fmla="*/ 121739 w 606933"/>
                <a:gd name="connsiteY41" fmla="*/ 513980 h 606087"/>
                <a:gd name="connsiteX42" fmla="*/ 121739 w 606933"/>
                <a:gd name="connsiteY42" fmla="*/ 606087 h 606087"/>
                <a:gd name="connsiteX43" fmla="*/ 0 w 606933"/>
                <a:gd name="connsiteY43" fmla="*/ 606087 h 60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6933" h="606087">
                  <a:moveTo>
                    <a:pt x="64421" y="368927"/>
                  </a:moveTo>
                  <a:lnTo>
                    <a:pt x="64421" y="408886"/>
                  </a:lnTo>
                  <a:lnTo>
                    <a:pt x="218970" y="408886"/>
                  </a:lnTo>
                  <a:lnTo>
                    <a:pt x="218970" y="368927"/>
                  </a:lnTo>
                  <a:close/>
                  <a:moveTo>
                    <a:pt x="387986" y="368912"/>
                  </a:moveTo>
                  <a:lnTo>
                    <a:pt x="387986" y="408874"/>
                  </a:lnTo>
                  <a:lnTo>
                    <a:pt x="542419" y="408874"/>
                  </a:lnTo>
                  <a:lnTo>
                    <a:pt x="542419" y="368912"/>
                  </a:lnTo>
                  <a:close/>
                  <a:moveTo>
                    <a:pt x="64421" y="271725"/>
                  </a:moveTo>
                  <a:lnTo>
                    <a:pt x="64421" y="311685"/>
                  </a:lnTo>
                  <a:lnTo>
                    <a:pt x="218970" y="311685"/>
                  </a:lnTo>
                  <a:lnTo>
                    <a:pt x="218970" y="271725"/>
                  </a:lnTo>
                  <a:close/>
                  <a:moveTo>
                    <a:pt x="387986" y="271704"/>
                  </a:moveTo>
                  <a:lnTo>
                    <a:pt x="387986" y="311666"/>
                  </a:lnTo>
                  <a:lnTo>
                    <a:pt x="542419" y="311666"/>
                  </a:lnTo>
                  <a:lnTo>
                    <a:pt x="542419" y="271704"/>
                  </a:lnTo>
                  <a:close/>
                  <a:moveTo>
                    <a:pt x="64421" y="174524"/>
                  </a:moveTo>
                  <a:lnTo>
                    <a:pt x="64421" y="214483"/>
                  </a:lnTo>
                  <a:lnTo>
                    <a:pt x="218970" y="214483"/>
                  </a:lnTo>
                  <a:lnTo>
                    <a:pt x="218970" y="174524"/>
                  </a:lnTo>
                  <a:close/>
                  <a:moveTo>
                    <a:pt x="387986" y="174496"/>
                  </a:moveTo>
                  <a:lnTo>
                    <a:pt x="387986" y="214458"/>
                  </a:lnTo>
                  <a:lnTo>
                    <a:pt x="542419" y="214458"/>
                  </a:lnTo>
                  <a:lnTo>
                    <a:pt x="542419" y="174496"/>
                  </a:lnTo>
                  <a:close/>
                  <a:moveTo>
                    <a:pt x="323472" y="97169"/>
                  </a:moveTo>
                  <a:lnTo>
                    <a:pt x="606933" y="97169"/>
                  </a:lnTo>
                  <a:lnTo>
                    <a:pt x="606933" y="606087"/>
                  </a:lnTo>
                  <a:lnTo>
                    <a:pt x="485207" y="606087"/>
                  </a:lnTo>
                  <a:lnTo>
                    <a:pt x="485207" y="513974"/>
                  </a:lnTo>
                  <a:lnTo>
                    <a:pt x="445198" y="513974"/>
                  </a:lnTo>
                  <a:lnTo>
                    <a:pt x="445198" y="606087"/>
                  </a:lnTo>
                  <a:lnTo>
                    <a:pt x="323472" y="606087"/>
                  </a:lnTo>
                  <a:close/>
                  <a:moveTo>
                    <a:pt x="64421" y="77222"/>
                  </a:moveTo>
                  <a:lnTo>
                    <a:pt x="64421" y="117181"/>
                  </a:lnTo>
                  <a:lnTo>
                    <a:pt x="218970" y="117181"/>
                  </a:lnTo>
                  <a:lnTo>
                    <a:pt x="218970" y="77222"/>
                  </a:lnTo>
                  <a:close/>
                  <a:moveTo>
                    <a:pt x="0" y="0"/>
                  </a:moveTo>
                  <a:lnTo>
                    <a:pt x="283391" y="0"/>
                  </a:lnTo>
                  <a:lnTo>
                    <a:pt x="283391" y="606087"/>
                  </a:lnTo>
                  <a:lnTo>
                    <a:pt x="161752" y="606087"/>
                  </a:lnTo>
                  <a:lnTo>
                    <a:pt x="161752" y="513980"/>
                  </a:lnTo>
                  <a:lnTo>
                    <a:pt x="121739" y="513980"/>
                  </a:lnTo>
                  <a:lnTo>
                    <a:pt x="121739" y="606087"/>
                  </a:lnTo>
                  <a:lnTo>
                    <a:pt x="0" y="606087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1"/>
                </a:gs>
                <a:gs pos="50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" name="椭圆 18"/>
            <p:cNvSpPr/>
            <p:nvPr/>
          </p:nvSpPr>
          <p:spPr>
            <a:xfrm>
              <a:off x="8444" y="9572"/>
              <a:ext cx="632" cy="631"/>
            </a:xfrm>
            <a:prstGeom prst="ellips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" name="椭圆 19"/>
            <p:cNvSpPr/>
            <p:nvPr/>
          </p:nvSpPr>
          <p:spPr>
            <a:xfrm>
              <a:off x="9400" y="9685"/>
              <a:ext cx="401" cy="405"/>
            </a:xfrm>
            <a:custGeom>
              <a:avLst/>
              <a:gdLst>
                <a:gd name="T0" fmla="*/ 4165 w 6033"/>
                <a:gd name="T1" fmla="*/ 3494 h 6104"/>
                <a:gd name="T2" fmla="*/ 4030 w 6033"/>
                <a:gd name="T3" fmla="*/ 2533 h 6104"/>
                <a:gd name="T4" fmla="*/ 4030 w 6033"/>
                <a:gd name="T5" fmla="*/ 2391 h 6104"/>
                <a:gd name="T6" fmla="*/ 3550 w 6033"/>
                <a:gd name="T7" fmla="*/ 2054 h 6104"/>
                <a:gd name="T8" fmla="*/ 2598 w 6033"/>
                <a:gd name="T9" fmla="*/ 1945 h 6104"/>
                <a:gd name="T10" fmla="*/ 2498 w 6033"/>
                <a:gd name="T11" fmla="*/ 1562 h 6104"/>
                <a:gd name="T12" fmla="*/ 1920 w 6033"/>
                <a:gd name="T13" fmla="*/ 1662 h 6104"/>
                <a:gd name="T14" fmla="*/ 1162 w 6033"/>
                <a:gd name="T15" fmla="*/ 2256 h 6104"/>
                <a:gd name="T16" fmla="*/ 826 w 6033"/>
                <a:gd name="T17" fmla="*/ 2063 h 6104"/>
                <a:gd name="T18" fmla="*/ 460 w 6033"/>
                <a:gd name="T19" fmla="*/ 2471 h 6104"/>
                <a:gd name="T20" fmla="*/ 679 w 6033"/>
                <a:gd name="T21" fmla="*/ 2731 h 6104"/>
                <a:gd name="T22" fmla="*/ 101 w 6033"/>
                <a:gd name="T23" fmla="*/ 3494 h 6104"/>
                <a:gd name="T24" fmla="*/ 0 w 6033"/>
                <a:gd name="T25" fmla="*/ 4071 h 6104"/>
                <a:gd name="T26" fmla="*/ 346 w 6033"/>
                <a:gd name="T27" fmla="*/ 4172 h 6104"/>
                <a:gd name="T28" fmla="*/ 480 w 6033"/>
                <a:gd name="T29" fmla="*/ 5124 h 6104"/>
                <a:gd name="T30" fmla="*/ 817 w 6033"/>
                <a:gd name="T31" fmla="*/ 5603 h 6104"/>
                <a:gd name="T32" fmla="*/ 959 w 6033"/>
                <a:gd name="T33" fmla="*/ 5603 h 6104"/>
                <a:gd name="T34" fmla="*/ 1920 w 6033"/>
                <a:gd name="T35" fmla="*/ 5763 h 6104"/>
                <a:gd name="T36" fmla="*/ 2021 w 6033"/>
                <a:gd name="T37" fmla="*/ 6104 h 6104"/>
                <a:gd name="T38" fmla="*/ 2598 w 6033"/>
                <a:gd name="T39" fmla="*/ 6004 h 6104"/>
                <a:gd name="T40" fmla="*/ 3382 w 6033"/>
                <a:gd name="T41" fmla="*/ 5435 h 6104"/>
                <a:gd name="T42" fmla="*/ 3701 w 6033"/>
                <a:gd name="T43" fmla="*/ 5612 h 6104"/>
                <a:gd name="T44" fmla="*/ 4038 w 6033"/>
                <a:gd name="T45" fmla="*/ 5133 h 6104"/>
                <a:gd name="T46" fmla="*/ 4173 w 6033"/>
                <a:gd name="T47" fmla="*/ 4172 h 6104"/>
                <a:gd name="T48" fmla="*/ 4543 w 6033"/>
                <a:gd name="T49" fmla="*/ 4071 h 6104"/>
                <a:gd name="T50" fmla="*/ 4443 w 6033"/>
                <a:gd name="T51" fmla="*/ 3494 h 6104"/>
                <a:gd name="T52" fmla="*/ 1214 w 6033"/>
                <a:gd name="T53" fmla="*/ 3833 h 6104"/>
                <a:gd name="T54" fmla="*/ 3330 w 6033"/>
                <a:gd name="T55" fmla="*/ 3833 h 6104"/>
                <a:gd name="T56" fmla="*/ 2674 w 6033"/>
                <a:gd name="T57" fmla="*/ 3833 h 6104"/>
                <a:gd name="T58" fmla="*/ 1870 w 6033"/>
                <a:gd name="T59" fmla="*/ 3833 h 6104"/>
                <a:gd name="T60" fmla="*/ 2674 w 6033"/>
                <a:gd name="T61" fmla="*/ 3833 h 6104"/>
                <a:gd name="T62" fmla="*/ 5843 w 6033"/>
                <a:gd name="T63" fmla="*/ 1525 h 6104"/>
                <a:gd name="T64" fmla="*/ 5990 w 6033"/>
                <a:gd name="T65" fmla="*/ 987 h 6104"/>
                <a:gd name="T66" fmla="*/ 5921 w 6033"/>
                <a:gd name="T67" fmla="*/ 659 h 6104"/>
                <a:gd name="T68" fmla="*/ 5699 w 6033"/>
                <a:gd name="T69" fmla="*/ 686 h 6104"/>
                <a:gd name="T70" fmla="*/ 5424 w 6033"/>
                <a:gd name="T71" fmla="*/ 204 h 6104"/>
                <a:gd name="T72" fmla="*/ 5394 w 6033"/>
                <a:gd name="T73" fmla="*/ 129 h 6104"/>
                <a:gd name="T74" fmla="*/ 5068 w 6033"/>
                <a:gd name="T75" fmla="*/ 51 h 6104"/>
                <a:gd name="T76" fmla="*/ 4540 w 6033"/>
                <a:gd name="T77" fmla="*/ 194 h 6104"/>
                <a:gd name="T78" fmla="*/ 4405 w 6033"/>
                <a:gd name="T79" fmla="*/ 12 h 6104"/>
                <a:gd name="T80" fmla="*/ 4120 w 6033"/>
                <a:gd name="T81" fmla="*/ 187 h 6104"/>
                <a:gd name="T82" fmla="*/ 3843 w 6033"/>
                <a:gd name="T83" fmla="*/ 663 h 6104"/>
                <a:gd name="T84" fmla="*/ 3624 w 6033"/>
                <a:gd name="T85" fmla="*/ 631 h 6104"/>
                <a:gd name="T86" fmla="*/ 3515 w 6033"/>
                <a:gd name="T87" fmla="*/ 925 h 6104"/>
                <a:gd name="T88" fmla="*/ 3687 w 6033"/>
                <a:gd name="T89" fmla="*/ 1017 h 6104"/>
                <a:gd name="T90" fmla="*/ 3541 w 6033"/>
                <a:gd name="T91" fmla="*/ 1545 h 6104"/>
                <a:gd name="T92" fmla="*/ 3610 w 6033"/>
                <a:gd name="T93" fmla="*/ 1872 h 6104"/>
                <a:gd name="T94" fmla="*/ 3814 w 6033"/>
                <a:gd name="T95" fmla="*/ 1853 h 6104"/>
                <a:gd name="T96" fmla="*/ 4087 w 6033"/>
                <a:gd name="T97" fmla="*/ 2330 h 6104"/>
                <a:gd name="T98" fmla="*/ 4367 w 6033"/>
                <a:gd name="T99" fmla="*/ 2513 h 6104"/>
                <a:gd name="T100" fmla="*/ 4442 w 6033"/>
                <a:gd name="T101" fmla="*/ 2483 h 6104"/>
                <a:gd name="T102" fmla="*/ 4986 w 6033"/>
                <a:gd name="T103" fmla="*/ 2365 h 6104"/>
                <a:gd name="T104" fmla="*/ 5112 w 6033"/>
                <a:gd name="T105" fmla="*/ 2525 h 6104"/>
                <a:gd name="T106" fmla="*/ 5397 w 6033"/>
                <a:gd name="T107" fmla="*/ 2350 h 6104"/>
                <a:gd name="T108" fmla="*/ 5693 w 6033"/>
                <a:gd name="T109" fmla="*/ 1882 h 6104"/>
                <a:gd name="T110" fmla="*/ 5900 w 6033"/>
                <a:gd name="T111" fmla="*/ 1909 h 6104"/>
                <a:gd name="T112" fmla="*/ 5978 w 6033"/>
                <a:gd name="T113" fmla="*/ 1583 h 6104"/>
                <a:gd name="T114" fmla="*/ 4203 w 6033"/>
                <a:gd name="T115" fmla="*/ 1489 h 6104"/>
                <a:gd name="T116" fmla="*/ 5327 w 6033"/>
                <a:gd name="T117" fmla="*/ 1042 h 6104"/>
                <a:gd name="T118" fmla="*/ 4979 w 6033"/>
                <a:gd name="T119" fmla="*/ 1181 h 6104"/>
                <a:gd name="T120" fmla="*/ 4552 w 6033"/>
                <a:gd name="T121" fmla="*/ 1351 h 6104"/>
                <a:gd name="T122" fmla="*/ 4979 w 6033"/>
                <a:gd name="T123" fmla="*/ 1181 h 6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33" h="6104">
                  <a:moveTo>
                    <a:pt x="4443" y="3494"/>
                  </a:moveTo>
                  <a:lnTo>
                    <a:pt x="4165" y="3494"/>
                  </a:lnTo>
                  <a:cubicBezTo>
                    <a:pt x="4112" y="3217"/>
                    <a:pt x="4000" y="2955"/>
                    <a:pt x="3836" y="2726"/>
                  </a:cubicBezTo>
                  <a:lnTo>
                    <a:pt x="4030" y="2533"/>
                  </a:lnTo>
                  <a:cubicBezTo>
                    <a:pt x="4048" y="2514"/>
                    <a:pt x="4059" y="2488"/>
                    <a:pt x="4059" y="2462"/>
                  </a:cubicBezTo>
                  <a:cubicBezTo>
                    <a:pt x="4059" y="2435"/>
                    <a:pt x="4048" y="2410"/>
                    <a:pt x="4030" y="2391"/>
                  </a:cubicBezTo>
                  <a:lnTo>
                    <a:pt x="3692" y="2054"/>
                  </a:lnTo>
                  <a:cubicBezTo>
                    <a:pt x="3653" y="2015"/>
                    <a:pt x="3590" y="2015"/>
                    <a:pt x="3550" y="2054"/>
                  </a:cubicBezTo>
                  <a:lnTo>
                    <a:pt x="3351" y="2253"/>
                  </a:lnTo>
                  <a:cubicBezTo>
                    <a:pt x="3125" y="2098"/>
                    <a:pt x="2867" y="1992"/>
                    <a:pt x="2598" y="1945"/>
                  </a:cubicBezTo>
                  <a:lnTo>
                    <a:pt x="2598" y="1662"/>
                  </a:lnTo>
                  <a:cubicBezTo>
                    <a:pt x="2598" y="1607"/>
                    <a:pt x="2553" y="1562"/>
                    <a:pt x="2498" y="1562"/>
                  </a:cubicBezTo>
                  <a:lnTo>
                    <a:pt x="2021" y="1562"/>
                  </a:lnTo>
                  <a:cubicBezTo>
                    <a:pt x="1965" y="1562"/>
                    <a:pt x="1920" y="1607"/>
                    <a:pt x="1920" y="1662"/>
                  </a:cubicBezTo>
                  <a:lnTo>
                    <a:pt x="1920" y="1945"/>
                  </a:lnTo>
                  <a:cubicBezTo>
                    <a:pt x="1649" y="1993"/>
                    <a:pt x="1390" y="2099"/>
                    <a:pt x="1162" y="2256"/>
                  </a:cubicBezTo>
                  <a:lnTo>
                    <a:pt x="968" y="2063"/>
                  </a:lnTo>
                  <a:cubicBezTo>
                    <a:pt x="929" y="2023"/>
                    <a:pt x="865" y="2023"/>
                    <a:pt x="826" y="2063"/>
                  </a:cubicBezTo>
                  <a:lnTo>
                    <a:pt x="489" y="2400"/>
                  </a:lnTo>
                  <a:cubicBezTo>
                    <a:pt x="470" y="2419"/>
                    <a:pt x="460" y="2444"/>
                    <a:pt x="460" y="2471"/>
                  </a:cubicBezTo>
                  <a:cubicBezTo>
                    <a:pt x="460" y="2497"/>
                    <a:pt x="470" y="2523"/>
                    <a:pt x="489" y="2542"/>
                  </a:cubicBezTo>
                  <a:lnTo>
                    <a:pt x="679" y="2731"/>
                  </a:lnTo>
                  <a:cubicBezTo>
                    <a:pt x="517" y="2959"/>
                    <a:pt x="406" y="3220"/>
                    <a:pt x="354" y="3494"/>
                  </a:cubicBezTo>
                  <a:lnTo>
                    <a:pt x="101" y="3494"/>
                  </a:lnTo>
                  <a:cubicBezTo>
                    <a:pt x="45" y="3494"/>
                    <a:pt x="0" y="3539"/>
                    <a:pt x="0" y="3594"/>
                  </a:cubicBezTo>
                  <a:lnTo>
                    <a:pt x="0" y="4071"/>
                  </a:lnTo>
                  <a:cubicBezTo>
                    <a:pt x="0" y="4127"/>
                    <a:pt x="45" y="4172"/>
                    <a:pt x="101" y="4172"/>
                  </a:cubicBezTo>
                  <a:lnTo>
                    <a:pt x="346" y="4172"/>
                  </a:lnTo>
                  <a:cubicBezTo>
                    <a:pt x="392" y="4448"/>
                    <a:pt x="498" y="4713"/>
                    <a:pt x="658" y="4946"/>
                  </a:cubicBezTo>
                  <a:lnTo>
                    <a:pt x="480" y="5124"/>
                  </a:lnTo>
                  <a:cubicBezTo>
                    <a:pt x="441" y="5163"/>
                    <a:pt x="441" y="5227"/>
                    <a:pt x="480" y="5266"/>
                  </a:cubicBezTo>
                  <a:lnTo>
                    <a:pt x="817" y="5603"/>
                  </a:lnTo>
                  <a:cubicBezTo>
                    <a:pt x="836" y="5622"/>
                    <a:pt x="862" y="5633"/>
                    <a:pt x="888" y="5633"/>
                  </a:cubicBezTo>
                  <a:cubicBezTo>
                    <a:pt x="915" y="5633"/>
                    <a:pt x="940" y="5622"/>
                    <a:pt x="959" y="5603"/>
                  </a:cubicBezTo>
                  <a:lnTo>
                    <a:pt x="1131" y="5431"/>
                  </a:lnTo>
                  <a:cubicBezTo>
                    <a:pt x="1367" y="5599"/>
                    <a:pt x="1636" y="5713"/>
                    <a:pt x="1920" y="5763"/>
                  </a:cubicBezTo>
                  <a:lnTo>
                    <a:pt x="1920" y="6004"/>
                  </a:lnTo>
                  <a:cubicBezTo>
                    <a:pt x="1920" y="6059"/>
                    <a:pt x="1965" y="6104"/>
                    <a:pt x="2021" y="6104"/>
                  </a:cubicBezTo>
                  <a:lnTo>
                    <a:pt x="2498" y="6104"/>
                  </a:lnTo>
                  <a:cubicBezTo>
                    <a:pt x="2553" y="6104"/>
                    <a:pt x="2598" y="6059"/>
                    <a:pt x="2598" y="6004"/>
                  </a:cubicBezTo>
                  <a:lnTo>
                    <a:pt x="2598" y="5763"/>
                  </a:lnTo>
                  <a:cubicBezTo>
                    <a:pt x="2880" y="5713"/>
                    <a:pt x="3148" y="5601"/>
                    <a:pt x="3382" y="5435"/>
                  </a:cubicBezTo>
                  <a:lnTo>
                    <a:pt x="3559" y="5612"/>
                  </a:lnTo>
                  <a:cubicBezTo>
                    <a:pt x="3597" y="5650"/>
                    <a:pt x="3664" y="5650"/>
                    <a:pt x="3701" y="5612"/>
                  </a:cubicBezTo>
                  <a:lnTo>
                    <a:pt x="4038" y="5275"/>
                  </a:lnTo>
                  <a:cubicBezTo>
                    <a:pt x="4078" y="5235"/>
                    <a:pt x="4078" y="5172"/>
                    <a:pt x="4038" y="5133"/>
                  </a:cubicBezTo>
                  <a:lnTo>
                    <a:pt x="3857" y="4951"/>
                  </a:lnTo>
                  <a:cubicBezTo>
                    <a:pt x="4019" y="4717"/>
                    <a:pt x="4126" y="4450"/>
                    <a:pt x="4173" y="4172"/>
                  </a:cubicBezTo>
                  <a:lnTo>
                    <a:pt x="4443" y="4172"/>
                  </a:lnTo>
                  <a:cubicBezTo>
                    <a:pt x="4498" y="4172"/>
                    <a:pt x="4543" y="4127"/>
                    <a:pt x="4543" y="4071"/>
                  </a:cubicBezTo>
                  <a:lnTo>
                    <a:pt x="4543" y="3594"/>
                  </a:lnTo>
                  <a:cubicBezTo>
                    <a:pt x="4543" y="3539"/>
                    <a:pt x="4498" y="3494"/>
                    <a:pt x="4443" y="3494"/>
                  </a:cubicBezTo>
                  <a:close/>
                  <a:moveTo>
                    <a:pt x="2272" y="4891"/>
                  </a:moveTo>
                  <a:cubicBezTo>
                    <a:pt x="1687" y="4891"/>
                    <a:pt x="1214" y="4417"/>
                    <a:pt x="1214" y="3833"/>
                  </a:cubicBezTo>
                  <a:cubicBezTo>
                    <a:pt x="1214" y="3248"/>
                    <a:pt x="1687" y="2775"/>
                    <a:pt x="2272" y="2775"/>
                  </a:cubicBezTo>
                  <a:cubicBezTo>
                    <a:pt x="2856" y="2775"/>
                    <a:pt x="3330" y="3248"/>
                    <a:pt x="3330" y="3833"/>
                  </a:cubicBezTo>
                  <a:cubicBezTo>
                    <a:pt x="3330" y="4417"/>
                    <a:pt x="2856" y="4891"/>
                    <a:pt x="2272" y="4891"/>
                  </a:cubicBezTo>
                  <a:close/>
                  <a:moveTo>
                    <a:pt x="2674" y="3833"/>
                  </a:moveTo>
                  <a:cubicBezTo>
                    <a:pt x="2674" y="4055"/>
                    <a:pt x="2494" y="4235"/>
                    <a:pt x="2272" y="4235"/>
                  </a:cubicBezTo>
                  <a:cubicBezTo>
                    <a:pt x="2050" y="4235"/>
                    <a:pt x="1870" y="4055"/>
                    <a:pt x="1870" y="3833"/>
                  </a:cubicBezTo>
                  <a:cubicBezTo>
                    <a:pt x="1870" y="3611"/>
                    <a:pt x="2050" y="3431"/>
                    <a:pt x="2272" y="3431"/>
                  </a:cubicBezTo>
                  <a:cubicBezTo>
                    <a:pt x="2494" y="3431"/>
                    <a:pt x="2674" y="3611"/>
                    <a:pt x="2674" y="3833"/>
                  </a:cubicBezTo>
                  <a:close/>
                  <a:moveTo>
                    <a:pt x="5978" y="1583"/>
                  </a:moveTo>
                  <a:lnTo>
                    <a:pt x="5843" y="1525"/>
                  </a:lnTo>
                  <a:cubicBezTo>
                    <a:pt x="5879" y="1366"/>
                    <a:pt x="5880" y="1202"/>
                    <a:pt x="5846" y="1044"/>
                  </a:cubicBezTo>
                  <a:lnTo>
                    <a:pt x="5990" y="987"/>
                  </a:lnTo>
                  <a:cubicBezTo>
                    <a:pt x="6019" y="975"/>
                    <a:pt x="6033" y="942"/>
                    <a:pt x="6022" y="913"/>
                  </a:cubicBezTo>
                  <a:lnTo>
                    <a:pt x="5921" y="659"/>
                  </a:lnTo>
                  <a:cubicBezTo>
                    <a:pt x="5909" y="630"/>
                    <a:pt x="5876" y="616"/>
                    <a:pt x="5846" y="627"/>
                  </a:cubicBezTo>
                  <a:lnTo>
                    <a:pt x="5699" y="686"/>
                  </a:lnTo>
                  <a:cubicBezTo>
                    <a:pt x="5612" y="550"/>
                    <a:pt x="5497" y="435"/>
                    <a:pt x="5362" y="348"/>
                  </a:cubicBezTo>
                  <a:lnTo>
                    <a:pt x="5424" y="204"/>
                  </a:lnTo>
                  <a:cubicBezTo>
                    <a:pt x="5430" y="190"/>
                    <a:pt x="5430" y="175"/>
                    <a:pt x="5424" y="160"/>
                  </a:cubicBezTo>
                  <a:cubicBezTo>
                    <a:pt x="5419" y="146"/>
                    <a:pt x="5408" y="135"/>
                    <a:pt x="5394" y="129"/>
                  </a:cubicBezTo>
                  <a:lnTo>
                    <a:pt x="5144" y="21"/>
                  </a:lnTo>
                  <a:cubicBezTo>
                    <a:pt x="5115" y="9"/>
                    <a:pt x="5081" y="22"/>
                    <a:pt x="5068" y="51"/>
                  </a:cubicBezTo>
                  <a:lnTo>
                    <a:pt x="5005" y="199"/>
                  </a:lnTo>
                  <a:cubicBezTo>
                    <a:pt x="4851" y="164"/>
                    <a:pt x="4693" y="163"/>
                    <a:pt x="4540" y="194"/>
                  </a:cubicBezTo>
                  <a:lnTo>
                    <a:pt x="4480" y="44"/>
                  </a:lnTo>
                  <a:cubicBezTo>
                    <a:pt x="4468" y="15"/>
                    <a:pt x="4435" y="0"/>
                    <a:pt x="4405" y="12"/>
                  </a:cubicBezTo>
                  <a:lnTo>
                    <a:pt x="4152" y="113"/>
                  </a:lnTo>
                  <a:cubicBezTo>
                    <a:pt x="4123" y="125"/>
                    <a:pt x="4108" y="158"/>
                    <a:pt x="4120" y="187"/>
                  </a:cubicBezTo>
                  <a:lnTo>
                    <a:pt x="4180" y="337"/>
                  </a:lnTo>
                  <a:cubicBezTo>
                    <a:pt x="4046" y="420"/>
                    <a:pt x="3931" y="532"/>
                    <a:pt x="3843" y="663"/>
                  </a:cubicBezTo>
                  <a:lnTo>
                    <a:pt x="3699" y="601"/>
                  </a:lnTo>
                  <a:cubicBezTo>
                    <a:pt x="3670" y="589"/>
                    <a:pt x="3636" y="602"/>
                    <a:pt x="3624" y="631"/>
                  </a:cubicBezTo>
                  <a:lnTo>
                    <a:pt x="3516" y="881"/>
                  </a:lnTo>
                  <a:cubicBezTo>
                    <a:pt x="3510" y="896"/>
                    <a:pt x="3510" y="911"/>
                    <a:pt x="3515" y="925"/>
                  </a:cubicBezTo>
                  <a:cubicBezTo>
                    <a:pt x="3521" y="940"/>
                    <a:pt x="3532" y="951"/>
                    <a:pt x="3546" y="957"/>
                  </a:cubicBezTo>
                  <a:lnTo>
                    <a:pt x="3687" y="1017"/>
                  </a:lnTo>
                  <a:cubicBezTo>
                    <a:pt x="3649" y="1173"/>
                    <a:pt x="3645" y="1334"/>
                    <a:pt x="3675" y="1491"/>
                  </a:cubicBezTo>
                  <a:lnTo>
                    <a:pt x="3541" y="1545"/>
                  </a:lnTo>
                  <a:cubicBezTo>
                    <a:pt x="3512" y="1556"/>
                    <a:pt x="3497" y="1590"/>
                    <a:pt x="3509" y="1619"/>
                  </a:cubicBezTo>
                  <a:lnTo>
                    <a:pt x="3610" y="1872"/>
                  </a:lnTo>
                  <a:cubicBezTo>
                    <a:pt x="3621" y="1902"/>
                    <a:pt x="3655" y="1916"/>
                    <a:pt x="3684" y="1904"/>
                  </a:cubicBezTo>
                  <a:lnTo>
                    <a:pt x="3814" y="1853"/>
                  </a:lnTo>
                  <a:cubicBezTo>
                    <a:pt x="3897" y="1990"/>
                    <a:pt x="4009" y="2108"/>
                    <a:pt x="4143" y="2198"/>
                  </a:cubicBezTo>
                  <a:lnTo>
                    <a:pt x="4087" y="2330"/>
                  </a:lnTo>
                  <a:cubicBezTo>
                    <a:pt x="4074" y="2359"/>
                    <a:pt x="4087" y="2393"/>
                    <a:pt x="4117" y="2405"/>
                  </a:cubicBezTo>
                  <a:lnTo>
                    <a:pt x="4367" y="2513"/>
                  </a:lnTo>
                  <a:cubicBezTo>
                    <a:pt x="4381" y="2519"/>
                    <a:pt x="4397" y="2519"/>
                    <a:pt x="4411" y="2514"/>
                  </a:cubicBezTo>
                  <a:cubicBezTo>
                    <a:pt x="4425" y="2508"/>
                    <a:pt x="4436" y="2497"/>
                    <a:pt x="4442" y="2483"/>
                  </a:cubicBezTo>
                  <a:lnTo>
                    <a:pt x="4497" y="2355"/>
                  </a:lnTo>
                  <a:cubicBezTo>
                    <a:pt x="4658" y="2395"/>
                    <a:pt x="4825" y="2398"/>
                    <a:pt x="4986" y="2365"/>
                  </a:cubicBezTo>
                  <a:lnTo>
                    <a:pt x="5037" y="2493"/>
                  </a:lnTo>
                  <a:cubicBezTo>
                    <a:pt x="5049" y="2522"/>
                    <a:pt x="5082" y="2537"/>
                    <a:pt x="5112" y="2525"/>
                  </a:cubicBezTo>
                  <a:lnTo>
                    <a:pt x="5365" y="2424"/>
                  </a:lnTo>
                  <a:cubicBezTo>
                    <a:pt x="5394" y="2413"/>
                    <a:pt x="5409" y="2379"/>
                    <a:pt x="5397" y="2350"/>
                  </a:cubicBezTo>
                  <a:lnTo>
                    <a:pt x="5346" y="2222"/>
                  </a:lnTo>
                  <a:cubicBezTo>
                    <a:pt x="5485" y="2136"/>
                    <a:pt x="5604" y="2020"/>
                    <a:pt x="5693" y="1882"/>
                  </a:cubicBezTo>
                  <a:lnTo>
                    <a:pt x="5825" y="1939"/>
                  </a:lnTo>
                  <a:cubicBezTo>
                    <a:pt x="5852" y="1951"/>
                    <a:pt x="5888" y="1937"/>
                    <a:pt x="5900" y="1909"/>
                  </a:cubicBezTo>
                  <a:lnTo>
                    <a:pt x="6008" y="1658"/>
                  </a:lnTo>
                  <a:cubicBezTo>
                    <a:pt x="6020" y="1629"/>
                    <a:pt x="6007" y="1595"/>
                    <a:pt x="5978" y="1583"/>
                  </a:cubicBezTo>
                  <a:close/>
                  <a:moveTo>
                    <a:pt x="4989" y="1828"/>
                  </a:moveTo>
                  <a:cubicBezTo>
                    <a:pt x="4678" y="1951"/>
                    <a:pt x="4327" y="1800"/>
                    <a:pt x="4203" y="1489"/>
                  </a:cubicBezTo>
                  <a:cubicBezTo>
                    <a:pt x="4080" y="1179"/>
                    <a:pt x="4231" y="828"/>
                    <a:pt x="4542" y="704"/>
                  </a:cubicBezTo>
                  <a:cubicBezTo>
                    <a:pt x="4852" y="581"/>
                    <a:pt x="5204" y="732"/>
                    <a:pt x="5327" y="1042"/>
                  </a:cubicBezTo>
                  <a:cubicBezTo>
                    <a:pt x="5451" y="1353"/>
                    <a:pt x="5299" y="1704"/>
                    <a:pt x="4989" y="1828"/>
                  </a:cubicBezTo>
                  <a:close/>
                  <a:moveTo>
                    <a:pt x="4979" y="1181"/>
                  </a:moveTo>
                  <a:cubicBezTo>
                    <a:pt x="5025" y="1299"/>
                    <a:pt x="4968" y="1432"/>
                    <a:pt x="4850" y="1479"/>
                  </a:cubicBezTo>
                  <a:cubicBezTo>
                    <a:pt x="4732" y="1526"/>
                    <a:pt x="4599" y="1468"/>
                    <a:pt x="4552" y="1351"/>
                  </a:cubicBezTo>
                  <a:cubicBezTo>
                    <a:pt x="4505" y="1233"/>
                    <a:pt x="4563" y="1099"/>
                    <a:pt x="4680" y="1053"/>
                  </a:cubicBezTo>
                  <a:cubicBezTo>
                    <a:pt x="4798" y="1006"/>
                    <a:pt x="4932" y="1063"/>
                    <a:pt x="4979" y="1181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1"/>
                </a:gs>
                <a:gs pos="50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" name="椭圆 19"/>
            <p:cNvSpPr/>
            <p:nvPr/>
          </p:nvSpPr>
          <p:spPr>
            <a:xfrm>
              <a:off x="9283" y="9571"/>
              <a:ext cx="635" cy="632"/>
            </a:xfrm>
            <a:prstGeom prst="ellips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" name="椭圆 20"/>
            <p:cNvSpPr/>
            <p:nvPr/>
          </p:nvSpPr>
          <p:spPr>
            <a:xfrm>
              <a:off x="10237" y="9705"/>
              <a:ext cx="405" cy="365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1"/>
                </a:gs>
                <a:gs pos="50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" name="椭圆 20"/>
            <p:cNvSpPr/>
            <p:nvPr/>
          </p:nvSpPr>
          <p:spPr>
            <a:xfrm>
              <a:off x="10124" y="9570"/>
              <a:ext cx="632" cy="635"/>
            </a:xfrm>
            <a:prstGeom prst="ellips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2" name="Freeform 12_1"/>
          <p:cNvSpPr/>
          <p:nvPr userDrawn="1"/>
        </p:nvSpPr>
        <p:spPr bwMode="auto">
          <a:xfrm>
            <a:off x="3228651" y="3895040"/>
            <a:ext cx="1696243" cy="1957203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2"/>
          <p:cNvSpPr/>
          <p:nvPr userDrawn="1"/>
        </p:nvSpPr>
        <p:spPr bwMode="auto">
          <a:xfrm>
            <a:off x="3323871" y="4004910"/>
            <a:ext cx="1505801" cy="1737465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8" name="Freeform 12_1"/>
          <p:cNvSpPr/>
          <p:nvPr/>
        </p:nvSpPr>
        <p:spPr bwMode="auto">
          <a:xfrm>
            <a:off x="1749946" y="1313383"/>
            <a:ext cx="2442396" cy="2818148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2"/>
          <p:cNvSpPr/>
          <p:nvPr/>
        </p:nvSpPr>
        <p:spPr bwMode="auto">
          <a:xfrm>
            <a:off x="1771481" y="1443009"/>
            <a:ext cx="2168181" cy="2501748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29000">
                <a:schemeClr val="accent2"/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20" name="stethoscope_291360"/>
          <p:cNvSpPr>
            <a:spLocks noChangeAspect="1"/>
          </p:cNvSpPr>
          <p:nvPr userDrawn="1"/>
        </p:nvSpPr>
        <p:spPr bwMode="auto">
          <a:xfrm>
            <a:off x="2317254" y="2111420"/>
            <a:ext cx="1178386" cy="1134833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" name="stethoscope_291360"/>
          <p:cNvSpPr>
            <a:spLocks noChangeAspect="1"/>
          </p:cNvSpPr>
          <p:nvPr userDrawn="1"/>
        </p:nvSpPr>
        <p:spPr bwMode="auto">
          <a:xfrm>
            <a:off x="3671387" y="4475271"/>
            <a:ext cx="843073" cy="768282"/>
          </a:xfrm>
          <a:custGeom>
            <a:avLst/>
            <a:gdLst>
              <a:gd name="connsiteX0" fmla="*/ 406219 w 606580"/>
              <a:gd name="connsiteY0" fmla="*/ 452425 h 552769"/>
              <a:gd name="connsiteX1" fmla="*/ 485233 w 606580"/>
              <a:gd name="connsiteY1" fmla="*/ 452425 h 552769"/>
              <a:gd name="connsiteX2" fmla="*/ 496004 w 606580"/>
              <a:gd name="connsiteY2" fmla="*/ 463183 h 552769"/>
              <a:gd name="connsiteX3" fmla="*/ 496004 w 606580"/>
              <a:gd name="connsiteY3" fmla="*/ 542104 h 552769"/>
              <a:gd name="connsiteX4" fmla="*/ 485233 w 606580"/>
              <a:gd name="connsiteY4" fmla="*/ 552769 h 552769"/>
              <a:gd name="connsiteX5" fmla="*/ 406219 w 606580"/>
              <a:gd name="connsiteY5" fmla="*/ 552769 h 552769"/>
              <a:gd name="connsiteX6" fmla="*/ 395448 w 606580"/>
              <a:gd name="connsiteY6" fmla="*/ 542104 h 552769"/>
              <a:gd name="connsiteX7" fmla="*/ 395448 w 606580"/>
              <a:gd name="connsiteY7" fmla="*/ 463183 h 552769"/>
              <a:gd name="connsiteX8" fmla="*/ 406219 w 606580"/>
              <a:gd name="connsiteY8" fmla="*/ 452425 h 552769"/>
              <a:gd name="connsiteX9" fmla="*/ 263748 w 606580"/>
              <a:gd name="connsiteY9" fmla="*/ 452425 h 552769"/>
              <a:gd name="connsiteX10" fmla="*/ 342762 w 606580"/>
              <a:gd name="connsiteY10" fmla="*/ 452425 h 552769"/>
              <a:gd name="connsiteX11" fmla="*/ 353533 w 606580"/>
              <a:gd name="connsiteY11" fmla="*/ 463183 h 552769"/>
              <a:gd name="connsiteX12" fmla="*/ 353533 w 606580"/>
              <a:gd name="connsiteY12" fmla="*/ 542104 h 552769"/>
              <a:gd name="connsiteX13" fmla="*/ 342762 w 606580"/>
              <a:gd name="connsiteY13" fmla="*/ 552769 h 552769"/>
              <a:gd name="connsiteX14" fmla="*/ 263748 w 606580"/>
              <a:gd name="connsiteY14" fmla="*/ 552769 h 552769"/>
              <a:gd name="connsiteX15" fmla="*/ 252977 w 606580"/>
              <a:gd name="connsiteY15" fmla="*/ 542104 h 552769"/>
              <a:gd name="connsiteX16" fmla="*/ 252977 w 606580"/>
              <a:gd name="connsiteY16" fmla="*/ 463183 h 552769"/>
              <a:gd name="connsiteX17" fmla="*/ 263748 w 606580"/>
              <a:gd name="connsiteY17" fmla="*/ 452425 h 552769"/>
              <a:gd name="connsiteX18" fmla="*/ 121347 w 606580"/>
              <a:gd name="connsiteY18" fmla="*/ 452425 h 552769"/>
              <a:gd name="connsiteX19" fmla="*/ 200361 w 606580"/>
              <a:gd name="connsiteY19" fmla="*/ 452425 h 552769"/>
              <a:gd name="connsiteX20" fmla="*/ 211132 w 606580"/>
              <a:gd name="connsiteY20" fmla="*/ 463183 h 552769"/>
              <a:gd name="connsiteX21" fmla="*/ 211132 w 606580"/>
              <a:gd name="connsiteY21" fmla="*/ 542104 h 552769"/>
              <a:gd name="connsiteX22" fmla="*/ 200361 w 606580"/>
              <a:gd name="connsiteY22" fmla="*/ 552769 h 552769"/>
              <a:gd name="connsiteX23" fmla="*/ 121347 w 606580"/>
              <a:gd name="connsiteY23" fmla="*/ 552769 h 552769"/>
              <a:gd name="connsiteX24" fmla="*/ 110576 w 606580"/>
              <a:gd name="connsiteY24" fmla="*/ 542104 h 552769"/>
              <a:gd name="connsiteX25" fmla="*/ 110576 w 606580"/>
              <a:gd name="connsiteY25" fmla="*/ 463183 h 552769"/>
              <a:gd name="connsiteX26" fmla="*/ 121347 w 606580"/>
              <a:gd name="connsiteY26" fmla="*/ 452425 h 552769"/>
              <a:gd name="connsiteX27" fmla="*/ 406219 w 606580"/>
              <a:gd name="connsiteY27" fmla="*/ 307342 h 552769"/>
              <a:gd name="connsiteX28" fmla="*/ 485233 w 606580"/>
              <a:gd name="connsiteY28" fmla="*/ 307342 h 552769"/>
              <a:gd name="connsiteX29" fmla="*/ 496004 w 606580"/>
              <a:gd name="connsiteY29" fmla="*/ 318100 h 552769"/>
              <a:gd name="connsiteX30" fmla="*/ 496004 w 606580"/>
              <a:gd name="connsiteY30" fmla="*/ 396928 h 552769"/>
              <a:gd name="connsiteX31" fmla="*/ 485233 w 606580"/>
              <a:gd name="connsiteY31" fmla="*/ 407686 h 552769"/>
              <a:gd name="connsiteX32" fmla="*/ 406219 w 606580"/>
              <a:gd name="connsiteY32" fmla="*/ 407686 h 552769"/>
              <a:gd name="connsiteX33" fmla="*/ 395448 w 606580"/>
              <a:gd name="connsiteY33" fmla="*/ 396928 h 552769"/>
              <a:gd name="connsiteX34" fmla="*/ 395448 w 606580"/>
              <a:gd name="connsiteY34" fmla="*/ 318100 h 552769"/>
              <a:gd name="connsiteX35" fmla="*/ 406219 w 606580"/>
              <a:gd name="connsiteY35" fmla="*/ 307342 h 552769"/>
              <a:gd name="connsiteX36" fmla="*/ 263748 w 606580"/>
              <a:gd name="connsiteY36" fmla="*/ 307342 h 552769"/>
              <a:gd name="connsiteX37" fmla="*/ 342762 w 606580"/>
              <a:gd name="connsiteY37" fmla="*/ 307342 h 552769"/>
              <a:gd name="connsiteX38" fmla="*/ 353533 w 606580"/>
              <a:gd name="connsiteY38" fmla="*/ 318100 h 552769"/>
              <a:gd name="connsiteX39" fmla="*/ 353533 w 606580"/>
              <a:gd name="connsiteY39" fmla="*/ 396928 h 552769"/>
              <a:gd name="connsiteX40" fmla="*/ 342762 w 606580"/>
              <a:gd name="connsiteY40" fmla="*/ 407686 h 552769"/>
              <a:gd name="connsiteX41" fmla="*/ 263748 w 606580"/>
              <a:gd name="connsiteY41" fmla="*/ 407686 h 552769"/>
              <a:gd name="connsiteX42" fmla="*/ 252977 w 606580"/>
              <a:gd name="connsiteY42" fmla="*/ 396928 h 552769"/>
              <a:gd name="connsiteX43" fmla="*/ 252977 w 606580"/>
              <a:gd name="connsiteY43" fmla="*/ 318100 h 552769"/>
              <a:gd name="connsiteX44" fmla="*/ 263748 w 606580"/>
              <a:gd name="connsiteY44" fmla="*/ 307342 h 552769"/>
              <a:gd name="connsiteX45" fmla="*/ 121347 w 606580"/>
              <a:gd name="connsiteY45" fmla="*/ 307342 h 552769"/>
              <a:gd name="connsiteX46" fmla="*/ 200361 w 606580"/>
              <a:gd name="connsiteY46" fmla="*/ 307342 h 552769"/>
              <a:gd name="connsiteX47" fmla="*/ 211132 w 606580"/>
              <a:gd name="connsiteY47" fmla="*/ 318100 h 552769"/>
              <a:gd name="connsiteX48" fmla="*/ 211132 w 606580"/>
              <a:gd name="connsiteY48" fmla="*/ 396928 h 552769"/>
              <a:gd name="connsiteX49" fmla="*/ 200361 w 606580"/>
              <a:gd name="connsiteY49" fmla="*/ 407686 h 552769"/>
              <a:gd name="connsiteX50" fmla="*/ 121347 w 606580"/>
              <a:gd name="connsiteY50" fmla="*/ 407686 h 552769"/>
              <a:gd name="connsiteX51" fmla="*/ 110576 w 606580"/>
              <a:gd name="connsiteY51" fmla="*/ 396928 h 552769"/>
              <a:gd name="connsiteX52" fmla="*/ 110576 w 606580"/>
              <a:gd name="connsiteY52" fmla="*/ 318100 h 552769"/>
              <a:gd name="connsiteX53" fmla="*/ 121347 w 606580"/>
              <a:gd name="connsiteY53" fmla="*/ 307342 h 552769"/>
              <a:gd name="connsiteX54" fmla="*/ 298044 w 606580"/>
              <a:gd name="connsiteY54" fmla="*/ 1390 h 552769"/>
              <a:gd name="connsiteX55" fmla="*/ 308629 w 606580"/>
              <a:gd name="connsiteY55" fmla="*/ 1390 h 552769"/>
              <a:gd name="connsiteX56" fmla="*/ 601102 w 606580"/>
              <a:gd name="connsiteY56" fmla="*/ 165839 h 552769"/>
              <a:gd name="connsiteX57" fmla="*/ 606580 w 606580"/>
              <a:gd name="connsiteY57" fmla="*/ 175202 h 552769"/>
              <a:gd name="connsiteX58" fmla="*/ 606580 w 606580"/>
              <a:gd name="connsiteY58" fmla="*/ 549617 h 552769"/>
              <a:gd name="connsiteX59" fmla="*/ 603330 w 606580"/>
              <a:gd name="connsiteY59" fmla="*/ 552769 h 552769"/>
              <a:gd name="connsiteX60" fmla="*/ 538800 w 606580"/>
              <a:gd name="connsiteY60" fmla="*/ 552769 h 552769"/>
              <a:gd name="connsiteX61" fmla="*/ 535551 w 606580"/>
              <a:gd name="connsiteY61" fmla="*/ 549617 h 552769"/>
              <a:gd name="connsiteX62" fmla="*/ 535551 w 606580"/>
              <a:gd name="connsiteY62" fmla="*/ 231842 h 552769"/>
              <a:gd name="connsiteX63" fmla="*/ 71029 w 606580"/>
              <a:gd name="connsiteY63" fmla="*/ 231842 h 552769"/>
              <a:gd name="connsiteX64" fmla="*/ 71029 w 606580"/>
              <a:gd name="connsiteY64" fmla="*/ 549525 h 552769"/>
              <a:gd name="connsiteX65" fmla="*/ 67779 w 606580"/>
              <a:gd name="connsiteY65" fmla="*/ 552769 h 552769"/>
              <a:gd name="connsiteX66" fmla="*/ 3250 w 606580"/>
              <a:gd name="connsiteY66" fmla="*/ 552769 h 552769"/>
              <a:gd name="connsiteX67" fmla="*/ 0 w 606580"/>
              <a:gd name="connsiteY67" fmla="*/ 549525 h 552769"/>
              <a:gd name="connsiteX68" fmla="*/ 0 w 606580"/>
              <a:gd name="connsiteY68" fmla="*/ 175202 h 552769"/>
              <a:gd name="connsiteX69" fmla="*/ 5478 w 606580"/>
              <a:gd name="connsiteY69" fmla="*/ 165839 h 55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6580" h="552769">
                <a:moveTo>
                  <a:pt x="406219" y="452425"/>
                </a:moveTo>
                <a:lnTo>
                  <a:pt x="485233" y="452425"/>
                </a:lnTo>
                <a:cubicBezTo>
                  <a:pt x="491176" y="452425"/>
                  <a:pt x="496004" y="457248"/>
                  <a:pt x="496004" y="463183"/>
                </a:cubicBezTo>
                <a:lnTo>
                  <a:pt x="496004" y="542104"/>
                </a:lnTo>
                <a:cubicBezTo>
                  <a:pt x="496004" y="548040"/>
                  <a:pt x="491176" y="552769"/>
                  <a:pt x="485233" y="552769"/>
                </a:cubicBezTo>
                <a:lnTo>
                  <a:pt x="406219" y="552769"/>
                </a:lnTo>
                <a:cubicBezTo>
                  <a:pt x="400276" y="552769"/>
                  <a:pt x="395448" y="548040"/>
                  <a:pt x="395448" y="542104"/>
                </a:cubicBezTo>
                <a:lnTo>
                  <a:pt x="395448" y="463183"/>
                </a:lnTo>
                <a:cubicBezTo>
                  <a:pt x="395448" y="457248"/>
                  <a:pt x="400276" y="452425"/>
                  <a:pt x="406219" y="452425"/>
                </a:cubicBezTo>
                <a:close/>
                <a:moveTo>
                  <a:pt x="263748" y="452425"/>
                </a:moveTo>
                <a:lnTo>
                  <a:pt x="342762" y="452425"/>
                </a:lnTo>
                <a:cubicBezTo>
                  <a:pt x="348705" y="452425"/>
                  <a:pt x="353533" y="457248"/>
                  <a:pt x="353533" y="463183"/>
                </a:cubicBezTo>
                <a:lnTo>
                  <a:pt x="353533" y="542104"/>
                </a:lnTo>
                <a:cubicBezTo>
                  <a:pt x="353533" y="548040"/>
                  <a:pt x="348705" y="552769"/>
                  <a:pt x="342762" y="552769"/>
                </a:cubicBezTo>
                <a:lnTo>
                  <a:pt x="263748" y="552769"/>
                </a:lnTo>
                <a:cubicBezTo>
                  <a:pt x="257805" y="552769"/>
                  <a:pt x="252977" y="548040"/>
                  <a:pt x="252977" y="542104"/>
                </a:cubicBezTo>
                <a:lnTo>
                  <a:pt x="252977" y="463183"/>
                </a:lnTo>
                <a:cubicBezTo>
                  <a:pt x="252977" y="457248"/>
                  <a:pt x="257805" y="452425"/>
                  <a:pt x="263748" y="452425"/>
                </a:cubicBezTo>
                <a:close/>
                <a:moveTo>
                  <a:pt x="121347" y="452425"/>
                </a:moveTo>
                <a:lnTo>
                  <a:pt x="200361" y="452425"/>
                </a:lnTo>
                <a:cubicBezTo>
                  <a:pt x="206304" y="452425"/>
                  <a:pt x="211132" y="457248"/>
                  <a:pt x="211132" y="463183"/>
                </a:cubicBezTo>
                <a:lnTo>
                  <a:pt x="211132" y="542104"/>
                </a:lnTo>
                <a:cubicBezTo>
                  <a:pt x="211132" y="548040"/>
                  <a:pt x="206304" y="552769"/>
                  <a:pt x="200361" y="552769"/>
                </a:cubicBezTo>
                <a:lnTo>
                  <a:pt x="121347" y="552769"/>
                </a:lnTo>
                <a:cubicBezTo>
                  <a:pt x="115404" y="552769"/>
                  <a:pt x="110576" y="548040"/>
                  <a:pt x="110576" y="542104"/>
                </a:cubicBezTo>
                <a:lnTo>
                  <a:pt x="110576" y="463183"/>
                </a:lnTo>
                <a:cubicBezTo>
                  <a:pt x="110576" y="457248"/>
                  <a:pt x="115404" y="452425"/>
                  <a:pt x="121347" y="452425"/>
                </a:cubicBezTo>
                <a:close/>
                <a:moveTo>
                  <a:pt x="406219" y="307342"/>
                </a:moveTo>
                <a:lnTo>
                  <a:pt x="485233" y="307342"/>
                </a:lnTo>
                <a:cubicBezTo>
                  <a:pt x="491176" y="307342"/>
                  <a:pt x="496004" y="312165"/>
                  <a:pt x="496004" y="318100"/>
                </a:cubicBezTo>
                <a:lnTo>
                  <a:pt x="496004" y="396928"/>
                </a:lnTo>
                <a:cubicBezTo>
                  <a:pt x="496004" y="402864"/>
                  <a:pt x="491176" y="407686"/>
                  <a:pt x="485233" y="407686"/>
                </a:cubicBezTo>
                <a:lnTo>
                  <a:pt x="406219" y="407686"/>
                </a:lnTo>
                <a:cubicBezTo>
                  <a:pt x="400276" y="407686"/>
                  <a:pt x="395448" y="402864"/>
                  <a:pt x="395448" y="396928"/>
                </a:cubicBezTo>
                <a:lnTo>
                  <a:pt x="395448" y="318100"/>
                </a:lnTo>
                <a:cubicBezTo>
                  <a:pt x="395448" y="312165"/>
                  <a:pt x="400276" y="307342"/>
                  <a:pt x="406219" y="307342"/>
                </a:cubicBezTo>
                <a:close/>
                <a:moveTo>
                  <a:pt x="263748" y="307342"/>
                </a:moveTo>
                <a:lnTo>
                  <a:pt x="342762" y="307342"/>
                </a:lnTo>
                <a:cubicBezTo>
                  <a:pt x="348705" y="307342"/>
                  <a:pt x="353533" y="312165"/>
                  <a:pt x="353533" y="318100"/>
                </a:cubicBezTo>
                <a:lnTo>
                  <a:pt x="353533" y="396928"/>
                </a:lnTo>
                <a:cubicBezTo>
                  <a:pt x="353533" y="402864"/>
                  <a:pt x="348705" y="407686"/>
                  <a:pt x="342762" y="407686"/>
                </a:cubicBezTo>
                <a:lnTo>
                  <a:pt x="263748" y="407686"/>
                </a:lnTo>
                <a:cubicBezTo>
                  <a:pt x="257805" y="407686"/>
                  <a:pt x="252977" y="402864"/>
                  <a:pt x="252977" y="396928"/>
                </a:cubicBezTo>
                <a:lnTo>
                  <a:pt x="252977" y="318100"/>
                </a:lnTo>
                <a:cubicBezTo>
                  <a:pt x="252977" y="312165"/>
                  <a:pt x="257805" y="307342"/>
                  <a:pt x="263748" y="307342"/>
                </a:cubicBezTo>
                <a:close/>
                <a:moveTo>
                  <a:pt x="121347" y="307342"/>
                </a:moveTo>
                <a:lnTo>
                  <a:pt x="200361" y="307342"/>
                </a:lnTo>
                <a:cubicBezTo>
                  <a:pt x="206304" y="307342"/>
                  <a:pt x="211132" y="312165"/>
                  <a:pt x="211132" y="318100"/>
                </a:cubicBezTo>
                <a:lnTo>
                  <a:pt x="211132" y="396928"/>
                </a:lnTo>
                <a:cubicBezTo>
                  <a:pt x="211132" y="402864"/>
                  <a:pt x="206304" y="407686"/>
                  <a:pt x="200361" y="407686"/>
                </a:cubicBezTo>
                <a:lnTo>
                  <a:pt x="121347" y="407686"/>
                </a:lnTo>
                <a:cubicBezTo>
                  <a:pt x="115404" y="407686"/>
                  <a:pt x="110576" y="402864"/>
                  <a:pt x="110576" y="396928"/>
                </a:cubicBezTo>
                <a:lnTo>
                  <a:pt x="110576" y="318100"/>
                </a:lnTo>
                <a:cubicBezTo>
                  <a:pt x="110576" y="312165"/>
                  <a:pt x="115404" y="307342"/>
                  <a:pt x="121347" y="307342"/>
                </a:cubicBezTo>
                <a:close/>
                <a:moveTo>
                  <a:pt x="298044" y="1390"/>
                </a:moveTo>
                <a:cubicBezTo>
                  <a:pt x="301294" y="-464"/>
                  <a:pt x="305286" y="-464"/>
                  <a:pt x="308629" y="1390"/>
                </a:cubicBezTo>
                <a:lnTo>
                  <a:pt x="601102" y="165839"/>
                </a:lnTo>
                <a:cubicBezTo>
                  <a:pt x="604537" y="167693"/>
                  <a:pt x="606580" y="171309"/>
                  <a:pt x="606580" y="175202"/>
                </a:cubicBezTo>
                <a:lnTo>
                  <a:pt x="606580" y="549617"/>
                </a:lnTo>
                <a:cubicBezTo>
                  <a:pt x="606580" y="551379"/>
                  <a:pt x="605187" y="552769"/>
                  <a:pt x="603330" y="552769"/>
                </a:cubicBezTo>
                <a:lnTo>
                  <a:pt x="538800" y="552769"/>
                </a:lnTo>
                <a:cubicBezTo>
                  <a:pt x="537036" y="552769"/>
                  <a:pt x="535551" y="551379"/>
                  <a:pt x="535551" y="549617"/>
                </a:cubicBezTo>
                <a:lnTo>
                  <a:pt x="535551" y="231842"/>
                </a:lnTo>
                <a:lnTo>
                  <a:pt x="71029" y="231842"/>
                </a:lnTo>
                <a:lnTo>
                  <a:pt x="71029" y="549525"/>
                </a:lnTo>
                <a:cubicBezTo>
                  <a:pt x="71029" y="551379"/>
                  <a:pt x="69544" y="552769"/>
                  <a:pt x="67779" y="552769"/>
                </a:cubicBezTo>
                <a:lnTo>
                  <a:pt x="3250" y="552769"/>
                </a:lnTo>
                <a:cubicBezTo>
                  <a:pt x="1486" y="552769"/>
                  <a:pt x="0" y="551379"/>
                  <a:pt x="0" y="549525"/>
                </a:cubicBezTo>
                <a:lnTo>
                  <a:pt x="0" y="175202"/>
                </a:lnTo>
                <a:cubicBezTo>
                  <a:pt x="0" y="171309"/>
                  <a:pt x="2136" y="167693"/>
                  <a:pt x="5478" y="1658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Freeform 12"/>
          <p:cNvSpPr/>
          <p:nvPr userDrawn="1"/>
        </p:nvSpPr>
        <p:spPr bwMode="auto">
          <a:xfrm>
            <a:off x="940081" y="3482305"/>
            <a:ext cx="1505801" cy="1737465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5" name="stethoscope_291360"/>
          <p:cNvSpPr>
            <a:spLocks noChangeAspect="1"/>
          </p:cNvSpPr>
          <p:nvPr userDrawn="1"/>
        </p:nvSpPr>
        <p:spPr bwMode="auto">
          <a:xfrm>
            <a:off x="1287597" y="3952666"/>
            <a:ext cx="843073" cy="768282"/>
          </a:xfrm>
          <a:custGeom>
            <a:avLst/>
            <a:gdLst>
              <a:gd name="connsiteX0" fmla="*/ 406219 w 606580"/>
              <a:gd name="connsiteY0" fmla="*/ 452425 h 552769"/>
              <a:gd name="connsiteX1" fmla="*/ 485233 w 606580"/>
              <a:gd name="connsiteY1" fmla="*/ 452425 h 552769"/>
              <a:gd name="connsiteX2" fmla="*/ 496004 w 606580"/>
              <a:gd name="connsiteY2" fmla="*/ 463183 h 552769"/>
              <a:gd name="connsiteX3" fmla="*/ 496004 w 606580"/>
              <a:gd name="connsiteY3" fmla="*/ 542104 h 552769"/>
              <a:gd name="connsiteX4" fmla="*/ 485233 w 606580"/>
              <a:gd name="connsiteY4" fmla="*/ 552769 h 552769"/>
              <a:gd name="connsiteX5" fmla="*/ 406219 w 606580"/>
              <a:gd name="connsiteY5" fmla="*/ 552769 h 552769"/>
              <a:gd name="connsiteX6" fmla="*/ 395448 w 606580"/>
              <a:gd name="connsiteY6" fmla="*/ 542104 h 552769"/>
              <a:gd name="connsiteX7" fmla="*/ 395448 w 606580"/>
              <a:gd name="connsiteY7" fmla="*/ 463183 h 552769"/>
              <a:gd name="connsiteX8" fmla="*/ 406219 w 606580"/>
              <a:gd name="connsiteY8" fmla="*/ 452425 h 552769"/>
              <a:gd name="connsiteX9" fmla="*/ 263748 w 606580"/>
              <a:gd name="connsiteY9" fmla="*/ 452425 h 552769"/>
              <a:gd name="connsiteX10" fmla="*/ 342762 w 606580"/>
              <a:gd name="connsiteY10" fmla="*/ 452425 h 552769"/>
              <a:gd name="connsiteX11" fmla="*/ 353533 w 606580"/>
              <a:gd name="connsiteY11" fmla="*/ 463183 h 552769"/>
              <a:gd name="connsiteX12" fmla="*/ 353533 w 606580"/>
              <a:gd name="connsiteY12" fmla="*/ 542104 h 552769"/>
              <a:gd name="connsiteX13" fmla="*/ 342762 w 606580"/>
              <a:gd name="connsiteY13" fmla="*/ 552769 h 552769"/>
              <a:gd name="connsiteX14" fmla="*/ 263748 w 606580"/>
              <a:gd name="connsiteY14" fmla="*/ 552769 h 552769"/>
              <a:gd name="connsiteX15" fmla="*/ 252977 w 606580"/>
              <a:gd name="connsiteY15" fmla="*/ 542104 h 552769"/>
              <a:gd name="connsiteX16" fmla="*/ 252977 w 606580"/>
              <a:gd name="connsiteY16" fmla="*/ 463183 h 552769"/>
              <a:gd name="connsiteX17" fmla="*/ 263748 w 606580"/>
              <a:gd name="connsiteY17" fmla="*/ 452425 h 552769"/>
              <a:gd name="connsiteX18" fmla="*/ 121347 w 606580"/>
              <a:gd name="connsiteY18" fmla="*/ 452425 h 552769"/>
              <a:gd name="connsiteX19" fmla="*/ 200361 w 606580"/>
              <a:gd name="connsiteY19" fmla="*/ 452425 h 552769"/>
              <a:gd name="connsiteX20" fmla="*/ 211132 w 606580"/>
              <a:gd name="connsiteY20" fmla="*/ 463183 h 552769"/>
              <a:gd name="connsiteX21" fmla="*/ 211132 w 606580"/>
              <a:gd name="connsiteY21" fmla="*/ 542104 h 552769"/>
              <a:gd name="connsiteX22" fmla="*/ 200361 w 606580"/>
              <a:gd name="connsiteY22" fmla="*/ 552769 h 552769"/>
              <a:gd name="connsiteX23" fmla="*/ 121347 w 606580"/>
              <a:gd name="connsiteY23" fmla="*/ 552769 h 552769"/>
              <a:gd name="connsiteX24" fmla="*/ 110576 w 606580"/>
              <a:gd name="connsiteY24" fmla="*/ 542104 h 552769"/>
              <a:gd name="connsiteX25" fmla="*/ 110576 w 606580"/>
              <a:gd name="connsiteY25" fmla="*/ 463183 h 552769"/>
              <a:gd name="connsiteX26" fmla="*/ 121347 w 606580"/>
              <a:gd name="connsiteY26" fmla="*/ 452425 h 552769"/>
              <a:gd name="connsiteX27" fmla="*/ 406219 w 606580"/>
              <a:gd name="connsiteY27" fmla="*/ 307342 h 552769"/>
              <a:gd name="connsiteX28" fmla="*/ 485233 w 606580"/>
              <a:gd name="connsiteY28" fmla="*/ 307342 h 552769"/>
              <a:gd name="connsiteX29" fmla="*/ 496004 w 606580"/>
              <a:gd name="connsiteY29" fmla="*/ 318100 h 552769"/>
              <a:gd name="connsiteX30" fmla="*/ 496004 w 606580"/>
              <a:gd name="connsiteY30" fmla="*/ 396928 h 552769"/>
              <a:gd name="connsiteX31" fmla="*/ 485233 w 606580"/>
              <a:gd name="connsiteY31" fmla="*/ 407686 h 552769"/>
              <a:gd name="connsiteX32" fmla="*/ 406219 w 606580"/>
              <a:gd name="connsiteY32" fmla="*/ 407686 h 552769"/>
              <a:gd name="connsiteX33" fmla="*/ 395448 w 606580"/>
              <a:gd name="connsiteY33" fmla="*/ 396928 h 552769"/>
              <a:gd name="connsiteX34" fmla="*/ 395448 w 606580"/>
              <a:gd name="connsiteY34" fmla="*/ 318100 h 552769"/>
              <a:gd name="connsiteX35" fmla="*/ 406219 w 606580"/>
              <a:gd name="connsiteY35" fmla="*/ 307342 h 552769"/>
              <a:gd name="connsiteX36" fmla="*/ 263748 w 606580"/>
              <a:gd name="connsiteY36" fmla="*/ 307342 h 552769"/>
              <a:gd name="connsiteX37" fmla="*/ 342762 w 606580"/>
              <a:gd name="connsiteY37" fmla="*/ 307342 h 552769"/>
              <a:gd name="connsiteX38" fmla="*/ 353533 w 606580"/>
              <a:gd name="connsiteY38" fmla="*/ 318100 h 552769"/>
              <a:gd name="connsiteX39" fmla="*/ 353533 w 606580"/>
              <a:gd name="connsiteY39" fmla="*/ 396928 h 552769"/>
              <a:gd name="connsiteX40" fmla="*/ 342762 w 606580"/>
              <a:gd name="connsiteY40" fmla="*/ 407686 h 552769"/>
              <a:gd name="connsiteX41" fmla="*/ 263748 w 606580"/>
              <a:gd name="connsiteY41" fmla="*/ 407686 h 552769"/>
              <a:gd name="connsiteX42" fmla="*/ 252977 w 606580"/>
              <a:gd name="connsiteY42" fmla="*/ 396928 h 552769"/>
              <a:gd name="connsiteX43" fmla="*/ 252977 w 606580"/>
              <a:gd name="connsiteY43" fmla="*/ 318100 h 552769"/>
              <a:gd name="connsiteX44" fmla="*/ 263748 w 606580"/>
              <a:gd name="connsiteY44" fmla="*/ 307342 h 552769"/>
              <a:gd name="connsiteX45" fmla="*/ 121347 w 606580"/>
              <a:gd name="connsiteY45" fmla="*/ 307342 h 552769"/>
              <a:gd name="connsiteX46" fmla="*/ 200361 w 606580"/>
              <a:gd name="connsiteY46" fmla="*/ 307342 h 552769"/>
              <a:gd name="connsiteX47" fmla="*/ 211132 w 606580"/>
              <a:gd name="connsiteY47" fmla="*/ 318100 h 552769"/>
              <a:gd name="connsiteX48" fmla="*/ 211132 w 606580"/>
              <a:gd name="connsiteY48" fmla="*/ 396928 h 552769"/>
              <a:gd name="connsiteX49" fmla="*/ 200361 w 606580"/>
              <a:gd name="connsiteY49" fmla="*/ 407686 h 552769"/>
              <a:gd name="connsiteX50" fmla="*/ 121347 w 606580"/>
              <a:gd name="connsiteY50" fmla="*/ 407686 h 552769"/>
              <a:gd name="connsiteX51" fmla="*/ 110576 w 606580"/>
              <a:gd name="connsiteY51" fmla="*/ 396928 h 552769"/>
              <a:gd name="connsiteX52" fmla="*/ 110576 w 606580"/>
              <a:gd name="connsiteY52" fmla="*/ 318100 h 552769"/>
              <a:gd name="connsiteX53" fmla="*/ 121347 w 606580"/>
              <a:gd name="connsiteY53" fmla="*/ 307342 h 552769"/>
              <a:gd name="connsiteX54" fmla="*/ 298044 w 606580"/>
              <a:gd name="connsiteY54" fmla="*/ 1390 h 552769"/>
              <a:gd name="connsiteX55" fmla="*/ 308629 w 606580"/>
              <a:gd name="connsiteY55" fmla="*/ 1390 h 552769"/>
              <a:gd name="connsiteX56" fmla="*/ 601102 w 606580"/>
              <a:gd name="connsiteY56" fmla="*/ 165839 h 552769"/>
              <a:gd name="connsiteX57" fmla="*/ 606580 w 606580"/>
              <a:gd name="connsiteY57" fmla="*/ 175202 h 552769"/>
              <a:gd name="connsiteX58" fmla="*/ 606580 w 606580"/>
              <a:gd name="connsiteY58" fmla="*/ 549617 h 552769"/>
              <a:gd name="connsiteX59" fmla="*/ 603330 w 606580"/>
              <a:gd name="connsiteY59" fmla="*/ 552769 h 552769"/>
              <a:gd name="connsiteX60" fmla="*/ 538800 w 606580"/>
              <a:gd name="connsiteY60" fmla="*/ 552769 h 552769"/>
              <a:gd name="connsiteX61" fmla="*/ 535551 w 606580"/>
              <a:gd name="connsiteY61" fmla="*/ 549617 h 552769"/>
              <a:gd name="connsiteX62" fmla="*/ 535551 w 606580"/>
              <a:gd name="connsiteY62" fmla="*/ 231842 h 552769"/>
              <a:gd name="connsiteX63" fmla="*/ 71029 w 606580"/>
              <a:gd name="connsiteY63" fmla="*/ 231842 h 552769"/>
              <a:gd name="connsiteX64" fmla="*/ 71029 w 606580"/>
              <a:gd name="connsiteY64" fmla="*/ 549525 h 552769"/>
              <a:gd name="connsiteX65" fmla="*/ 67779 w 606580"/>
              <a:gd name="connsiteY65" fmla="*/ 552769 h 552769"/>
              <a:gd name="connsiteX66" fmla="*/ 3250 w 606580"/>
              <a:gd name="connsiteY66" fmla="*/ 552769 h 552769"/>
              <a:gd name="connsiteX67" fmla="*/ 0 w 606580"/>
              <a:gd name="connsiteY67" fmla="*/ 549525 h 552769"/>
              <a:gd name="connsiteX68" fmla="*/ 0 w 606580"/>
              <a:gd name="connsiteY68" fmla="*/ 175202 h 552769"/>
              <a:gd name="connsiteX69" fmla="*/ 5478 w 606580"/>
              <a:gd name="connsiteY69" fmla="*/ 165839 h 55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6580" h="552769">
                <a:moveTo>
                  <a:pt x="406219" y="452425"/>
                </a:moveTo>
                <a:lnTo>
                  <a:pt x="485233" y="452425"/>
                </a:lnTo>
                <a:cubicBezTo>
                  <a:pt x="491176" y="452425"/>
                  <a:pt x="496004" y="457248"/>
                  <a:pt x="496004" y="463183"/>
                </a:cubicBezTo>
                <a:lnTo>
                  <a:pt x="496004" y="542104"/>
                </a:lnTo>
                <a:cubicBezTo>
                  <a:pt x="496004" y="548040"/>
                  <a:pt x="491176" y="552769"/>
                  <a:pt x="485233" y="552769"/>
                </a:cubicBezTo>
                <a:lnTo>
                  <a:pt x="406219" y="552769"/>
                </a:lnTo>
                <a:cubicBezTo>
                  <a:pt x="400276" y="552769"/>
                  <a:pt x="395448" y="548040"/>
                  <a:pt x="395448" y="542104"/>
                </a:cubicBezTo>
                <a:lnTo>
                  <a:pt x="395448" y="463183"/>
                </a:lnTo>
                <a:cubicBezTo>
                  <a:pt x="395448" y="457248"/>
                  <a:pt x="400276" y="452425"/>
                  <a:pt x="406219" y="452425"/>
                </a:cubicBezTo>
                <a:close/>
                <a:moveTo>
                  <a:pt x="263748" y="452425"/>
                </a:moveTo>
                <a:lnTo>
                  <a:pt x="342762" y="452425"/>
                </a:lnTo>
                <a:cubicBezTo>
                  <a:pt x="348705" y="452425"/>
                  <a:pt x="353533" y="457248"/>
                  <a:pt x="353533" y="463183"/>
                </a:cubicBezTo>
                <a:lnTo>
                  <a:pt x="353533" y="542104"/>
                </a:lnTo>
                <a:cubicBezTo>
                  <a:pt x="353533" y="548040"/>
                  <a:pt x="348705" y="552769"/>
                  <a:pt x="342762" y="552769"/>
                </a:cubicBezTo>
                <a:lnTo>
                  <a:pt x="263748" y="552769"/>
                </a:lnTo>
                <a:cubicBezTo>
                  <a:pt x="257805" y="552769"/>
                  <a:pt x="252977" y="548040"/>
                  <a:pt x="252977" y="542104"/>
                </a:cubicBezTo>
                <a:lnTo>
                  <a:pt x="252977" y="463183"/>
                </a:lnTo>
                <a:cubicBezTo>
                  <a:pt x="252977" y="457248"/>
                  <a:pt x="257805" y="452425"/>
                  <a:pt x="263748" y="452425"/>
                </a:cubicBezTo>
                <a:close/>
                <a:moveTo>
                  <a:pt x="121347" y="452425"/>
                </a:moveTo>
                <a:lnTo>
                  <a:pt x="200361" y="452425"/>
                </a:lnTo>
                <a:cubicBezTo>
                  <a:pt x="206304" y="452425"/>
                  <a:pt x="211132" y="457248"/>
                  <a:pt x="211132" y="463183"/>
                </a:cubicBezTo>
                <a:lnTo>
                  <a:pt x="211132" y="542104"/>
                </a:lnTo>
                <a:cubicBezTo>
                  <a:pt x="211132" y="548040"/>
                  <a:pt x="206304" y="552769"/>
                  <a:pt x="200361" y="552769"/>
                </a:cubicBezTo>
                <a:lnTo>
                  <a:pt x="121347" y="552769"/>
                </a:lnTo>
                <a:cubicBezTo>
                  <a:pt x="115404" y="552769"/>
                  <a:pt x="110576" y="548040"/>
                  <a:pt x="110576" y="542104"/>
                </a:cubicBezTo>
                <a:lnTo>
                  <a:pt x="110576" y="463183"/>
                </a:lnTo>
                <a:cubicBezTo>
                  <a:pt x="110576" y="457248"/>
                  <a:pt x="115404" y="452425"/>
                  <a:pt x="121347" y="452425"/>
                </a:cubicBezTo>
                <a:close/>
                <a:moveTo>
                  <a:pt x="406219" y="307342"/>
                </a:moveTo>
                <a:lnTo>
                  <a:pt x="485233" y="307342"/>
                </a:lnTo>
                <a:cubicBezTo>
                  <a:pt x="491176" y="307342"/>
                  <a:pt x="496004" y="312165"/>
                  <a:pt x="496004" y="318100"/>
                </a:cubicBezTo>
                <a:lnTo>
                  <a:pt x="496004" y="396928"/>
                </a:lnTo>
                <a:cubicBezTo>
                  <a:pt x="496004" y="402864"/>
                  <a:pt x="491176" y="407686"/>
                  <a:pt x="485233" y="407686"/>
                </a:cubicBezTo>
                <a:lnTo>
                  <a:pt x="406219" y="407686"/>
                </a:lnTo>
                <a:cubicBezTo>
                  <a:pt x="400276" y="407686"/>
                  <a:pt x="395448" y="402864"/>
                  <a:pt x="395448" y="396928"/>
                </a:cubicBezTo>
                <a:lnTo>
                  <a:pt x="395448" y="318100"/>
                </a:lnTo>
                <a:cubicBezTo>
                  <a:pt x="395448" y="312165"/>
                  <a:pt x="400276" y="307342"/>
                  <a:pt x="406219" y="307342"/>
                </a:cubicBezTo>
                <a:close/>
                <a:moveTo>
                  <a:pt x="263748" y="307342"/>
                </a:moveTo>
                <a:lnTo>
                  <a:pt x="342762" y="307342"/>
                </a:lnTo>
                <a:cubicBezTo>
                  <a:pt x="348705" y="307342"/>
                  <a:pt x="353533" y="312165"/>
                  <a:pt x="353533" y="318100"/>
                </a:cubicBezTo>
                <a:lnTo>
                  <a:pt x="353533" y="396928"/>
                </a:lnTo>
                <a:cubicBezTo>
                  <a:pt x="353533" y="402864"/>
                  <a:pt x="348705" y="407686"/>
                  <a:pt x="342762" y="407686"/>
                </a:cubicBezTo>
                <a:lnTo>
                  <a:pt x="263748" y="407686"/>
                </a:lnTo>
                <a:cubicBezTo>
                  <a:pt x="257805" y="407686"/>
                  <a:pt x="252977" y="402864"/>
                  <a:pt x="252977" y="396928"/>
                </a:cubicBezTo>
                <a:lnTo>
                  <a:pt x="252977" y="318100"/>
                </a:lnTo>
                <a:cubicBezTo>
                  <a:pt x="252977" y="312165"/>
                  <a:pt x="257805" y="307342"/>
                  <a:pt x="263748" y="307342"/>
                </a:cubicBezTo>
                <a:close/>
                <a:moveTo>
                  <a:pt x="121347" y="307342"/>
                </a:moveTo>
                <a:lnTo>
                  <a:pt x="200361" y="307342"/>
                </a:lnTo>
                <a:cubicBezTo>
                  <a:pt x="206304" y="307342"/>
                  <a:pt x="211132" y="312165"/>
                  <a:pt x="211132" y="318100"/>
                </a:cubicBezTo>
                <a:lnTo>
                  <a:pt x="211132" y="396928"/>
                </a:lnTo>
                <a:cubicBezTo>
                  <a:pt x="211132" y="402864"/>
                  <a:pt x="206304" y="407686"/>
                  <a:pt x="200361" y="407686"/>
                </a:cubicBezTo>
                <a:lnTo>
                  <a:pt x="121347" y="407686"/>
                </a:lnTo>
                <a:cubicBezTo>
                  <a:pt x="115404" y="407686"/>
                  <a:pt x="110576" y="402864"/>
                  <a:pt x="110576" y="396928"/>
                </a:cubicBezTo>
                <a:lnTo>
                  <a:pt x="110576" y="318100"/>
                </a:lnTo>
                <a:cubicBezTo>
                  <a:pt x="110576" y="312165"/>
                  <a:pt x="115404" y="307342"/>
                  <a:pt x="121347" y="307342"/>
                </a:cubicBezTo>
                <a:close/>
                <a:moveTo>
                  <a:pt x="298044" y="1390"/>
                </a:moveTo>
                <a:cubicBezTo>
                  <a:pt x="301294" y="-464"/>
                  <a:pt x="305286" y="-464"/>
                  <a:pt x="308629" y="1390"/>
                </a:cubicBezTo>
                <a:lnTo>
                  <a:pt x="601102" y="165839"/>
                </a:lnTo>
                <a:cubicBezTo>
                  <a:pt x="604537" y="167693"/>
                  <a:pt x="606580" y="171309"/>
                  <a:pt x="606580" y="175202"/>
                </a:cubicBezTo>
                <a:lnTo>
                  <a:pt x="606580" y="549617"/>
                </a:lnTo>
                <a:cubicBezTo>
                  <a:pt x="606580" y="551379"/>
                  <a:pt x="605187" y="552769"/>
                  <a:pt x="603330" y="552769"/>
                </a:cubicBezTo>
                <a:lnTo>
                  <a:pt x="538800" y="552769"/>
                </a:lnTo>
                <a:cubicBezTo>
                  <a:pt x="537036" y="552769"/>
                  <a:pt x="535551" y="551379"/>
                  <a:pt x="535551" y="549617"/>
                </a:cubicBezTo>
                <a:lnTo>
                  <a:pt x="535551" y="231842"/>
                </a:lnTo>
                <a:lnTo>
                  <a:pt x="71029" y="231842"/>
                </a:lnTo>
                <a:lnTo>
                  <a:pt x="71029" y="549525"/>
                </a:lnTo>
                <a:cubicBezTo>
                  <a:pt x="71029" y="551379"/>
                  <a:pt x="69544" y="552769"/>
                  <a:pt x="67779" y="552769"/>
                </a:cubicBezTo>
                <a:lnTo>
                  <a:pt x="3250" y="552769"/>
                </a:lnTo>
                <a:cubicBezTo>
                  <a:pt x="1486" y="552769"/>
                  <a:pt x="0" y="551379"/>
                  <a:pt x="0" y="549525"/>
                </a:cubicBezTo>
                <a:lnTo>
                  <a:pt x="0" y="175202"/>
                </a:lnTo>
                <a:cubicBezTo>
                  <a:pt x="0" y="171309"/>
                  <a:pt x="2136" y="167693"/>
                  <a:pt x="5478" y="1658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32" grpId="0"/>
      <p:bldP spid="33" grpId="0"/>
      <p:bldP spid="35" grpId="0" bldLvl="0" animBg="1"/>
      <p:bldP spid="36" grpId="0" bldLvl="0" animBg="1"/>
      <p:bldP spid="37" grpId="0"/>
      <p:bldP spid="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4739121" y="2996321"/>
            <a:ext cx="2704666" cy="2951346"/>
            <a:chOff x="3825365" y="1181815"/>
            <a:chExt cx="4541270" cy="4955460"/>
          </a:xfrm>
        </p:grpSpPr>
        <p:sp>
          <p:nvSpPr>
            <p:cNvPr id="66" name="iśḷíḋé"/>
            <p:cNvSpPr/>
            <p:nvPr/>
          </p:nvSpPr>
          <p:spPr bwMode="auto">
            <a:xfrm>
              <a:off x="4772079" y="1181815"/>
              <a:ext cx="2647841" cy="2640445"/>
            </a:xfrm>
            <a:prstGeom prst="ellipse">
              <a:avLst/>
            </a:prstGeom>
            <a:solidFill>
              <a:srgbClr val="FFE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ïṧľíḍè"/>
            <p:cNvSpPr/>
            <p:nvPr/>
          </p:nvSpPr>
          <p:spPr bwMode="auto">
            <a:xfrm>
              <a:off x="4890419" y="1296457"/>
              <a:ext cx="2411163" cy="2407466"/>
            </a:xfrm>
            <a:prstGeom prst="ellipse">
              <a:avLst/>
            </a:prstGeom>
            <a:solidFill>
              <a:srgbClr val="D8BB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ṩļîďè"/>
            <p:cNvSpPr/>
            <p:nvPr/>
          </p:nvSpPr>
          <p:spPr bwMode="auto">
            <a:xfrm>
              <a:off x="4934796" y="1351928"/>
              <a:ext cx="2315012" cy="2307616"/>
            </a:xfrm>
            <a:prstGeom prst="ellipse">
              <a:avLst/>
            </a:prstGeom>
            <a:solidFill>
              <a:srgbClr val="FFE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íŝḷîḋè"/>
            <p:cNvSpPr/>
            <p:nvPr/>
          </p:nvSpPr>
          <p:spPr bwMode="auto">
            <a:xfrm>
              <a:off x="5659624" y="1636683"/>
              <a:ext cx="872752" cy="1730712"/>
            </a:xfrm>
            <a:custGeom>
              <a:avLst/>
              <a:gdLst>
                <a:gd name="T0" fmla="*/ 14 w 113"/>
                <a:gd name="T1" fmla="*/ 161 h 225"/>
                <a:gd name="T2" fmla="*/ 58 w 113"/>
                <a:gd name="T3" fmla="*/ 180 h 225"/>
                <a:gd name="T4" fmla="*/ 88 w 113"/>
                <a:gd name="T5" fmla="*/ 154 h 225"/>
                <a:gd name="T6" fmla="*/ 3 w 113"/>
                <a:gd name="T7" fmla="*/ 71 h 225"/>
                <a:gd name="T8" fmla="*/ 49 w 113"/>
                <a:gd name="T9" fmla="*/ 24 h 225"/>
                <a:gd name="T10" fmla="*/ 49 w 113"/>
                <a:gd name="T11" fmla="*/ 0 h 225"/>
                <a:gd name="T12" fmla="*/ 66 w 113"/>
                <a:gd name="T13" fmla="*/ 0 h 225"/>
                <a:gd name="T14" fmla="*/ 66 w 113"/>
                <a:gd name="T15" fmla="*/ 23 h 225"/>
                <a:gd name="T16" fmla="*/ 108 w 113"/>
                <a:gd name="T17" fmla="*/ 40 h 225"/>
                <a:gd name="T18" fmla="*/ 97 w 113"/>
                <a:gd name="T19" fmla="*/ 61 h 225"/>
                <a:gd name="T20" fmla="*/ 59 w 113"/>
                <a:gd name="T21" fmla="*/ 46 h 225"/>
                <a:gd name="T22" fmla="*/ 28 w 113"/>
                <a:gd name="T23" fmla="*/ 71 h 225"/>
                <a:gd name="T24" fmla="*/ 113 w 113"/>
                <a:gd name="T25" fmla="*/ 154 h 225"/>
                <a:gd name="T26" fmla="*/ 66 w 113"/>
                <a:gd name="T27" fmla="*/ 202 h 225"/>
                <a:gd name="T28" fmla="*/ 66 w 113"/>
                <a:gd name="T29" fmla="*/ 225 h 225"/>
                <a:gd name="T30" fmla="*/ 49 w 113"/>
                <a:gd name="T31" fmla="*/ 225 h 225"/>
                <a:gd name="T32" fmla="*/ 49 w 113"/>
                <a:gd name="T33" fmla="*/ 202 h 225"/>
                <a:gd name="T34" fmla="*/ 0 w 113"/>
                <a:gd name="T35" fmla="*/ 180 h 225"/>
                <a:gd name="T36" fmla="*/ 14 w 113"/>
                <a:gd name="T37" fmla="*/ 161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3" h="225">
                  <a:moveTo>
                    <a:pt x="14" y="161"/>
                  </a:moveTo>
                  <a:cubicBezTo>
                    <a:pt x="14" y="161"/>
                    <a:pt x="32" y="180"/>
                    <a:pt x="58" y="180"/>
                  </a:cubicBezTo>
                  <a:cubicBezTo>
                    <a:pt x="74" y="180"/>
                    <a:pt x="88" y="171"/>
                    <a:pt x="88" y="154"/>
                  </a:cubicBezTo>
                  <a:cubicBezTo>
                    <a:pt x="88" y="118"/>
                    <a:pt x="3" y="124"/>
                    <a:pt x="3" y="71"/>
                  </a:cubicBezTo>
                  <a:cubicBezTo>
                    <a:pt x="3" y="47"/>
                    <a:pt x="21" y="28"/>
                    <a:pt x="49" y="24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94" y="25"/>
                    <a:pt x="108" y="40"/>
                    <a:pt x="108" y="40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81" y="46"/>
                    <a:pt x="59" y="46"/>
                  </a:cubicBezTo>
                  <a:cubicBezTo>
                    <a:pt x="40" y="46"/>
                    <a:pt x="28" y="57"/>
                    <a:pt x="28" y="71"/>
                  </a:cubicBezTo>
                  <a:cubicBezTo>
                    <a:pt x="28" y="105"/>
                    <a:pt x="113" y="98"/>
                    <a:pt x="113" y="154"/>
                  </a:cubicBezTo>
                  <a:cubicBezTo>
                    <a:pt x="113" y="178"/>
                    <a:pt x="95" y="199"/>
                    <a:pt x="66" y="202"/>
                  </a:cubicBezTo>
                  <a:cubicBezTo>
                    <a:pt x="66" y="225"/>
                    <a:pt x="66" y="225"/>
                    <a:pt x="66" y="225"/>
                  </a:cubicBezTo>
                  <a:cubicBezTo>
                    <a:pt x="49" y="225"/>
                    <a:pt x="49" y="225"/>
                    <a:pt x="49" y="225"/>
                  </a:cubicBezTo>
                  <a:cubicBezTo>
                    <a:pt x="49" y="202"/>
                    <a:pt x="49" y="202"/>
                    <a:pt x="49" y="202"/>
                  </a:cubicBezTo>
                  <a:cubicBezTo>
                    <a:pt x="17" y="199"/>
                    <a:pt x="0" y="180"/>
                    <a:pt x="0" y="180"/>
                  </a:cubicBezTo>
                  <a:lnTo>
                    <a:pt x="14" y="161"/>
                  </a:lnTo>
                  <a:close/>
                </a:path>
              </a:pathLst>
            </a:custGeom>
            <a:solidFill>
              <a:srgbClr val="54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sḻïḍe"/>
            <p:cNvSpPr/>
            <p:nvPr/>
          </p:nvSpPr>
          <p:spPr bwMode="auto">
            <a:xfrm>
              <a:off x="4942192" y="5290408"/>
              <a:ext cx="1035469" cy="846867"/>
            </a:xfrm>
            <a:custGeom>
              <a:avLst/>
              <a:gdLst>
                <a:gd name="T0" fmla="*/ 8 w 134"/>
                <a:gd name="T1" fmla="*/ 6 h 110"/>
                <a:gd name="T2" fmla="*/ 8 w 134"/>
                <a:gd name="T3" fmla="*/ 95 h 110"/>
                <a:gd name="T4" fmla="*/ 69 w 134"/>
                <a:gd name="T5" fmla="*/ 110 h 110"/>
                <a:gd name="T6" fmla="*/ 129 w 134"/>
                <a:gd name="T7" fmla="*/ 95 h 110"/>
                <a:gd name="T8" fmla="*/ 129 w 134"/>
                <a:gd name="T9" fmla="*/ 6 h 110"/>
                <a:gd name="T10" fmla="*/ 67 w 134"/>
                <a:gd name="T11" fmla="*/ 0 h 110"/>
                <a:gd name="T12" fmla="*/ 8 w 134"/>
                <a:gd name="T13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10">
                  <a:moveTo>
                    <a:pt x="8" y="6"/>
                  </a:moveTo>
                  <a:cubicBezTo>
                    <a:pt x="8" y="95"/>
                    <a:pt x="8" y="95"/>
                    <a:pt x="8" y="95"/>
                  </a:cubicBezTo>
                  <a:cubicBezTo>
                    <a:pt x="8" y="95"/>
                    <a:pt x="16" y="110"/>
                    <a:pt x="69" y="110"/>
                  </a:cubicBezTo>
                  <a:cubicBezTo>
                    <a:pt x="121" y="110"/>
                    <a:pt x="129" y="95"/>
                    <a:pt x="129" y="95"/>
                  </a:cubicBezTo>
                  <a:cubicBezTo>
                    <a:pt x="129" y="6"/>
                    <a:pt x="129" y="6"/>
                    <a:pt x="129" y="6"/>
                  </a:cubicBezTo>
                  <a:cubicBezTo>
                    <a:pt x="129" y="6"/>
                    <a:pt x="134" y="0"/>
                    <a:pt x="67" y="0"/>
                  </a:cubicBezTo>
                  <a:cubicBezTo>
                    <a:pt x="0" y="0"/>
                    <a:pt x="8" y="6"/>
                    <a:pt x="8" y="6"/>
                  </a:cubicBezTo>
                  <a:close/>
                </a:path>
              </a:pathLst>
            </a:custGeom>
            <a:solidFill>
              <a:srgbClr val="54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S1ídê"/>
            <p:cNvSpPr/>
            <p:nvPr/>
          </p:nvSpPr>
          <p:spPr bwMode="auto">
            <a:xfrm>
              <a:off x="5049438" y="5053730"/>
              <a:ext cx="820979" cy="414188"/>
            </a:xfrm>
            <a:custGeom>
              <a:avLst/>
              <a:gdLst>
                <a:gd name="T0" fmla="*/ 0 w 106"/>
                <a:gd name="T1" fmla="*/ 5 h 54"/>
                <a:gd name="T2" fmla="*/ 0 w 106"/>
                <a:gd name="T3" fmla="*/ 43 h 54"/>
                <a:gd name="T4" fmla="*/ 26 w 106"/>
                <a:gd name="T5" fmla="*/ 53 h 54"/>
                <a:gd name="T6" fmla="*/ 106 w 106"/>
                <a:gd name="T7" fmla="*/ 44 h 54"/>
                <a:gd name="T8" fmla="*/ 106 w 106"/>
                <a:gd name="T9" fmla="*/ 5 h 54"/>
                <a:gd name="T10" fmla="*/ 55 w 106"/>
                <a:gd name="T11" fmla="*/ 0 h 54"/>
                <a:gd name="T12" fmla="*/ 0 w 106"/>
                <a:gd name="T13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54">
                  <a:moveTo>
                    <a:pt x="0" y="5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9" y="52"/>
                    <a:pt x="26" y="53"/>
                  </a:cubicBezTo>
                  <a:cubicBezTo>
                    <a:pt x="42" y="54"/>
                    <a:pt x="106" y="44"/>
                    <a:pt x="106" y="44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6" y="5"/>
                    <a:pt x="104" y="0"/>
                    <a:pt x="55" y="0"/>
                  </a:cubicBezTo>
                  <a:cubicBezTo>
                    <a:pt x="5" y="0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F4F0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ṣ1ïḋè"/>
            <p:cNvSpPr/>
            <p:nvPr/>
          </p:nvSpPr>
          <p:spPr bwMode="auto">
            <a:xfrm>
              <a:off x="3825365" y="1451778"/>
              <a:ext cx="1959994" cy="3846027"/>
            </a:xfrm>
            <a:custGeom>
              <a:avLst/>
              <a:gdLst>
                <a:gd name="T0" fmla="*/ 254 w 254"/>
                <a:gd name="T1" fmla="*/ 422 h 500"/>
                <a:gd name="T2" fmla="*/ 254 w 254"/>
                <a:gd name="T3" fmla="*/ 395 h 500"/>
                <a:gd name="T4" fmla="*/ 254 w 254"/>
                <a:gd name="T5" fmla="*/ 395 h 500"/>
                <a:gd name="T6" fmla="*/ 232 w 254"/>
                <a:gd name="T7" fmla="*/ 338 h 500"/>
                <a:gd name="T8" fmla="*/ 97 w 254"/>
                <a:gd name="T9" fmla="*/ 217 h 500"/>
                <a:gd name="T10" fmla="*/ 76 w 254"/>
                <a:gd name="T11" fmla="*/ 288 h 500"/>
                <a:gd name="T12" fmla="*/ 65 w 254"/>
                <a:gd name="T13" fmla="*/ 53 h 500"/>
                <a:gd name="T14" fmla="*/ 61 w 254"/>
                <a:gd name="T15" fmla="*/ 10 h 500"/>
                <a:gd name="T16" fmla="*/ 1 w 254"/>
                <a:gd name="T17" fmla="*/ 263 h 500"/>
                <a:gd name="T18" fmla="*/ 42 w 254"/>
                <a:gd name="T19" fmla="*/ 358 h 500"/>
                <a:gd name="T20" fmla="*/ 148 w 254"/>
                <a:gd name="T21" fmla="*/ 425 h 500"/>
                <a:gd name="T22" fmla="*/ 171 w 254"/>
                <a:gd name="T23" fmla="*/ 472 h 500"/>
                <a:gd name="T24" fmla="*/ 172 w 254"/>
                <a:gd name="T25" fmla="*/ 478 h 500"/>
                <a:gd name="T26" fmla="*/ 254 w 254"/>
                <a:gd name="T27" fmla="*/ 478 h 500"/>
                <a:gd name="T28" fmla="*/ 254 w 254"/>
                <a:gd name="T29" fmla="*/ 395 h 500"/>
                <a:gd name="T30" fmla="*/ 254 w 254"/>
                <a:gd name="T31" fmla="*/ 422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4" h="500">
                  <a:moveTo>
                    <a:pt x="254" y="422"/>
                  </a:moveTo>
                  <a:cubicBezTo>
                    <a:pt x="254" y="395"/>
                    <a:pt x="254" y="395"/>
                    <a:pt x="254" y="395"/>
                  </a:cubicBezTo>
                  <a:cubicBezTo>
                    <a:pt x="254" y="395"/>
                    <a:pt x="254" y="395"/>
                    <a:pt x="254" y="395"/>
                  </a:cubicBezTo>
                  <a:cubicBezTo>
                    <a:pt x="254" y="372"/>
                    <a:pt x="247" y="340"/>
                    <a:pt x="232" y="338"/>
                  </a:cubicBezTo>
                  <a:cubicBezTo>
                    <a:pt x="126" y="319"/>
                    <a:pt x="111" y="270"/>
                    <a:pt x="97" y="217"/>
                  </a:cubicBezTo>
                  <a:cubicBezTo>
                    <a:pt x="84" y="165"/>
                    <a:pt x="46" y="181"/>
                    <a:pt x="76" y="288"/>
                  </a:cubicBezTo>
                  <a:cubicBezTo>
                    <a:pt x="76" y="288"/>
                    <a:pt x="36" y="227"/>
                    <a:pt x="65" y="53"/>
                  </a:cubicBezTo>
                  <a:cubicBezTo>
                    <a:pt x="65" y="53"/>
                    <a:pt x="75" y="15"/>
                    <a:pt x="61" y="10"/>
                  </a:cubicBezTo>
                  <a:cubicBezTo>
                    <a:pt x="39" y="0"/>
                    <a:pt x="10" y="12"/>
                    <a:pt x="1" y="263"/>
                  </a:cubicBezTo>
                  <a:cubicBezTo>
                    <a:pt x="1" y="263"/>
                    <a:pt x="0" y="326"/>
                    <a:pt x="42" y="358"/>
                  </a:cubicBezTo>
                  <a:cubicBezTo>
                    <a:pt x="74" y="381"/>
                    <a:pt x="117" y="407"/>
                    <a:pt x="148" y="425"/>
                  </a:cubicBezTo>
                  <a:cubicBezTo>
                    <a:pt x="148" y="425"/>
                    <a:pt x="166" y="448"/>
                    <a:pt x="171" y="472"/>
                  </a:cubicBezTo>
                  <a:cubicBezTo>
                    <a:pt x="171" y="474"/>
                    <a:pt x="170" y="477"/>
                    <a:pt x="172" y="478"/>
                  </a:cubicBezTo>
                  <a:cubicBezTo>
                    <a:pt x="190" y="500"/>
                    <a:pt x="254" y="478"/>
                    <a:pt x="254" y="478"/>
                  </a:cubicBezTo>
                  <a:cubicBezTo>
                    <a:pt x="254" y="395"/>
                    <a:pt x="254" y="395"/>
                    <a:pt x="254" y="395"/>
                  </a:cubicBezTo>
                  <a:cubicBezTo>
                    <a:pt x="254" y="395"/>
                    <a:pt x="254" y="422"/>
                    <a:pt x="254" y="422"/>
                  </a:cubicBezTo>
                  <a:close/>
                </a:path>
              </a:pathLst>
            </a:custGeom>
            <a:solidFill>
              <a:srgbClr val="DFB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ïṧ1íďe"/>
            <p:cNvSpPr/>
            <p:nvPr/>
          </p:nvSpPr>
          <p:spPr bwMode="auto">
            <a:xfrm>
              <a:off x="5729889" y="5234936"/>
              <a:ext cx="99850" cy="103547"/>
            </a:xfrm>
            <a:prstGeom prst="ellipse">
              <a:avLst/>
            </a:prstGeom>
            <a:solidFill>
              <a:srgbClr val="969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$ḻîḓè"/>
            <p:cNvSpPr/>
            <p:nvPr/>
          </p:nvSpPr>
          <p:spPr bwMode="auto">
            <a:xfrm>
              <a:off x="6214339" y="5290408"/>
              <a:ext cx="1035469" cy="846867"/>
            </a:xfrm>
            <a:custGeom>
              <a:avLst/>
              <a:gdLst>
                <a:gd name="T0" fmla="*/ 126 w 134"/>
                <a:gd name="T1" fmla="*/ 6 h 110"/>
                <a:gd name="T2" fmla="*/ 126 w 134"/>
                <a:gd name="T3" fmla="*/ 95 h 110"/>
                <a:gd name="T4" fmla="*/ 65 w 134"/>
                <a:gd name="T5" fmla="*/ 110 h 110"/>
                <a:gd name="T6" fmla="*/ 4 w 134"/>
                <a:gd name="T7" fmla="*/ 95 h 110"/>
                <a:gd name="T8" fmla="*/ 4 w 134"/>
                <a:gd name="T9" fmla="*/ 6 h 110"/>
                <a:gd name="T10" fmla="*/ 67 w 134"/>
                <a:gd name="T11" fmla="*/ 0 h 110"/>
                <a:gd name="T12" fmla="*/ 126 w 134"/>
                <a:gd name="T13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10">
                  <a:moveTo>
                    <a:pt x="126" y="6"/>
                  </a:moveTo>
                  <a:cubicBezTo>
                    <a:pt x="126" y="95"/>
                    <a:pt x="126" y="95"/>
                    <a:pt x="126" y="95"/>
                  </a:cubicBezTo>
                  <a:cubicBezTo>
                    <a:pt x="126" y="95"/>
                    <a:pt x="118" y="110"/>
                    <a:pt x="65" y="110"/>
                  </a:cubicBezTo>
                  <a:cubicBezTo>
                    <a:pt x="13" y="110"/>
                    <a:pt x="4" y="95"/>
                    <a:pt x="4" y="9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0" y="0"/>
                    <a:pt x="67" y="0"/>
                  </a:cubicBezTo>
                  <a:cubicBezTo>
                    <a:pt x="134" y="0"/>
                    <a:pt x="126" y="6"/>
                    <a:pt x="126" y="6"/>
                  </a:cubicBezTo>
                  <a:close/>
                </a:path>
              </a:pathLst>
            </a:custGeom>
            <a:solidFill>
              <a:srgbClr val="54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îṩ1íďe"/>
            <p:cNvSpPr/>
            <p:nvPr/>
          </p:nvSpPr>
          <p:spPr bwMode="auto">
            <a:xfrm>
              <a:off x="6325282" y="5053730"/>
              <a:ext cx="806186" cy="414188"/>
            </a:xfrm>
            <a:custGeom>
              <a:avLst/>
              <a:gdLst>
                <a:gd name="T0" fmla="*/ 105 w 105"/>
                <a:gd name="T1" fmla="*/ 5 h 54"/>
                <a:gd name="T2" fmla="*/ 105 w 105"/>
                <a:gd name="T3" fmla="*/ 43 h 54"/>
                <a:gd name="T4" fmla="*/ 80 w 105"/>
                <a:gd name="T5" fmla="*/ 53 h 54"/>
                <a:gd name="T6" fmla="*/ 0 w 105"/>
                <a:gd name="T7" fmla="*/ 44 h 54"/>
                <a:gd name="T8" fmla="*/ 0 w 105"/>
                <a:gd name="T9" fmla="*/ 5 h 54"/>
                <a:gd name="T10" fmla="*/ 51 w 105"/>
                <a:gd name="T11" fmla="*/ 0 h 54"/>
                <a:gd name="T12" fmla="*/ 105 w 105"/>
                <a:gd name="T13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54">
                  <a:moveTo>
                    <a:pt x="105" y="5"/>
                  </a:moveTo>
                  <a:cubicBezTo>
                    <a:pt x="105" y="43"/>
                    <a:pt x="105" y="43"/>
                    <a:pt x="105" y="43"/>
                  </a:cubicBezTo>
                  <a:cubicBezTo>
                    <a:pt x="105" y="43"/>
                    <a:pt x="97" y="52"/>
                    <a:pt x="80" y="53"/>
                  </a:cubicBezTo>
                  <a:cubicBezTo>
                    <a:pt x="63" y="54"/>
                    <a:pt x="0" y="44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0"/>
                    <a:pt x="51" y="0"/>
                  </a:cubicBezTo>
                  <a:cubicBezTo>
                    <a:pt x="101" y="0"/>
                    <a:pt x="105" y="5"/>
                    <a:pt x="105" y="5"/>
                  </a:cubicBezTo>
                  <a:close/>
                </a:path>
              </a:pathLst>
            </a:custGeom>
            <a:solidFill>
              <a:srgbClr val="F4F0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Slíḓè"/>
            <p:cNvSpPr/>
            <p:nvPr/>
          </p:nvSpPr>
          <p:spPr bwMode="auto">
            <a:xfrm>
              <a:off x="6406641" y="1451778"/>
              <a:ext cx="1959994" cy="3846027"/>
            </a:xfrm>
            <a:custGeom>
              <a:avLst/>
              <a:gdLst>
                <a:gd name="T0" fmla="*/ 0 w 254"/>
                <a:gd name="T1" fmla="*/ 422 h 500"/>
                <a:gd name="T2" fmla="*/ 0 w 254"/>
                <a:gd name="T3" fmla="*/ 395 h 500"/>
                <a:gd name="T4" fmla="*/ 0 w 254"/>
                <a:gd name="T5" fmla="*/ 395 h 500"/>
                <a:gd name="T6" fmla="*/ 21 w 254"/>
                <a:gd name="T7" fmla="*/ 338 h 500"/>
                <a:gd name="T8" fmla="*/ 156 w 254"/>
                <a:gd name="T9" fmla="*/ 217 h 500"/>
                <a:gd name="T10" fmla="*/ 177 w 254"/>
                <a:gd name="T11" fmla="*/ 288 h 500"/>
                <a:gd name="T12" fmla="*/ 188 w 254"/>
                <a:gd name="T13" fmla="*/ 53 h 500"/>
                <a:gd name="T14" fmla="*/ 192 w 254"/>
                <a:gd name="T15" fmla="*/ 10 h 500"/>
                <a:gd name="T16" fmla="*/ 253 w 254"/>
                <a:gd name="T17" fmla="*/ 263 h 500"/>
                <a:gd name="T18" fmla="*/ 211 w 254"/>
                <a:gd name="T19" fmla="*/ 358 h 500"/>
                <a:gd name="T20" fmla="*/ 106 w 254"/>
                <a:gd name="T21" fmla="*/ 425 h 500"/>
                <a:gd name="T22" fmla="*/ 83 w 254"/>
                <a:gd name="T23" fmla="*/ 472 h 500"/>
                <a:gd name="T24" fmla="*/ 82 w 254"/>
                <a:gd name="T25" fmla="*/ 478 h 500"/>
                <a:gd name="T26" fmla="*/ 0 w 254"/>
                <a:gd name="T27" fmla="*/ 478 h 500"/>
                <a:gd name="T28" fmla="*/ 0 w 254"/>
                <a:gd name="T29" fmla="*/ 395 h 500"/>
                <a:gd name="T30" fmla="*/ 0 w 254"/>
                <a:gd name="T31" fmla="*/ 422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4" h="500">
                  <a:moveTo>
                    <a:pt x="0" y="422"/>
                  </a:moveTo>
                  <a:cubicBezTo>
                    <a:pt x="0" y="395"/>
                    <a:pt x="0" y="395"/>
                    <a:pt x="0" y="395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0" y="372"/>
                    <a:pt x="7" y="340"/>
                    <a:pt x="21" y="338"/>
                  </a:cubicBezTo>
                  <a:cubicBezTo>
                    <a:pt x="128" y="319"/>
                    <a:pt x="143" y="270"/>
                    <a:pt x="156" y="217"/>
                  </a:cubicBezTo>
                  <a:cubicBezTo>
                    <a:pt x="170" y="165"/>
                    <a:pt x="207" y="181"/>
                    <a:pt x="177" y="288"/>
                  </a:cubicBezTo>
                  <a:cubicBezTo>
                    <a:pt x="177" y="288"/>
                    <a:pt x="217" y="227"/>
                    <a:pt x="188" y="53"/>
                  </a:cubicBezTo>
                  <a:cubicBezTo>
                    <a:pt x="188" y="53"/>
                    <a:pt x="179" y="15"/>
                    <a:pt x="192" y="10"/>
                  </a:cubicBezTo>
                  <a:cubicBezTo>
                    <a:pt x="215" y="0"/>
                    <a:pt x="244" y="12"/>
                    <a:pt x="253" y="263"/>
                  </a:cubicBezTo>
                  <a:cubicBezTo>
                    <a:pt x="253" y="263"/>
                    <a:pt x="254" y="326"/>
                    <a:pt x="211" y="358"/>
                  </a:cubicBezTo>
                  <a:cubicBezTo>
                    <a:pt x="180" y="381"/>
                    <a:pt x="137" y="407"/>
                    <a:pt x="106" y="425"/>
                  </a:cubicBezTo>
                  <a:cubicBezTo>
                    <a:pt x="106" y="425"/>
                    <a:pt x="87" y="448"/>
                    <a:pt x="83" y="472"/>
                  </a:cubicBezTo>
                  <a:cubicBezTo>
                    <a:pt x="82" y="474"/>
                    <a:pt x="83" y="477"/>
                    <a:pt x="82" y="478"/>
                  </a:cubicBezTo>
                  <a:cubicBezTo>
                    <a:pt x="63" y="500"/>
                    <a:pt x="0" y="478"/>
                    <a:pt x="0" y="478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0" y="395"/>
                    <a:pt x="0" y="422"/>
                    <a:pt x="0" y="422"/>
                  </a:cubicBezTo>
                  <a:close/>
                </a:path>
              </a:pathLst>
            </a:custGeom>
            <a:solidFill>
              <a:srgbClr val="DFB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íṡľîďe"/>
            <p:cNvSpPr/>
            <p:nvPr/>
          </p:nvSpPr>
          <p:spPr bwMode="auto">
            <a:xfrm>
              <a:off x="6362263" y="5234936"/>
              <a:ext cx="92454" cy="103547"/>
            </a:xfrm>
            <a:prstGeom prst="ellipse">
              <a:avLst/>
            </a:prstGeom>
            <a:solidFill>
              <a:srgbClr val="969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1462226" y="2656536"/>
            <a:ext cx="6861504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ash"/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1443383" y="2835471"/>
            <a:ext cx="2913144" cy="3173069"/>
            <a:chOff x="929031" y="2778319"/>
            <a:chExt cx="2913144" cy="3173069"/>
          </a:xfrm>
        </p:grpSpPr>
        <p:sp>
          <p:nvSpPr>
            <p:cNvPr id="40" name="îSliḍê"/>
            <p:cNvSpPr txBox="1"/>
            <p:nvPr/>
          </p:nvSpPr>
          <p:spPr>
            <a:xfrm>
              <a:off x="929031" y="2778319"/>
              <a:ext cx="846235" cy="597338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60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%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1025648" y="3366279"/>
              <a:ext cx="2498724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ïsľiḍe"/>
            <p:cNvSpPr txBox="1"/>
            <p:nvPr/>
          </p:nvSpPr>
          <p:spPr>
            <a:xfrm>
              <a:off x="929031" y="4559434"/>
              <a:ext cx="846235" cy="597338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30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%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1025648" y="5147394"/>
              <a:ext cx="2498724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组合 43"/>
            <p:cNvGrpSpPr/>
            <p:nvPr/>
          </p:nvGrpSpPr>
          <p:grpSpPr>
            <a:xfrm>
              <a:off x="990362" y="2951488"/>
              <a:ext cx="2851813" cy="1231404"/>
              <a:chOff x="2906748" y="2386939"/>
              <a:chExt cx="2851813" cy="1231404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3624780" y="23869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2906748" y="2824279"/>
                <a:ext cx="2597837" cy="794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coma wider </a:t>
                </a:r>
                <a:r>
                  <a:rPr lang="en-US" altLang="zh-CN" sz="10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puter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, or presentation and make it film to be used in a wider field</a:t>
                </a: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990362" y="4719984"/>
              <a:ext cx="2851813" cy="1231404"/>
              <a:chOff x="2906748" y="2386939"/>
              <a:chExt cx="2851813" cy="1231404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3624780" y="23869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2906748" y="2824279"/>
                <a:ext cx="2597837" cy="794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coma wider </a:t>
                </a:r>
                <a:r>
                  <a:rPr lang="en-US" altLang="zh-CN" sz="10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puter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, or presentation and make it film to be used in a wider field</a:t>
                </a: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8034240" y="2835471"/>
            <a:ext cx="2911084" cy="3173069"/>
            <a:chOff x="8620032" y="2778319"/>
            <a:chExt cx="2911084" cy="3173069"/>
          </a:xfrm>
        </p:grpSpPr>
        <p:sp>
          <p:nvSpPr>
            <p:cNvPr id="51" name="îŝļíḍe"/>
            <p:cNvSpPr txBox="1"/>
            <p:nvPr/>
          </p:nvSpPr>
          <p:spPr>
            <a:xfrm>
              <a:off x="8620032" y="2778319"/>
              <a:ext cx="846235" cy="597338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40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%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8716649" y="3366279"/>
              <a:ext cx="2498724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ïṥļiḑe"/>
            <p:cNvSpPr txBox="1"/>
            <p:nvPr/>
          </p:nvSpPr>
          <p:spPr>
            <a:xfrm>
              <a:off x="8620032" y="4559434"/>
              <a:ext cx="846235" cy="597338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52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%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8716649" y="5147394"/>
              <a:ext cx="2498724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组合 54"/>
            <p:cNvGrpSpPr/>
            <p:nvPr/>
          </p:nvGrpSpPr>
          <p:grpSpPr>
            <a:xfrm>
              <a:off x="8679303" y="2951488"/>
              <a:ext cx="2851813" cy="1231404"/>
              <a:chOff x="2906748" y="2386939"/>
              <a:chExt cx="2851813" cy="1231404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3624780" y="23869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2906748" y="2824279"/>
                <a:ext cx="2597837" cy="794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coma wider </a:t>
                </a:r>
                <a:r>
                  <a:rPr lang="en-US" altLang="zh-CN" sz="10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puter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, or presentation and make it film to be used in a wider field</a:t>
                </a: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8679303" y="4719984"/>
              <a:ext cx="2851813" cy="1231404"/>
              <a:chOff x="2906748" y="2386939"/>
              <a:chExt cx="2851813" cy="1231404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3624780" y="23869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2906748" y="2824279"/>
                <a:ext cx="2597837" cy="794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coma wider </a:t>
                </a:r>
                <a:r>
                  <a:rPr lang="en-US" altLang="zh-CN" sz="10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puter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, or presentation and make it film to be used in a wider field</a:t>
                </a: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1490424" y="1656809"/>
            <a:ext cx="9196625" cy="875521"/>
            <a:chOff x="267452" y="2336139"/>
            <a:chExt cx="9196625" cy="875521"/>
          </a:xfrm>
        </p:grpSpPr>
        <p:sp>
          <p:nvSpPr>
            <p:cNvPr id="62" name="文本框 61"/>
            <p:cNvSpPr txBox="1"/>
            <p:nvPr/>
          </p:nvSpPr>
          <p:spPr>
            <a:xfrm>
              <a:off x="267452" y="2336139"/>
              <a:ext cx="21337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267453" y="2750893"/>
              <a:ext cx="9196624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presentation and make The user can demonstrate on a projector or computer, </a:t>
              </a:r>
            </a:p>
          </p:txBody>
        </p:sp>
      </p:grpSp>
      <p:grpSp>
        <p:nvGrpSpPr>
          <p:cNvPr id="78" name="Group 8"/>
          <p:cNvGrpSpPr>
            <a:grpSpLocks noChangeAspect="1"/>
          </p:cNvGrpSpPr>
          <p:nvPr/>
        </p:nvGrpSpPr>
        <p:grpSpPr bwMode="auto">
          <a:xfrm>
            <a:off x="560042" y="447040"/>
            <a:ext cx="546900" cy="498286"/>
            <a:chOff x="185" y="-402"/>
            <a:chExt cx="810" cy="738"/>
          </a:xfrm>
        </p:grpSpPr>
        <p:sp>
          <p:nvSpPr>
            <p:cNvPr id="79" name="Freeform 9"/>
            <p:cNvSpPr/>
            <p:nvPr/>
          </p:nvSpPr>
          <p:spPr bwMode="auto">
            <a:xfrm>
              <a:off x="185" y="-402"/>
              <a:ext cx="810" cy="738"/>
            </a:xfrm>
            <a:custGeom>
              <a:avLst/>
              <a:gdLst>
                <a:gd name="T0" fmla="*/ 810 w 810"/>
                <a:gd name="T1" fmla="*/ 369 h 738"/>
                <a:gd name="T2" fmla="*/ 540 w 810"/>
                <a:gd name="T3" fmla="*/ 738 h 738"/>
                <a:gd name="T4" fmla="*/ 0 w 810"/>
                <a:gd name="T5" fmla="*/ 0 h 738"/>
                <a:gd name="T6" fmla="*/ 540 w 810"/>
                <a:gd name="T7" fmla="*/ 0 h 738"/>
                <a:gd name="T8" fmla="*/ 810 w 810"/>
                <a:gd name="T9" fmla="*/ 369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0" h="738">
                  <a:moveTo>
                    <a:pt x="810" y="369"/>
                  </a:moveTo>
                  <a:lnTo>
                    <a:pt x="540" y="738"/>
                  </a:lnTo>
                  <a:lnTo>
                    <a:pt x="0" y="0"/>
                  </a:lnTo>
                  <a:lnTo>
                    <a:pt x="540" y="0"/>
                  </a:lnTo>
                  <a:lnTo>
                    <a:pt x="810" y="369"/>
                  </a:lnTo>
                  <a:close/>
                </a:path>
              </a:pathLst>
            </a:custGeom>
            <a:solidFill>
              <a:srgbClr val="F76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0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  <a:gd name="T6" fmla="*/ 270 w 524"/>
                <a:gd name="T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F8A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1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232503" y="359508"/>
            <a:ext cx="5061857" cy="698750"/>
            <a:chOff x="6096000" y="2061026"/>
            <a:chExt cx="5061857" cy="698750"/>
          </a:xfrm>
        </p:grpSpPr>
        <p:sp>
          <p:nvSpPr>
            <p:cNvPr id="83" name="文本框 82"/>
            <p:cNvSpPr txBox="1"/>
            <p:nvPr/>
          </p:nvSpPr>
          <p:spPr>
            <a:xfrm>
              <a:off x="6096000" y="2061026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gradFill>
                    <a:gsLst>
                      <a:gs pos="50000">
                        <a:schemeClr val="accent1"/>
                      </a:gs>
                      <a:gs pos="50000">
                        <a:schemeClr val="accent2"/>
                      </a:gs>
                    </a:gsLst>
                    <a:lin ang="5400000" scaled="1"/>
                  </a:gradFill>
                </a:rPr>
                <a:t>工作完成情况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6096000" y="2482777"/>
              <a:ext cx="50618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Page-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312753" y="1903423"/>
            <a:ext cx="6355532" cy="3729554"/>
            <a:chOff x="2757203" y="2472597"/>
            <a:chExt cx="5080663" cy="2704012"/>
          </a:xfrm>
        </p:grpSpPr>
        <p:grpSp>
          <p:nvGrpSpPr>
            <p:cNvPr id="208" name="组合 207"/>
            <p:cNvGrpSpPr/>
            <p:nvPr/>
          </p:nvGrpSpPr>
          <p:grpSpPr>
            <a:xfrm>
              <a:off x="2757203" y="2797079"/>
              <a:ext cx="71811" cy="2379530"/>
              <a:chOff x="1233203" y="2797079"/>
              <a:chExt cx="71811" cy="2379530"/>
            </a:xfrm>
          </p:grpSpPr>
          <p:sp>
            <p:nvSpPr>
              <p:cNvPr id="209" name="任意多边形 208"/>
              <p:cNvSpPr/>
              <p:nvPr/>
            </p:nvSpPr>
            <p:spPr>
              <a:xfrm>
                <a:off x="1233203" y="2793488"/>
                <a:ext cx="71811" cy="7181"/>
              </a:xfrm>
              <a:custGeom>
                <a:avLst/>
                <a:gdLst>
                  <a:gd name="rtl" fmla="*/ -332724 w 71811"/>
                  <a:gd name="rtt" fmla="*/ -68220 h 7181"/>
                  <a:gd name="rtr" fmla="*/ -28724 w 71811"/>
                  <a:gd name="rtb" fmla="*/ 75401 h 7181"/>
                </a:gdLst>
                <a:ahLst/>
                <a:cxnLst/>
                <a:rect l="rtl" t="rtt" r="rtr" b="rtb"/>
                <a:pathLst>
                  <a:path w="71811" h="7181" fill="none">
                    <a:moveTo>
                      <a:pt x="0" y="0"/>
                    </a:moveTo>
                    <a:lnTo>
                      <a:pt x="71811" y="0"/>
                    </a:lnTo>
                  </a:path>
                </a:pathLst>
              </a:custGeom>
              <a:solidFill>
                <a:srgbClr val="FFFFFF"/>
              </a:solidFill>
              <a:ln w="7600" cap="rnd">
                <a:solidFill>
                  <a:schemeClr val="bg1">
                    <a:lumMod val="85000"/>
                  </a:schemeClr>
                </a:solidFill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100</a:t>
                </a:r>
              </a:p>
            </p:txBody>
          </p:sp>
          <p:sp>
            <p:nvSpPr>
              <p:cNvPr id="210" name="任意多边形 209"/>
              <p:cNvSpPr/>
              <p:nvPr/>
            </p:nvSpPr>
            <p:spPr>
              <a:xfrm>
                <a:off x="1233203" y="3269394"/>
                <a:ext cx="71811" cy="7181"/>
              </a:xfrm>
              <a:custGeom>
                <a:avLst/>
                <a:gdLst>
                  <a:gd name="rtl" fmla="*/ -271924 w 71811"/>
                  <a:gd name="rtt" fmla="*/ -68220 h 7181"/>
                  <a:gd name="rtr" fmla="*/ -28724 w 71811"/>
                  <a:gd name="rtb" fmla="*/ 75401 h 7181"/>
                </a:gdLst>
                <a:ahLst/>
                <a:cxnLst/>
                <a:rect l="rtl" t="rtt" r="rtr" b="rtb"/>
                <a:pathLst>
                  <a:path w="71811" h="7181" fill="none">
                    <a:moveTo>
                      <a:pt x="0" y="0"/>
                    </a:moveTo>
                    <a:lnTo>
                      <a:pt x="71811" y="0"/>
                    </a:lnTo>
                  </a:path>
                </a:pathLst>
              </a:custGeom>
              <a:solidFill>
                <a:srgbClr val="FFFFFF"/>
              </a:solidFill>
              <a:ln w="7600" cap="rnd">
                <a:solidFill>
                  <a:schemeClr val="bg1">
                    <a:lumMod val="85000"/>
                  </a:schemeClr>
                </a:solidFill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80</a:t>
                </a:r>
              </a:p>
            </p:txBody>
          </p:sp>
          <p:sp>
            <p:nvSpPr>
              <p:cNvPr id="211" name="任意多边形 210"/>
              <p:cNvSpPr/>
              <p:nvPr/>
            </p:nvSpPr>
            <p:spPr>
              <a:xfrm>
                <a:off x="1233203" y="3745297"/>
                <a:ext cx="71811" cy="7181"/>
              </a:xfrm>
              <a:custGeom>
                <a:avLst/>
                <a:gdLst>
                  <a:gd name="rtl" fmla="*/ -271924 w 71811"/>
                  <a:gd name="rtt" fmla="*/ -68220 h 7181"/>
                  <a:gd name="rtr" fmla="*/ -28724 w 71811"/>
                  <a:gd name="rtb" fmla="*/ 75401 h 7181"/>
                </a:gdLst>
                <a:ahLst/>
                <a:cxnLst/>
                <a:rect l="rtl" t="rtt" r="rtr" b="rtb"/>
                <a:pathLst>
                  <a:path w="71811" h="7181" fill="none">
                    <a:moveTo>
                      <a:pt x="0" y="0"/>
                    </a:moveTo>
                    <a:lnTo>
                      <a:pt x="71811" y="0"/>
                    </a:lnTo>
                  </a:path>
                </a:pathLst>
              </a:custGeom>
              <a:solidFill>
                <a:srgbClr val="FFFFFF"/>
              </a:solidFill>
              <a:ln w="7600" cap="rnd">
                <a:solidFill>
                  <a:schemeClr val="bg1">
                    <a:lumMod val="85000"/>
                  </a:schemeClr>
                </a:solidFill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60</a:t>
                </a:r>
              </a:p>
            </p:txBody>
          </p:sp>
          <p:sp>
            <p:nvSpPr>
              <p:cNvPr id="212" name="任意多边形 211"/>
              <p:cNvSpPr/>
              <p:nvPr/>
            </p:nvSpPr>
            <p:spPr>
              <a:xfrm>
                <a:off x="1233203" y="4221209"/>
                <a:ext cx="71811" cy="7181"/>
              </a:xfrm>
              <a:custGeom>
                <a:avLst/>
                <a:gdLst>
                  <a:gd name="rtl" fmla="*/ -287124 w 71811"/>
                  <a:gd name="rtt" fmla="*/ -68220 h 7181"/>
                  <a:gd name="rtr" fmla="*/ -28724 w 71811"/>
                  <a:gd name="rtb" fmla="*/ 75401 h 7181"/>
                </a:gdLst>
                <a:ahLst/>
                <a:cxnLst/>
                <a:rect l="rtl" t="rtt" r="rtr" b="rtb"/>
                <a:pathLst>
                  <a:path w="71811" h="7181" fill="none">
                    <a:moveTo>
                      <a:pt x="0" y="0"/>
                    </a:moveTo>
                    <a:lnTo>
                      <a:pt x="71811" y="0"/>
                    </a:lnTo>
                  </a:path>
                </a:pathLst>
              </a:custGeom>
              <a:solidFill>
                <a:srgbClr val="FFFFFF"/>
              </a:solidFill>
              <a:ln w="7600" cap="rnd">
                <a:solidFill>
                  <a:schemeClr val="bg1">
                    <a:lumMod val="85000"/>
                  </a:schemeClr>
                </a:solidFill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40</a:t>
                </a:r>
              </a:p>
            </p:txBody>
          </p:sp>
          <p:sp>
            <p:nvSpPr>
              <p:cNvPr id="213" name="任意多边形 212"/>
              <p:cNvSpPr/>
              <p:nvPr/>
            </p:nvSpPr>
            <p:spPr>
              <a:xfrm>
                <a:off x="1233203" y="4697113"/>
                <a:ext cx="71811" cy="7181"/>
              </a:xfrm>
              <a:custGeom>
                <a:avLst/>
                <a:gdLst>
                  <a:gd name="rtl" fmla="*/ -287124 w 71811"/>
                  <a:gd name="rtt" fmla="*/ -68220 h 7181"/>
                  <a:gd name="rtr" fmla="*/ -28724 w 71811"/>
                  <a:gd name="rtb" fmla="*/ 75401 h 7181"/>
                </a:gdLst>
                <a:ahLst/>
                <a:cxnLst/>
                <a:rect l="rtl" t="rtt" r="rtr" b="rtb"/>
                <a:pathLst>
                  <a:path w="71811" h="7181" fill="none">
                    <a:moveTo>
                      <a:pt x="0" y="0"/>
                    </a:moveTo>
                    <a:lnTo>
                      <a:pt x="71811" y="0"/>
                    </a:lnTo>
                  </a:path>
                </a:pathLst>
              </a:custGeom>
              <a:solidFill>
                <a:srgbClr val="FFFFFF"/>
              </a:solidFill>
              <a:ln w="7600" cap="rnd">
                <a:solidFill>
                  <a:schemeClr val="bg1">
                    <a:lumMod val="85000"/>
                  </a:schemeClr>
                </a:solidFill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20</a:t>
                </a:r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>
              <a:off x="2981612" y="2472597"/>
              <a:ext cx="628347" cy="2704012"/>
              <a:chOff x="1457612" y="2472597"/>
              <a:chExt cx="628347" cy="2704012"/>
            </a:xfrm>
          </p:grpSpPr>
          <p:sp>
            <p:nvSpPr>
              <p:cNvPr id="215" name="任意多边形 214"/>
              <p:cNvSpPr/>
              <p:nvPr/>
            </p:nvSpPr>
            <p:spPr>
              <a:xfrm>
                <a:off x="1457612" y="3701296"/>
                <a:ext cx="209449" cy="1475312"/>
              </a:xfrm>
              <a:custGeom>
                <a:avLst/>
                <a:gdLst>
                  <a:gd name="rtl" fmla="*/ -16876 w 209449"/>
                  <a:gd name="rtt" fmla="*/ -143622 h 1475312"/>
                  <a:gd name="rtr" fmla="*/ 226324 w 209449"/>
                  <a:gd name="rtb" fmla="*/ 0 h 1475312"/>
                </a:gdLst>
                <a:ahLst/>
                <a:cxnLst/>
                <a:rect l="rtl" t="rtt" r="rtr" b="rtb"/>
                <a:pathLst>
                  <a:path w="209449" h="1475312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475312"/>
                    </a:lnTo>
                    <a:lnTo>
                      <a:pt x="0" y="14753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62</a:t>
                </a:r>
              </a:p>
            </p:txBody>
          </p:sp>
          <p:sp>
            <p:nvSpPr>
              <p:cNvPr id="216" name="任意多边形 215"/>
              <p:cNvSpPr/>
              <p:nvPr/>
            </p:nvSpPr>
            <p:spPr>
              <a:xfrm>
                <a:off x="1667061" y="3320574"/>
                <a:ext cx="209449" cy="1856034"/>
              </a:xfrm>
              <a:custGeom>
                <a:avLst/>
                <a:gdLst>
                  <a:gd name="rtl" fmla="*/ -16876 w 209449"/>
                  <a:gd name="rtt" fmla="*/ -143622 h 1856034"/>
                  <a:gd name="rtr" fmla="*/ 226324 w 209449"/>
                  <a:gd name="rtb" fmla="*/ 0 h 1856034"/>
                </a:gdLst>
                <a:ahLst/>
                <a:cxnLst/>
                <a:rect l="rtl" t="rtt" r="rtr" b="rtb"/>
                <a:pathLst>
                  <a:path w="209449" h="1856034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856034"/>
                    </a:lnTo>
                    <a:lnTo>
                      <a:pt x="0" y="18560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78</a:t>
                </a:r>
              </a:p>
            </p:txBody>
          </p:sp>
          <p:sp>
            <p:nvSpPr>
              <p:cNvPr id="217" name="任意多边形 216"/>
              <p:cNvSpPr/>
              <p:nvPr/>
            </p:nvSpPr>
            <p:spPr>
              <a:xfrm>
                <a:off x="1876510" y="2963648"/>
                <a:ext cx="209449" cy="2212960"/>
              </a:xfrm>
              <a:custGeom>
                <a:avLst/>
                <a:gdLst>
                  <a:gd name="rtl" fmla="*/ -16876 w 209449"/>
                  <a:gd name="rtt" fmla="*/ -143622 h 2212960"/>
                  <a:gd name="rtr" fmla="*/ 226324 w 209449"/>
                  <a:gd name="rtb" fmla="*/ 0 h 2212960"/>
                </a:gdLst>
                <a:ahLst/>
                <a:cxnLst/>
                <a:rect l="rtl" t="rtt" r="rtr" b="rtb"/>
                <a:pathLst>
                  <a:path w="209449" h="2212960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2212960"/>
                    </a:lnTo>
                    <a:lnTo>
                      <a:pt x="0" y="22129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93</a:t>
                </a:r>
              </a:p>
            </p:txBody>
          </p:sp>
          <p:sp>
            <p:nvSpPr>
              <p:cNvPr id="149" name="Text 149"/>
              <p:cNvSpPr txBox="1"/>
              <p:nvPr/>
            </p:nvSpPr>
            <p:spPr>
              <a:xfrm>
                <a:off x="1433585" y="5207008"/>
                <a:ext cx="676400" cy="205200"/>
              </a:xfrm>
              <a:prstGeom prst="rect">
                <a:avLst/>
              </a:prstGeom>
              <a:noFill/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Category 1</a:t>
                </a:r>
              </a:p>
            </p:txBody>
          </p:sp>
        </p:grpSp>
        <p:grpSp>
          <p:nvGrpSpPr>
            <p:cNvPr id="218" name="组合 217"/>
            <p:cNvGrpSpPr/>
            <p:nvPr/>
          </p:nvGrpSpPr>
          <p:grpSpPr>
            <a:xfrm>
              <a:off x="3798459" y="2472597"/>
              <a:ext cx="628347" cy="2704012"/>
              <a:chOff x="2274459" y="2472597"/>
              <a:chExt cx="628347" cy="2704012"/>
            </a:xfrm>
          </p:grpSpPr>
          <p:sp>
            <p:nvSpPr>
              <p:cNvPr id="219" name="任意多边形 218"/>
              <p:cNvSpPr/>
              <p:nvPr/>
            </p:nvSpPr>
            <p:spPr>
              <a:xfrm>
                <a:off x="2274459" y="3867866"/>
                <a:ext cx="209449" cy="1308743"/>
              </a:xfrm>
              <a:custGeom>
                <a:avLst/>
                <a:gdLst>
                  <a:gd name="rtl" fmla="*/ -16876 w 209449"/>
                  <a:gd name="rtt" fmla="*/ -143622 h 1308743"/>
                  <a:gd name="rtr" fmla="*/ 226324 w 209449"/>
                  <a:gd name="rtb" fmla="*/ 0 h 1308743"/>
                </a:gdLst>
                <a:ahLst/>
                <a:cxnLst/>
                <a:rect l="rtl" t="rtt" r="rtr" b="rtb"/>
                <a:pathLst>
                  <a:path w="209449" h="1308743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308743"/>
                    </a:lnTo>
                    <a:lnTo>
                      <a:pt x="0" y="13087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55</a:t>
                </a:r>
              </a:p>
            </p:txBody>
          </p:sp>
          <p:sp>
            <p:nvSpPr>
              <p:cNvPr id="220" name="任意多边形 219"/>
              <p:cNvSpPr/>
              <p:nvPr/>
            </p:nvSpPr>
            <p:spPr>
              <a:xfrm>
                <a:off x="2483908" y="4105822"/>
                <a:ext cx="209449" cy="1070787"/>
              </a:xfrm>
              <a:custGeom>
                <a:avLst/>
                <a:gdLst>
                  <a:gd name="rtl" fmla="*/ -16876 w 209449"/>
                  <a:gd name="rtt" fmla="*/ -143622 h 1070787"/>
                  <a:gd name="rtr" fmla="*/ 226324 w 209449"/>
                  <a:gd name="rtb" fmla="*/ 0 h 1070787"/>
                </a:gdLst>
                <a:ahLst/>
                <a:cxnLst/>
                <a:rect l="rtl" t="rtt" r="rtr" b="rtb"/>
                <a:pathLst>
                  <a:path w="209449" h="1070787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070787"/>
                    </a:lnTo>
                    <a:lnTo>
                      <a:pt x="0" y="10707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45</a:t>
                </a:r>
              </a:p>
            </p:txBody>
          </p:sp>
          <p:sp>
            <p:nvSpPr>
              <p:cNvPr id="221" name="任意多边形 220"/>
              <p:cNvSpPr/>
              <p:nvPr/>
            </p:nvSpPr>
            <p:spPr>
              <a:xfrm>
                <a:off x="2693357" y="2916057"/>
                <a:ext cx="209449" cy="2260552"/>
              </a:xfrm>
              <a:custGeom>
                <a:avLst/>
                <a:gdLst>
                  <a:gd name="rtl" fmla="*/ -16876 w 209449"/>
                  <a:gd name="rtt" fmla="*/ -143622 h 2260552"/>
                  <a:gd name="rtr" fmla="*/ 226324 w 209449"/>
                  <a:gd name="rtb" fmla="*/ 0 h 2260552"/>
                </a:gdLst>
                <a:ahLst/>
                <a:cxnLst/>
                <a:rect l="rtl" t="rtt" r="rtr" b="rtb"/>
                <a:pathLst>
                  <a:path w="209449" h="2260552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2260552"/>
                    </a:lnTo>
                    <a:lnTo>
                      <a:pt x="0" y="22605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95</a:t>
                </a:r>
              </a:p>
            </p:txBody>
          </p:sp>
          <p:sp>
            <p:nvSpPr>
              <p:cNvPr id="150" name="Text 150"/>
              <p:cNvSpPr txBox="1"/>
              <p:nvPr/>
            </p:nvSpPr>
            <p:spPr>
              <a:xfrm>
                <a:off x="2250433" y="5207008"/>
                <a:ext cx="676400" cy="205200"/>
              </a:xfrm>
              <a:prstGeom prst="rect">
                <a:avLst/>
              </a:prstGeom>
              <a:noFill/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Category 2</a:t>
                </a:r>
              </a:p>
            </p:txBody>
          </p:sp>
        </p:grpSp>
        <p:grpSp>
          <p:nvGrpSpPr>
            <p:cNvPr id="222" name="组合 221"/>
            <p:cNvGrpSpPr/>
            <p:nvPr/>
          </p:nvGrpSpPr>
          <p:grpSpPr>
            <a:xfrm>
              <a:off x="4615315" y="2472597"/>
              <a:ext cx="628347" cy="2704012"/>
              <a:chOff x="3091315" y="2472597"/>
              <a:chExt cx="628347" cy="2704012"/>
            </a:xfrm>
          </p:grpSpPr>
          <p:sp>
            <p:nvSpPr>
              <p:cNvPr id="223" name="任意多边形 222"/>
              <p:cNvSpPr/>
              <p:nvPr/>
            </p:nvSpPr>
            <p:spPr>
              <a:xfrm>
                <a:off x="3091315" y="4248595"/>
                <a:ext cx="209449" cy="928013"/>
              </a:xfrm>
              <a:custGeom>
                <a:avLst/>
                <a:gdLst>
                  <a:gd name="rtl" fmla="*/ -16876 w 209449"/>
                  <a:gd name="rtt" fmla="*/ -143622 h 928013"/>
                  <a:gd name="rtr" fmla="*/ 226324 w 209449"/>
                  <a:gd name="rtb" fmla="*/ 0 h 928013"/>
                </a:gdLst>
                <a:ahLst/>
                <a:cxnLst/>
                <a:rect l="rtl" t="rtt" r="rtr" b="rtb"/>
                <a:pathLst>
                  <a:path w="209449" h="928013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928013"/>
                    </a:lnTo>
                    <a:lnTo>
                      <a:pt x="0" y="9280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39</a:t>
                </a:r>
              </a:p>
            </p:txBody>
          </p:sp>
          <p:sp>
            <p:nvSpPr>
              <p:cNvPr id="224" name="任意多边形 223"/>
              <p:cNvSpPr/>
              <p:nvPr/>
            </p:nvSpPr>
            <p:spPr>
              <a:xfrm>
                <a:off x="3300764" y="4581726"/>
                <a:ext cx="209449" cy="594882"/>
              </a:xfrm>
              <a:custGeom>
                <a:avLst/>
                <a:gdLst>
                  <a:gd name="rtl" fmla="*/ -16876 w 209449"/>
                  <a:gd name="rtt" fmla="*/ -143622 h 594882"/>
                  <a:gd name="rtr" fmla="*/ 226324 w 209449"/>
                  <a:gd name="rtb" fmla="*/ 0 h 594882"/>
                </a:gdLst>
                <a:ahLst/>
                <a:cxnLst/>
                <a:rect l="rtl" t="rtt" r="rtr" b="rtb"/>
                <a:pathLst>
                  <a:path w="209449" h="594882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594882"/>
                    </a:lnTo>
                    <a:lnTo>
                      <a:pt x="0" y="5948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25</a:t>
                </a:r>
              </a:p>
            </p:txBody>
          </p:sp>
          <p:sp>
            <p:nvSpPr>
              <p:cNvPr id="225" name="任意多边形 224"/>
              <p:cNvSpPr/>
              <p:nvPr/>
            </p:nvSpPr>
            <p:spPr>
              <a:xfrm>
                <a:off x="3510212" y="3201596"/>
                <a:ext cx="209449" cy="1975012"/>
              </a:xfrm>
              <a:custGeom>
                <a:avLst/>
                <a:gdLst>
                  <a:gd name="rtl" fmla="*/ -16876 w 209449"/>
                  <a:gd name="rtt" fmla="*/ -143622 h 1975012"/>
                  <a:gd name="rtr" fmla="*/ 226324 w 209449"/>
                  <a:gd name="rtb" fmla="*/ 0 h 1975012"/>
                </a:gdLst>
                <a:ahLst/>
                <a:cxnLst/>
                <a:rect l="rtl" t="rtt" r="rtr" b="rtb"/>
                <a:pathLst>
                  <a:path w="209449" h="1975012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975012"/>
                    </a:lnTo>
                    <a:lnTo>
                      <a:pt x="0" y="19750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83</a:t>
                </a:r>
              </a:p>
            </p:txBody>
          </p:sp>
          <p:sp>
            <p:nvSpPr>
              <p:cNvPr id="151" name="Text 151"/>
              <p:cNvSpPr txBox="1"/>
              <p:nvPr/>
            </p:nvSpPr>
            <p:spPr>
              <a:xfrm>
                <a:off x="3067288" y="5207008"/>
                <a:ext cx="676400" cy="205200"/>
              </a:xfrm>
              <a:prstGeom prst="rect">
                <a:avLst/>
              </a:prstGeom>
              <a:noFill/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Category 3</a:t>
                </a:r>
              </a:p>
            </p:txBody>
          </p:sp>
        </p:grpSp>
        <p:grpSp>
          <p:nvGrpSpPr>
            <p:cNvPr id="226" name="组合 225"/>
            <p:cNvGrpSpPr/>
            <p:nvPr/>
          </p:nvGrpSpPr>
          <p:grpSpPr>
            <a:xfrm>
              <a:off x="5432163" y="2472597"/>
              <a:ext cx="628347" cy="2704012"/>
              <a:chOff x="3908163" y="2472597"/>
              <a:chExt cx="628347" cy="2704012"/>
            </a:xfrm>
          </p:grpSpPr>
          <p:sp>
            <p:nvSpPr>
              <p:cNvPr id="227" name="任意多边形 226"/>
              <p:cNvSpPr/>
              <p:nvPr/>
            </p:nvSpPr>
            <p:spPr>
              <a:xfrm>
                <a:off x="3908163" y="4177208"/>
                <a:ext cx="209449" cy="999400"/>
              </a:xfrm>
              <a:custGeom>
                <a:avLst/>
                <a:gdLst>
                  <a:gd name="rtl" fmla="*/ -16876 w 209449"/>
                  <a:gd name="rtt" fmla="*/ -143622 h 999400"/>
                  <a:gd name="rtr" fmla="*/ 226324 w 209449"/>
                  <a:gd name="rtb" fmla="*/ 0 h 999400"/>
                </a:gdLst>
                <a:ahLst/>
                <a:cxnLst/>
                <a:rect l="rtl" t="rtt" r="rtr" b="rtb"/>
                <a:pathLst>
                  <a:path w="209449" h="999400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999400"/>
                    </a:lnTo>
                    <a:lnTo>
                      <a:pt x="0" y="9994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42</a:t>
                </a:r>
              </a:p>
            </p:txBody>
          </p:sp>
          <p:sp>
            <p:nvSpPr>
              <p:cNvPr id="228" name="任意多边形 227"/>
              <p:cNvSpPr/>
              <p:nvPr/>
            </p:nvSpPr>
            <p:spPr>
              <a:xfrm>
                <a:off x="4117612" y="4343770"/>
                <a:ext cx="209449" cy="832838"/>
              </a:xfrm>
              <a:custGeom>
                <a:avLst/>
                <a:gdLst>
                  <a:gd name="rtl" fmla="*/ -16876 w 209449"/>
                  <a:gd name="rtt" fmla="*/ -143622 h 832838"/>
                  <a:gd name="rtr" fmla="*/ 226324 w 209449"/>
                  <a:gd name="rtb" fmla="*/ 0 h 832838"/>
                </a:gdLst>
                <a:ahLst/>
                <a:cxnLst/>
                <a:rect l="rtl" t="rtt" r="rtr" b="rtb"/>
                <a:pathLst>
                  <a:path w="209449" h="832838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832838"/>
                    </a:lnTo>
                    <a:lnTo>
                      <a:pt x="0" y="8328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35</a:t>
                </a:r>
              </a:p>
            </p:txBody>
          </p:sp>
          <p:sp>
            <p:nvSpPr>
              <p:cNvPr id="229" name="任意多边形 228"/>
              <p:cNvSpPr/>
              <p:nvPr/>
            </p:nvSpPr>
            <p:spPr>
              <a:xfrm>
                <a:off x="4327060" y="3439552"/>
                <a:ext cx="209449" cy="1737056"/>
              </a:xfrm>
              <a:custGeom>
                <a:avLst/>
                <a:gdLst>
                  <a:gd name="rtl" fmla="*/ -16876 w 209449"/>
                  <a:gd name="rtt" fmla="*/ -143622 h 1737056"/>
                  <a:gd name="rtr" fmla="*/ 226324 w 209449"/>
                  <a:gd name="rtb" fmla="*/ 0 h 1737056"/>
                </a:gdLst>
                <a:ahLst/>
                <a:cxnLst/>
                <a:rect l="rtl" t="rtt" r="rtr" b="rtb"/>
                <a:pathLst>
                  <a:path w="209449" h="1737056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737056"/>
                    </a:lnTo>
                    <a:lnTo>
                      <a:pt x="0" y="17370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73</a:t>
                </a:r>
              </a:p>
            </p:txBody>
          </p:sp>
          <p:sp>
            <p:nvSpPr>
              <p:cNvPr id="3" name="Text 152"/>
              <p:cNvSpPr txBox="1"/>
              <p:nvPr/>
            </p:nvSpPr>
            <p:spPr>
              <a:xfrm>
                <a:off x="3884136" y="5207008"/>
                <a:ext cx="676400" cy="205200"/>
              </a:xfrm>
              <a:prstGeom prst="rect">
                <a:avLst/>
              </a:prstGeom>
              <a:noFill/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Category 4</a:t>
                </a:r>
              </a:p>
            </p:txBody>
          </p:sp>
        </p:grpSp>
        <p:grpSp>
          <p:nvGrpSpPr>
            <p:cNvPr id="230" name="组合 229"/>
            <p:cNvGrpSpPr/>
            <p:nvPr/>
          </p:nvGrpSpPr>
          <p:grpSpPr>
            <a:xfrm>
              <a:off x="6249011" y="2472597"/>
              <a:ext cx="628347" cy="2704012"/>
              <a:chOff x="4725011" y="2472597"/>
              <a:chExt cx="628347" cy="2704012"/>
            </a:xfrm>
          </p:grpSpPr>
          <p:sp>
            <p:nvSpPr>
              <p:cNvPr id="231" name="任意多边形 230"/>
              <p:cNvSpPr/>
              <p:nvPr/>
            </p:nvSpPr>
            <p:spPr>
              <a:xfrm>
                <a:off x="4725011" y="3939252"/>
                <a:ext cx="209449" cy="1237356"/>
              </a:xfrm>
              <a:custGeom>
                <a:avLst/>
                <a:gdLst>
                  <a:gd name="rtl" fmla="*/ -16876 w 209449"/>
                  <a:gd name="rtt" fmla="*/ -143622 h 1237356"/>
                  <a:gd name="rtr" fmla="*/ 226324 w 209449"/>
                  <a:gd name="rtb" fmla="*/ 0 h 1237356"/>
                </a:gdLst>
                <a:ahLst/>
                <a:cxnLst/>
                <a:rect l="rtl" t="rtt" r="rtr" b="rtb"/>
                <a:pathLst>
                  <a:path w="209449" h="1237356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237356"/>
                    </a:lnTo>
                    <a:lnTo>
                      <a:pt x="0" y="12373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52</a:t>
                </a:r>
              </a:p>
            </p:txBody>
          </p:sp>
          <p:sp>
            <p:nvSpPr>
              <p:cNvPr id="232" name="任意多边形 231"/>
              <p:cNvSpPr/>
              <p:nvPr/>
            </p:nvSpPr>
            <p:spPr>
              <a:xfrm>
                <a:off x="4934460" y="4272383"/>
                <a:ext cx="209449" cy="904225"/>
              </a:xfrm>
              <a:custGeom>
                <a:avLst/>
                <a:gdLst>
                  <a:gd name="rtl" fmla="*/ -16876 w 209449"/>
                  <a:gd name="rtt" fmla="*/ -143622 h 904225"/>
                  <a:gd name="rtr" fmla="*/ 226324 w 209449"/>
                  <a:gd name="rtb" fmla="*/ 0 h 904225"/>
                </a:gdLst>
                <a:ahLst/>
                <a:cxnLst/>
                <a:rect l="rtl" t="rtt" r="rtr" b="rtb"/>
                <a:pathLst>
                  <a:path w="209449" h="904225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904225"/>
                    </a:lnTo>
                    <a:lnTo>
                      <a:pt x="0" y="9042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38</a:t>
                </a:r>
              </a:p>
            </p:txBody>
          </p:sp>
          <p:sp>
            <p:nvSpPr>
              <p:cNvPr id="233" name="任意多边形 232"/>
              <p:cNvSpPr/>
              <p:nvPr/>
            </p:nvSpPr>
            <p:spPr>
              <a:xfrm>
                <a:off x="5143908" y="3558530"/>
                <a:ext cx="209449" cy="1618078"/>
              </a:xfrm>
              <a:custGeom>
                <a:avLst/>
                <a:gdLst>
                  <a:gd name="rtl" fmla="*/ -16876 w 209449"/>
                  <a:gd name="rtt" fmla="*/ -143622 h 1618078"/>
                  <a:gd name="rtr" fmla="*/ 226324 w 209449"/>
                  <a:gd name="rtb" fmla="*/ 0 h 1618078"/>
                </a:gdLst>
                <a:ahLst/>
                <a:cxnLst/>
                <a:rect l="rtl" t="rtt" r="rtr" b="rtb"/>
                <a:pathLst>
                  <a:path w="209449" h="1618078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618078"/>
                    </a:lnTo>
                    <a:lnTo>
                      <a:pt x="0" y="161807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68</a:t>
                </a:r>
              </a:p>
            </p:txBody>
          </p:sp>
          <p:sp>
            <p:nvSpPr>
              <p:cNvPr id="153" name="Text 153"/>
              <p:cNvSpPr txBox="1"/>
              <p:nvPr/>
            </p:nvSpPr>
            <p:spPr>
              <a:xfrm>
                <a:off x="4700984" y="5207008"/>
                <a:ext cx="676400" cy="205200"/>
              </a:xfrm>
              <a:prstGeom prst="rect">
                <a:avLst/>
              </a:prstGeom>
              <a:noFill/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Category 5</a:t>
                </a:r>
              </a:p>
            </p:txBody>
          </p:sp>
        </p:grpSp>
        <p:grpSp>
          <p:nvGrpSpPr>
            <p:cNvPr id="234" name="组合 233"/>
            <p:cNvGrpSpPr/>
            <p:nvPr/>
          </p:nvGrpSpPr>
          <p:grpSpPr>
            <a:xfrm>
              <a:off x="7065866" y="2472597"/>
              <a:ext cx="628347" cy="2704012"/>
              <a:chOff x="5541866" y="2472597"/>
              <a:chExt cx="628347" cy="2704012"/>
            </a:xfrm>
          </p:grpSpPr>
          <p:sp>
            <p:nvSpPr>
              <p:cNvPr id="235" name="任意多边形 234"/>
              <p:cNvSpPr/>
              <p:nvPr/>
            </p:nvSpPr>
            <p:spPr>
              <a:xfrm>
                <a:off x="5541866" y="3320574"/>
                <a:ext cx="209449" cy="1856034"/>
              </a:xfrm>
              <a:custGeom>
                <a:avLst/>
                <a:gdLst>
                  <a:gd name="rtl" fmla="*/ -16876 w 209449"/>
                  <a:gd name="rtt" fmla="*/ -143622 h 1856034"/>
                  <a:gd name="rtr" fmla="*/ 226324 w 209449"/>
                  <a:gd name="rtb" fmla="*/ 0 h 1856034"/>
                </a:gdLst>
                <a:ahLst/>
                <a:cxnLst/>
                <a:rect l="rtl" t="rtt" r="rtr" b="rtb"/>
                <a:pathLst>
                  <a:path w="209449" h="1856034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856034"/>
                    </a:lnTo>
                    <a:lnTo>
                      <a:pt x="0" y="18560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78</a:t>
                </a:r>
              </a:p>
            </p:txBody>
          </p:sp>
          <p:sp>
            <p:nvSpPr>
              <p:cNvPr id="236" name="任意多边形 235"/>
              <p:cNvSpPr/>
              <p:nvPr/>
            </p:nvSpPr>
            <p:spPr>
              <a:xfrm>
                <a:off x="5751316" y="3796479"/>
                <a:ext cx="209449" cy="1380130"/>
              </a:xfrm>
              <a:custGeom>
                <a:avLst/>
                <a:gdLst>
                  <a:gd name="rtl" fmla="*/ -16876 w 209449"/>
                  <a:gd name="rtt" fmla="*/ -143622 h 1380130"/>
                  <a:gd name="rtr" fmla="*/ 226324 w 209449"/>
                  <a:gd name="rtb" fmla="*/ 0 h 1380130"/>
                </a:gdLst>
                <a:ahLst/>
                <a:cxnLst/>
                <a:rect l="rtl" t="rtt" r="rtr" b="rtb"/>
                <a:pathLst>
                  <a:path w="209449" h="1380130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380130"/>
                    </a:lnTo>
                    <a:lnTo>
                      <a:pt x="0" y="13801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58</a:t>
                </a:r>
              </a:p>
            </p:txBody>
          </p:sp>
          <p:sp>
            <p:nvSpPr>
              <p:cNvPr id="237" name="任意多边形 236"/>
              <p:cNvSpPr/>
              <p:nvPr/>
            </p:nvSpPr>
            <p:spPr>
              <a:xfrm>
                <a:off x="5960764" y="3154005"/>
                <a:ext cx="209449" cy="2022603"/>
              </a:xfrm>
              <a:custGeom>
                <a:avLst/>
                <a:gdLst>
                  <a:gd name="rtl" fmla="*/ -16876 w 209449"/>
                  <a:gd name="rtt" fmla="*/ -143622 h 2022603"/>
                  <a:gd name="rtr" fmla="*/ 226324 w 209449"/>
                  <a:gd name="rtb" fmla="*/ 0 h 2022603"/>
                </a:gdLst>
                <a:ahLst/>
                <a:cxnLst/>
                <a:rect l="rtl" t="rtt" r="rtr" b="rtb"/>
                <a:pathLst>
                  <a:path w="209449" h="2022603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2022603"/>
                    </a:lnTo>
                    <a:lnTo>
                      <a:pt x="0" y="20226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85</a:t>
                </a:r>
              </a:p>
            </p:txBody>
          </p:sp>
          <p:sp>
            <p:nvSpPr>
              <p:cNvPr id="4" name="Text 154"/>
              <p:cNvSpPr txBox="1"/>
              <p:nvPr/>
            </p:nvSpPr>
            <p:spPr>
              <a:xfrm>
                <a:off x="5517840" y="5207008"/>
                <a:ext cx="676400" cy="205200"/>
              </a:xfrm>
              <a:prstGeom prst="rect">
                <a:avLst/>
              </a:prstGeom>
              <a:noFill/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Category 6</a:t>
                </a:r>
              </a:p>
            </p:txBody>
          </p:sp>
        </p:grpSp>
        <p:sp>
          <p:nvSpPr>
            <p:cNvPr id="242" name="任意多边形 241"/>
            <p:cNvSpPr/>
            <p:nvPr/>
          </p:nvSpPr>
          <p:spPr>
            <a:xfrm>
              <a:off x="2793108" y="2472597"/>
              <a:ext cx="5044758" cy="2704012"/>
            </a:xfrm>
            <a:custGeom>
              <a:avLst/>
              <a:gdLst/>
              <a:ahLst/>
              <a:cxnLst/>
              <a:rect l="0" t="0" r="0" b="0"/>
              <a:pathLst>
                <a:path w="5044758" h="2704012" fill="none">
                  <a:moveTo>
                    <a:pt x="0" y="0"/>
                  </a:moveTo>
                  <a:lnTo>
                    <a:pt x="0" y="2704012"/>
                  </a:lnTo>
                  <a:lnTo>
                    <a:pt x="5044758" y="2704012"/>
                  </a:lnTo>
                </a:path>
              </a:pathLst>
            </a:custGeom>
            <a:solidFill>
              <a:srgbClr val="FFFFFF"/>
            </a:solidFill>
            <a:ln w="7600" cap="rnd">
              <a:solidFill>
                <a:schemeClr val="bg1">
                  <a:lumMod val="85000"/>
                </a:schemeClr>
              </a:solidFill>
              <a:bevel/>
              <a:headEnd type="arrow" w="med" len="med"/>
              <a:tailEnd type="arrow" w="med" len="med"/>
            </a:ln>
          </p:spPr>
        </p:sp>
      </p:grpSp>
      <p:grpSp>
        <p:nvGrpSpPr>
          <p:cNvPr id="2" name="组合 1"/>
          <p:cNvGrpSpPr/>
          <p:nvPr/>
        </p:nvGrpSpPr>
        <p:grpSpPr>
          <a:xfrm>
            <a:off x="8092539" y="1973655"/>
            <a:ext cx="2871208" cy="1068413"/>
            <a:chOff x="8092539" y="1973655"/>
            <a:chExt cx="2871208" cy="1068413"/>
          </a:xfrm>
        </p:grpSpPr>
        <p:sp>
          <p:nvSpPr>
            <p:cNvPr id="158" name="圆角矩形 157"/>
            <p:cNvSpPr/>
            <p:nvPr/>
          </p:nvSpPr>
          <p:spPr>
            <a:xfrm>
              <a:off x="8092539" y="1973655"/>
              <a:ext cx="2871208" cy="1068413"/>
            </a:xfrm>
            <a:prstGeom prst="roundRect">
              <a:avLst/>
            </a:prstGeom>
            <a:solidFill>
              <a:srgbClr val="F7F7F7"/>
            </a:solidFill>
            <a:ln w="9525" cap="flat">
              <a:solidFill>
                <a:schemeClr val="bg1">
                  <a:lumMod val="75000"/>
                </a:schemeClr>
              </a:solidFill>
              <a:custDash>
                <a:ds d="380000" sp="120000"/>
              </a:custDash>
              <a:bevel/>
            </a:ln>
          </p:spPr>
          <p:txBody>
            <a:bodyPr wrap="square" lIns="0" tIns="0" rIns="0" bIns="0" rtlCol="0" anchor="ctr"/>
            <a:lstStyle/>
            <a:p>
              <a:endParaRPr sz="910" dirty="0">
                <a:solidFill>
                  <a:srgbClr val="3E3938"/>
                </a:solidFill>
                <a:latin typeface="Calibri" panose="020F0502020204030204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8352407" y="2110829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092539" y="3394997"/>
            <a:ext cx="2871208" cy="1068413"/>
            <a:chOff x="8092539" y="3394997"/>
            <a:chExt cx="2871208" cy="1068413"/>
          </a:xfrm>
        </p:grpSpPr>
        <p:sp>
          <p:nvSpPr>
            <p:cNvPr id="154" name="圆角矩形 153"/>
            <p:cNvSpPr/>
            <p:nvPr/>
          </p:nvSpPr>
          <p:spPr>
            <a:xfrm>
              <a:off x="8092539" y="3394997"/>
              <a:ext cx="2871208" cy="1068413"/>
            </a:xfrm>
            <a:prstGeom prst="roundRect">
              <a:avLst/>
            </a:prstGeom>
            <a:solidFill>
              <a:srgbClr val="F7F7F7"/>
            </a:solidFill>
            <a:ln w="9525" cap="flat">
              <a:solidFill>
                <a:schemeClr val="bg1">
                  <a:lumMod val="75000"/>
                </a:schemeClr>
              </a:solidFill>
              <a:custDash>
                <a:ds d="380000" sp="120000"/>
              </a:custDash>
              <a:bevel/>
            </a:ln>
          </p:spPr>
          <p:txBody>
            <a:bodyPr wrap="square" lIns="0" tIns="0" rIns="0" bIns="0" rtlCol="0" anchor="ctr"/>
            <a:lstStyle/>
            <a:p>
              <a:endParaRPr sz="910" dirty="0">
                <a:solidFill>
                  <a:srgbClr val="3E3938"/>
                </a:solidFill>
                <a:latin typeface="Calibri" panose="020F0502020204030204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8352407" y="3553644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092539" y="4816339"/>
            <a:ext cx="2871208" cy="1068413"/>
            <a:chOff x="8092539" y="4816339"/>
            <a:chExt cx="2871208" cy="1068413"/>
          </a:xfrm>
        </p:grpSpPr>
        <p:sp>
          <p:nvSpPr>
            <p:cNvPr id="155" name="圆角矩形 154"/>
            <p:cNvSpPr/>
            <p:nvPr/>
          </p:nvSpPr>
          <p:spPr>
            <a:xfrm>
              <a:off x="8092539" y="4816339"/>
              <a:ext cx="2871208" cy="1068413"/>
            </a:xfrm>
            <a:prstGeom prst="roundRect">
              <a:avLst/>
            </a:prstGeom>
            <a:solidFill>
              <a:srgbClr val="F7F7F7"/>
            </a:solidFill>
            <a:ln w="9525" cap="flat">
              <a:solidFill>
                <a:schemeClr val="bg1">
                  <a:lumMod val="75000"/>
                </a:schemeClr>
              </a:solidFill>
              <a:custDash>
                <a:ds d="380000" sp="120000"/>
              </a:custDash>
              <a:bevel/>
            </a:ln>
          </p:spPr>
          <p:txBody>
            <a:bodyPr wrap="square" lIns="0" tIns="0" rIns="0" bIns="0" rtlCol="0" anchor="ctr"/>
            <a:lstStyle/>
            <a:p>
              <a:endParaRPr sz="910" dirty="0">
                <a:solidFill>
                  <a:srgbClr val="3E3938"/>
                </a:solidFill>
                <a:latin typeface="Calibri" panose="020F0502020204030204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8352407" y="4958161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54" name="Group 8"/>
          <p:cNvGrpSpPr>
            <a:grpSpLocks noChangeAspect="1"/>
          </p:cNvGrpSpPr>
          <p:nvPr/>
        </p:nvGrpSpPr>
        <p:grpSpPr bwMode="auto">
          <a:xfrm>
            <a:off x="560042" y="447040"/>
            <a:ext cx="546900" cy="498286"/>
            <a:chOff x="185" y="-402"/>
            <a:chExt cx="810" cy="738"/>
          </a:xfrm>
        </p:grpSpPr>
        <p:sp>
          <p:nvSpPr>
            <p:cNvPr id="55" name="Freeform 9"/>
            <p:cNvSpPr/>
            <p:nvPr/>
          </p:nvSpPr>
          <p:spPr bwMode="auto">
            <a:xfrm>
              <a:off x="185" y="-402"/>
              <a:ext cx="810" cy="738"/>
            </a:xfrm>
            <a:custGeom>
              <a:avLst/>
              <a:gdLst>
                <a:gd name="T0" fmla="*/ 810 w 810"/>
                <a:gd name="T1" fmla="*/ 369 h 738"/>
                <a:gd name="T2" fmla="*/ 540 w 810"/>
                <a:gd name="T3" fmla="*/ 738 h 738"/>
                <a:gd name="T4" fmla="*/ 0 w 810"/>
                <a:gd name="T5" fmla="*/ 0 h 738"/>
                <a:gd name="T6" fmla="*/ 540 w 810"/>
                <a:gd name="T7" fmla="*/ 0 h 738"/>
                <a:gd name="T8" fmla="*/ 810 w 810"/>
                <a:gd name="T9" fmla="*/ 369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0" h="738">
                  <a:moveTo>
                    <a:pt x="810" y="369"/>
                  </a:moveTo>
                  <a:lnTo>
                    <a:pt x="540" y="738"/>
                  </a:lnTo>
                  <a:lnTo>
                    <a:pt x="0" y="0"/>
                  </a:lnTo>
                  <a:lnTo>
                    <a:pt x="540" y="0"/>
                  </a:lnTo>
                  <a:lnTo>
                    <a:pt x="810" y="369"/>
                  </a:lnTo>
                  <a:close/>
                </a:path>
              </a:pathLst>
            </a:custGeom>
            <a:solidFill>
              <a:srgbClr val="F76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0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  <a:gd name="T6" fmla="*/ 270 w 524"/>
                <a:gd name="T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F8A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1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232503" y="359508"/>
            <a:ext cx="5061857" cy="698750"/>
            <a:chOff x="6096000" y="2061026"/>
            <a:chExt cx="5061857" cy="698750"/>
          </a:xfrm>
        </p:grpSpPr>
        <p:sp>
          <p:nvSpPr>
            <p:cNvPr id="59" name="文本框 58"/>
            <p:cNvSpPr txBox="1"/>
            <p:nvPr/>
          </p:nvSpPr>
          <p:spPr>
            <a:xfrm>
              <a:off x="6096000" y="2061026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gradFill>
                    <a:gsLst>
                      <a:gs pos="50000">
                        <a:schemeClr val="accent1"/>
                      </a:gs>
                      <a:gs pos="50000">
                        <a:schemeClr val="accent2"/>
                      </a:gs>
                    </a:gsLst>
                    <a:lin ang="5400000" scaled="1"/>
                  </a:gradFill>
                </a:rPr>
                <a:t>工作完成情况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6096000" y="2482777"/>
              <a:ext cx="50618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îŝ1îďê"/>
          <p:cNvGrpSpPr/>
          <p:nvPr/>
        </p:nvGrpSpPr>
        <p:grpSpPr>
          <a:xfrm>
            <a:off x="4181480" y="2118376"/>
            <a:ext cx="3829046" cy="3341974"/>
            <a:chOff x="8004175" y="4176713"/>
            <a:chExt cx="8374063" cy="7308850"/>
          </a:xfrm>
        </p:grpSpPr>
        <p:sp>
          <p:nvSpPr>
            <p:cNvPr id="3" name="ísļiḓé"/>
            <p:cNvSpPr/>
            <p:nvPr/>
          </p:nvSpPr>
          <p:spPr bwMode="auto">
            <a:xfrm>
              <a:off x="8728075" y="4330700"/>
              <a:ext cx="6926263" cy="7000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ubicBezTo>
                    <a:pt x="3599" y="0"/>
                    <a:pt x="7199" y="0"/>
                    <a:pt x="10800" y="0"/>
                  </a:cubicBezTo>
                </a:path>
              </a:pathLst>
            </a:custGeom>
            <a:noFill/>
            <a:ln w="19050" cap="rnd" cmpd="sng">
              <a:solidFill>
                <a:schemeClr val="bg1">
                  <a:lumMod val="75000"/>
                </a:schemeClr>
              </a:solidFill>
              <a:prstDash val="sys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ïṡḷîdê"/>
            <p:cNvSpPr/>
            <p:nvPr/>
          </p:nvSpPr>
          <p:spPr bwMode="auto">
            <a:xfrm>
              <a:off x="8004175" y="7121525"/>
              <a:ext cx="1397000" cy="139700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50000">
                  <a:schemeClr val="accent1"/>
                </a:gs>
                <a:gs pos="50000">
                  <a:schemeClr val="accent2"/>
                </a:gs>
              </a:gsLst>
              <a:lin ang="5400000" scaled="1"/>
            </a:gra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ïśľíďè"/>
            <p:cNvSpPr/>
            <p:nvPr/>
          </p:nvSpPr>
          <p:spPr bwMode="auto">
            <a:xfrm>
              <a:off x="8004175" y="4694238"/>
              <a:ext cx="1397000" cy="139700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50000">
                  <a:schemeClr val="accent1"/>
                </a:gs>
                <a:gs pos="50000">
                  <a:schemeClr val="accent2"/>
                </a:gs>
              </a:gsLst>
              <a:lin ang="5400000" scaled="1"/>
            </a:gra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ïṣḻidè"/>
            <p:cNvSpPr/>
            <p:nvPr/>
          </p:nvSpPr>
          <p:spPr bwMode="auto">
            <a:xfrm>
              <a:off x="8004175" y="9548813"/>
              <a:ext cx="1397000" cy="139700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50000">
                  <a:schemeClr val="accent1"/>
                </a:gs>
                <a:gs pos="50000">
                  <a:schemeClr val="accent2"/>
                </a:gs>
              </a:gsLst>
              <a:lin ang="5400000" scaled="1"/>
            </a:gra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sḷïḑe"/>
            <p:cNvSpPr/>
            <p:nvPr/>
          </p:nvSpPr>
          <p:spPr bwMode="auto">
            <a:xfrm rot="5400000">
              <a:off x="12049919" y="4177507"/>
              <a:ext cx="282575" cy="2809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ṩ1iḑé"/>
            <p:cNvSpPr/>
            <p:nvPr/>
          </p:nvSpPr>
          <p:spPr bwMode="auto">
            <a:xfrm rot="16200000" flipH="1">
              <a:off x="12049919" y="11203782"/>
              <a:ext cx="282575" cy="2809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$ḷidè"/>
            <p:cNvSpPr/>
            <p:nvPr/>
          </p:nvSpPr>
          <p:spPr bwMode="auto">
            <a:xfrm flipH="1">
              <a:off x="14981238" y="7121525"/>
              <a:ext cx="1397000" cy="139700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50000">
                  <a:schemeClr val="accent1"/>
                </a:gs>
                <a:gs pos="50000">
                  <a:schemeClr val="accent2"/>
                </a:gs>
              </a:gsLst>
              <a:lin ang="5400000" scaled="1"/>
            </a:gra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$ľidê"/>
            <p:cNvSpPr/>
            <p:nvPr/>
          </p:nvSpPr>
          <p:spPr bwMode="auto">
            <a:xfrm flipH="1">
              <a:off x="14981238" y="4694238"/>
              <a:ext cx="1397000" cy="139700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50000">
                  <a:schemeClr val="accent1"/>
                </a:gs>
                <a:gs pos="50000">
                  <a:schemeClr val="accent2"/>
                </a:gs>
              </a:gsLst>
              <a:lin ang="5400000" scaled="1"/>
            </a:gra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ṡḻiḋé"/>
            <p:cNvSpPr/>
            <p:nvPr/>
          </p:nvSpPr>
          <p:spPr bwMode="auto">
            <a:xfrm flipH="1">
              <a:off x="14981238" y="9548813"/>
              <a:ext cx="1397000" cy="139700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50000">
                  <a:schemeClr val="accent1"/>
                </a:gs>
                <a:gs pos="50000">
                  <a:schemeClr val="accent2"/>
                </a:gs>
              </a:gsLst>
              <a:lin ang="5400000" scaled="1"/>
            </a:gra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Sḷîḋé"/>
            <p:cNvSpPr/>
            <p:nvPr/>
          </p:nvSpPr>
          <p:spPr bwMode="auto">
            <a:xfrm>
              <a:off x="8467725" y="7586663"/>
              <a:ext cx="449263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483" y="15438"/>
                  </a:moveTo>
                  <a:cubicBezTo>
                    <a:pt x="17889" y="14149"/>
                    <a:pt x="18631" y="12358"/>
                    <a:pt x="18631" y="10638"/>
                  </a:cubicBezTo>
                  <a:cubicBezTo>
                    <a:pt x="18631" y="8955"/>
                    <a:pt x="17967" y="7343"/>
                    <a:pt x="16639" y="6089"/>
                  </a:cubicBezTo>
                  <a:lnTo>
                    <a:pt x="18553" y="4334"/>
                  </a:lnTo>
                  <a:cubicBezTo>
                    <a:pt x="20467" y="6125"/>
                    <a:pt x="21599" y="8453"/>
                    <a:pt x="21599" y="10853"/>
                  </a:cubicBezTo>
                  <a:cubicBezTo>
                    <a:pt x="21599" y="13038"/>
                    <a:pt x="20662" y="15331"/>
                    <a:pt x="18514" y="17265"/>
                  </a:cubicBezTo>
                  <a:cubicBezTo>
                    <a:pt x="18514" y="17265"/>
                    <a:pt x="16483" y="15438"/>
                    <a:pt x="16483" y="15438"/>
                  </a:cubicBezTo>
                  <a:close/>
                  <a:moveTo>
                    <a:pt x="14373" y="21599"/>
                  </a:moveTo>
                  <a:lnTo>
                    <a:pt x="7069" y="14901"/>
                  </a:lnTo>
                  <a:lnTo>
                    <a:pt x="0" y="14901"/>
                  </a:lnTo>
                  <a:lnTo>
                    <a:pt x="0" y="6698"/>
                  </a:lnTo>
                  <a:lnTo>
                    <a:pt x="7069" y="6698"/>
                  </a:lnTo>
                  <a:lnTo>
                    <a:pt x="14373" y="0"/>
                  </a:lnTo>
                  <a:cubicBezTo>
                    <a:pt x="14373" y="0"/>
                    <a:pt x="14373" y="21599"/>
                    <a:pt x="14373" y="215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ṧḷîḋé"/>
            <p:cNvSpPr/>
            <p:nvPr/>
          </p:nvSpPr>
          <p:spPr bwMode="auto">
            <a:xfrm>
              <a:off x="8472488" y="5151438"/>
              <a:ext cx="441325" cy="4841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15882" y="21600"/>
                  </a:lnTo>
                  <a:lnTo>
                    <a:pt x="15882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  <a:moveTo>
                    <a:pt x="13658" y="21600"/>
                  </a:moveTo>
                  <a:lnTo>
                    <a:pt x="7941" y="21600"/>
                  </a:lnTo>
                  <a:lnTo>
                    <a:pt x="7941" y="9983"/>
                  </a:lnTo>
                  <a:lnTo>
                    <a:pt x="13658" y="9983"/>
                  </a:lnTo>
                  <a:cubicBezTo>
                    <a:pt x="13658" y="9983"/>
                    <a:pt x="13658" y="21600"/>
                    <a:pt x="13658" y="21600"/>
                  </a:cubicBezTo>
                  <a:close/>
                  <a:moveTo>
                    <a:pt x="5717" y="21600"/>
                  </a:moveTo>
                  <a:lnTo>
                    <a:pt x="0" y="21600"/>
                  </a:lnTo>
                  <a:lnTo>
                    <a:pt x="0" y="5989"/>
                  </a:lnTo>
                  <a:lnTo>
                    <a:pt x="5717" y="5989"/>
                  </a:lnTo>
                  <a:cubicBezTo>
                    <a:pt x="5717" y="5989"/>
                    <a:pt x="5717" y="21600"/>
                    <a:pt x="5717" y="216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şļîdê"/>
            <p:cNvSpPr/>
            <p:nvPr/>
          </p:nvSpPr>
          <p:spPr bwMode="auto">
            <a:xfrm>
              <a:off x="15440025" y="5143500"/>
              <a:ext cx="498475" cy="498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277" y="9428"/>
                  </a:moveTo>
                  <a:lnTo>
                    <a:pt x="12277" y="0"/>
                  </a:lnTo>
                  <a:cubicBezTo>
                    <a:pt x="17448" y="0"/>
                    <a:pt x="21600" y="4151"/>
                    <a:pt x="21600" y="9322"/>
                  </a:cubicBezTo>
                  <a:cubicBezTo>
                    <a:pt x="21600" y="9357"/>
                    <a:pt x="21600" y="9392"/>
                    <a:pt x="21600" y="9428"/>
                  </a:cubicBezTo>
                  <a:cubicBezTo>
                    <a:pt x="21600" y="9428"/>
                    <a:pt x="12277" y="9428"/>
                    <a:pt x="12277" y="9428"/>
                  </a:cubicBezTo>
                  <a:close/>
                  <a:moveTo>
                    <a:pt x="18680" y="12383"/>
                  </a:moveTo>
                  <a:cubicBezTo>
                    <a:pt x="18680" y="12312"/>
                    <a:pt x="18680" y="12277"/>
                    <a:pt x="18680" y="12277"/>
                  </a:cubicBezTo>
                  <a:cubicBezTo>
                    <a:pt x="18680" y="17448"/>
                    <a:pt x="14493" y="21600"/>
                    <a:pt x="9322" y="21600"/>
                  </a:cubicBezTo>
                  <a:cubicBezTo>
                    <a:pt x="4151" y="21600"/>
                    <a:pt x="0" y="17448"/>
                    <a:pt x="0" y="12277"/>
                  </a:cubicBezTo>
                  <a:cubicBezTo>
                    <a:pt x="0" y="7106"/>
                    <a:pt x="4151" y="2919"/>
                    <a:pt x="9322" y="2919"/>
                  </a:cubicBezTo>
                  <a:lnTo>
                    <a:pt x="9322" y="12383"/>
                  </a:lnTo>
                  <a:cubicBezTo>
                    <a:pt x="9322" y="12383"/>
                    <a:pt x="18680" y="12383"/>
                    <a:pt x="18680" y="123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ṥ1íḋè"/>
            <p:cNvSpPr/>
            <p:nvPr/>
          </p:nvSpPr>
          <p:spPr bwMode="auto">
            <a:xfrm>
              <a:off x="15459075" y="7573963"/>
              <a:ext cx="461963" cy="4937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9072" y="16413"/>
                  </a:moveTo>
                  <a:cubicBezTo>
                    <a:pt x="9072" y="16199"/>
                    <a:pt x="10249" y="16164"/>
                    <a:pt x="10781" y="16164"/>
                  </a:cubicBezTo>
                  <a:cubicBezTo>
                    <a:pt x="12109" y="16164"/>
                    <a:pt x="12489" y="16271"/>
                    <a:pt x="12489" y="16413"/>
                  </a:cubicBezTo>
                  <a:cubicBezTo>
                    <a:pt x="12489" y="17407"/>
                    <a:pt x="11730" y="18189"/>
                    <a:pt x="10781" y="18189"/>
                  </a:cubicBezTo>
                  <a:cubicBezTo>
                    <a:pt x="9831" y="18189"/>
                    <a:pt x="9072" y="17407"/>
                    <a:pt x="9072" y="16413"/>
                  </a:cubicBezTo>
                  <a:close/>
                  <a:moveTo>
                    <a:pt x="19360" y="17265"/>
                  </a:moveTo>
                  <a:cubicBezTo>
                    <a:pt x="17803" y="15525"/>
                    <a:pt x="13779" y="15169"/>
                    <a:pt x="10781" y="15169"/>
                  </a:cubicBezTo>
                  <a:cubicBezTo>
                    <a:pt x="7820" y="15169"/>
                    <a:pt x="3758" y="15525"/>
                    <a:pt x="2201" y="17265"/>
                  </a:cubicBezTo>
                  <a:cubicBezTo>
                    <a:pt x="3758" y="19006"/>
                    <a:pt x="7820" y="19432"/>
                    <a:pt x="10781" y="19397"/>
                  </a:cubicBezTo>
                  <a:cubicBezTo>
                    <a:pt x="13779" y="19397"/>
                    <a:pt x="17803" y="19042"/>
                    <a:pt x="19360" y="17265"/>
                  </a:cubicBezTo>
                  <a:close/>
                  <a:moveTo>
                    <a:pt x="21599" y="17976"/>
                  </a:moveTo>
                  <a:cubicBezTo>
                    <a:pt x="21599" y="20463"/>
                    <a:pt x="14804" y="21599"/>
                    <a:pt x="10781" y="21599"/>
                  </a:cubicBezTo>
                  <a:cubicBezTo>
                    <a:pt x="6757" y="21599"/>
                    <a:pt x="0" y="20463"/>
                    <a:pt x="0" y="17976"/>
                  </a:cubicBezTo>
                  <a:cubicBezTo>
                    <a:pt x="0" y="17585"/>
                    <a:pt x="151" y="17230"/>
                    <a:pt x="455" y="16910"/>
                  </a:cubicBezTo>
                  <a:cubicBezTo>
                    <a:pt x="4137" y="9840"/>
                    <a:pt x="3188" y="6536"/>
                    <a:pt x="5200" y="3907"/>
                  </a:cubicBezTo>
                  <a:cubicBezTo>
                    <a:pt x="6111" y="2735"/>
                    <a:pt x="7174" y="1989"/>
                    <a:pt x="8882" y="1634"/>
                  </a:cubicBezTo>
                  <a:cubicBezTo>
                    <a:pt x="8958" y="710"/>
                    <a:pt x="9756" y="0"/>
                    <a:pt x="10781" y="0"/>
                  </a:cubicBezTo>
                  <a:cubicBezTo>
                    <a:pt x="11768" y="0"/>
                    <a:pt x="12603" y="710"/>
                    <a:pt x="12679" y="1634"/>
                  </a:cubicBezTo>
                  <a:cubicBezTo>
                    <a:pt x="14387" y="1989"/>
                    <a:pt x="15450" y="2735"/>
                    <a:pt x="16361" y="3907"/>
                  </a:cubicBezTo>
                  <a:cubicBezTo>
                    <a:pt x="18373" y="6536"/>
                    <a:pt x="17424" y="9840"/>
                    <a:pt x="21106" y="16910"/>
                  </a:cubicBezTo>
                  <a:cubicBezTo>
                    <a:pt x="21410" y="17230"/>
                    <a:pt x="21599" y="17585"/>
                    <a:pt x="21599" y="179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śľiḑe"/>
            <p:cNvSpPr/>
            <p:nvPr/>
          </p:nvSpPr>
          <p:spPr bwMode="auto">
            <a:xfrm>
              <a:off x="8412163" y="9985375"/>
              <a:ext cx="561975" cy="522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188" y="12491"/>
                  </a:moveTo>
                  <a:lnTo>
                    <a:pt x="19188" y="9719"/>
                  </a:lnTo>
                  <a:lnTo>
                    <a:pt x="16141" y="9719"/>
                  </a:lnTo>
                  <a:lnTo>
                    <a:pt x="16141" y="12491"/>
                  </a:lnTo>
                  <a:cubicBezTo>
                    <a:pt x="16141" y="12491"/>
                    <a:pt x="19188" y="12491"/>
                    <a:pt x="19188" y="12491"/>
                  </a:cubicBezTo>
                  <a:close/>
                  <a:moveTo>
                    <a:pt x="19188" y="6551"/>
                  </a:moveTo>
                  <a:lnTo>
                    <a:pt x="16141" y="6299"/>
                  </a:lnTo>
                  <a:lnTo>
                    <a:pt x="16141" y="8891"/>
                  </a:lnTo>
                  <a:lnTo>
                    <a:pt x="19188" y="8891"/>
                  </a:lnTo>
                  <a:cubicBezTo>
                    <a:pt x="19188" y="8891"/>
                    <a:pt x="19188" y="6551"/>
                    <a:pt x="19188" y="6551"/>
                  </a:cubicBezTo>
                  <a:close/>
                  <a:moveTo>
                    <a:pt x="18217" y="16775"/>
                  </a:moveTo>
                  <a:cubicBezTo>
                    <a:pt x="17011" y="16775"/>
                    <a:pt x="16007" y="17855"/>
                    <a:pt x="16007" y="19188"/>
                  </a:cubicBezTo>
                  <a:cubicBezTo>
                    <a:pt x="16007" y="20519"/>
                    <a:pt x="17011" y="21599"/>
                    <a:pt x="18217" y="21599"/>
                  </a:cubicBezTo>
                  <a:cubicBezTo>
                    <a:pt x="19456" y="21599"/>
                    <a:pt x="20460" y="20519"/>
                    <a:pt x="20460" y="19188"/>
                  </a:cubicBezTo>
                  <a:cubicBezTo>
                    <a:pt x="20427" y="17855"/>
                    <a:pt x="19456" y="16775"/>
                    <a:pt x="18217" y="16775"/>
                  </a:cubicBezTo>
                  <a:close/>
                  <a:moveTo>
                    <a:pt x="11720" y="9719"/>
                  </a:moveTo>
                  <a:lnTo>
                    <a:pt x="11720" y="12491"/>
                  </a:lnTo>
                  <a:lnTo>
                    <a:pt x="15069" y="12491"/>
                  </a:lnTo>
                  <a:lnTo>
                    <a:pt x="15069" y="9719"/>
                  </a:lnTo>
                  <a:cubicBezTo>
                    <a:pt x="15069" y="9719"/>
                    <a:pt x="11720" y="9719"/>
                    <a:pt x="11720" y="9719"/>
                  </a:cubicBezTo>
                  <a:close/>
                  <a:moveTo>
                    <a:pt x="15069" y="8891"/>
                  </a:moveTo>
                  <a:lnTo>
                    <a:pt x="15069" y="6228"/>
                  </a:lnTo>
                  <a:lnTo>
                    <a:pt x="11720" y="5975"/>
                  </a:lnTo>
                  <a:lnTo>
                    <a:pt x="11720" y="8891"/>
                  </a:lnTo>
                  <a:cubicBezTo>
                    <a:pt x="11720" y="8891"/>
                    <a:pt x="15069" y="8891"/>
                    <a:pt x="15069" y="8891"/>
                  </a:cubicBezTo>
                  <a:close/>
                  <a:moveTo>
                    <a:pt x="8438" y="12491"/>
                  </a:moveTo>
                  <a:lnTo>
                    <a:pt x="10649" y="12491"/>
                  </a:lnTo>
                  <a:lnTo>
                    <a:pt x="10649" y="9719"/>
                  </a:lnTo>
                  <a:lnTo>
                    <a:pt x="7635" y="9719"/>
                  </a:lnTo>
                  <a:cubicBezTo>
                    <a:pt x="7635" y="9719"/>
                    <a:pt x="8438" y="12491"/>
                    <a:pt x="8438" y="12491"/>
                  </a:cubicBezTo>
                  <a:close/>
                  <a:moveTo>
                    <a:pt x="6362" y="5616"/>
                  </a:moveTo>
                  <a:lnTo>
                    <a:pt x="7367" y="8891"/>
                  </a:lnTo>
                  <a:lnTo>
                    <a:pt x="10649" y="8891"/>
                  </a:lnTo>
                  <a:lnTo>
                    <a:pt x="10649" y="5904"/>
                  </a:lnTo>
                  <a:cubicBezTo>
                    <a:pt x="10649" y="5904"/>
                    <a:pt x="6362" y="5616"/>
                    <a:pt x="6362" y="5616"/>
                  </a:cubicBezTo>
                  <a:close/>
                  <a:moveTo>
                    <a:pt x="7367" y="16775"/>
                  </a:moveTo>
                  <a:cubicBezTo>
                    <a:pt x="6127" y="16775"/>
                    <a:pt x="5124" y="17855"/>
                    <a:pt x="5124" y="19188"/>
                  </a:cubicBezTo>
                  <a:cubicBezTo>
                    <a:pt x="5124" y="20519"/>
                    <a:pt x="6127" y="21599"/>
                    <a:pt x="7367" y="21599"/>
                  </a:cubicBezTo>
                  <a:cubicBezTo>
                    <a:pt x="8606" y="21599"/>
                    <a:pt x="9610" y="20519"/>
                    <a:pt x="9610" y="19188"/>
                  </a:cubicBezTo>
                  <a:cubicBezTo>
                    <a:pt x="9610" y="17855"/>
                    <a:pt x="8606" y="16775"/>
                    <a:pt x="7367" y="16775"/>
                  </a:cubicBezTo>
                  <a:close/>
                  <a:moveTo>
                    <a:pt x="21599" y="5508"/>
                  </a:moveTo>
                  <a:lnTo>
                    <a:pt x="21599" y="13607"/>
                  </a:lnTo>
                  <a:cubicBezTo>
                    <a:pt x="21599" y="14436"/>
                    <a:pt x="20996" y="15083"/>
                    <a:pt x="20226" y="15083"/>
                  </a:cubicBezTo>
                  <a:lnTo>
                    <a:pt x="7434" y="15083"/>
                  </a:lnTo>
                  <a:cubicBezTo>
                    <a:pt x="6797" y="15083"/>
                    <a:pt x="6228" y="14543"/>
                    <a:pt x="6127" y="13860"/>
                  </a:cubicBezTo>
                  <a:lnTo>
                    <a:pt x="3750" y="4715"/>
                  </a:lnTo>
                  <a:cubicBezTo>
                    <a:pt x="3750" y="4715"/>
                    <a:pt x="3348" y="3060"/>
                    <a:pt x="2645" y="2843"/>
                  </a:cubicBezTo>
                  <a:cubicBezTo>
                    <a:pt x="1540" y="2519"/>
                    <a:pt x="0" y="3168"/>
                    <a:pt x="0" y="1259"/>
                  </a:cubicBezTo>
                  <a:cubicBezTo>
                    <a:pt x="0" y="36"/>
                    <a:pt x="1037" y="36"/>
                    <a:pt x="1037" y="36"/>
                  </a:cubicBezTo>
                  <a:cubicBezTo>
                    <a:pt x="1071" y="36"/>
                    <a:pt x="1272" y="0"/>
                    <a:pt x="1540" y="0"/>
                  </a:cubicBezTo>
                  <a:cubicBezTo>
                    <a:pt x="3147" y="0"/>
                    <a:pt x="5056" y="647"/>
                    <a:pt x="5793" y="2951"/>
                  </a:cubicBezTo>
                  <a:lnTo>
                    <a:pt x="20293" y="4068"/>
                  </a:lnTo>
                  <a:cubicBezTo>
                    <a:pt x="21030" y="4103"/>
                    <a:pt x="21599" y="4715"/>
                    <a:pt x="21599" y="55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sḻíde"/>
            <p:cNvSpPr/>
            <p:nvPr/>
          </p:nvSpPr>
          <p:spPr bwMode="auto">
            <a:xfrm>
              <a:off x="15408275" y="10050463"/>
              <a:ext cx="561975" cy="393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303"/>
                  </a:moveTo>
                  <a:lnTo>
                    <a:pt x="21600" y="19991"/>
                  </a:lnTo>
                  <a:lnTo>
                    <a:pt x="15324" y="10736"/>
                  </a:lnTo>
                  <a:cubicBezTo>
                    <a:pt x="15324" y="10736"/>
                    <a:pt x="21600" y="2303"/>
                    <a:pt x="21600" y="2303"/>
                  </a:cubicBezTo>
                  <a:close/>
                  <a:moveTo>
                    <a:pt x="20046" y="0"/>
                  </a:moveTo>
                  <a:lnTo>
                    <a:pt x="10784" y="12560"/>
                  </a:lnTo>
                  <a:lnTo>
                    <a:pt x="1523" y="0"/>
                  </a:lnTo>
                  <a:cubicBezTo>
                    <a:pt x="1523" y="0"/>
                    <a:pt x="20046" y="0"/>
                    <a:pt x="20046" y="0"/>
                  </a:cubicBezTo>
                  <a:close/>
                  <a:moveTo>
                    <a:pt x="20412" y="21599"/>
                  </a:moveTo>
                  <a:lnTo>
                    <a:pt x="1188" y="21599"/>
                  </a:lnTo>
                  <a:lnTo>
                    <a:pt x="7494" y="12430"/>
                  </a:lnTo>
                  <a:lnTo>
                    <a:pt x="10784" y="16862"/>
                  </a:lnTo>
                  <a:lnTo>
                    <a:pt x="14136" y="12342"/>
                  </a:lnTo>
                  <a:cubicBezTo>
                    <a:pt x="14136" y="12342"/>
                    <a:pt x="20412" y="21599"/>
                    <a:pt x="20412" y="21599"/>
                  </a:cubicBezTo>
                  <a:close/>
                  <a:moveTo>
                    <a:pt x="0" y="2303"/>
                  </a:moveTo>
                  <a:lnTo>
                    <a:pt x="6306" y="10778"/>
                  </a:lnTo>
                  <a:lnTo>
                    <a:pt x="0" y="19991"/>
                  </a:lnTo>
                  <a:cubicBezTo>
                    <a:pt x="0" y="19991"/>
                    <a:pt x="0" y="2303"/>
                    <a:pt x="0" y="23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8" name="椭圆 17"/>
          <p:cNvSpPr/>
          <p:nvPr/>
        </p:nvSpPr>
        <p:spPr>
          <a:xfrm>
            <a:off x="5081213" y="2774576"/>
            <a:ext cx="2029574" cy="2029574"/>
          </a:xfrm>
          <a:prstGeom prst="ellipse">
            <a:avLst/>
          </a:prstGeom>
          <a:blipFill>
            <a:blip r:embed="rId3">
              <a:grayscl/>
            </a:blip>
            <a:srcRect/>
            <a:stretch>
              <a:fillRect l="-25185" r="-2487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8104960" y="2188787"/>
            <a:ext cx="2980597" cy="890628"/>
            <a:chOff x="3624779" y="2412339"/>
            <a:chExt cx="2641298" cy="890628"/>
          </a:xfrm>
        </p:grpSpPr>
        <p:sp>
          <p:nvSpPr>
            <p:cNvPr id="20" name="文本框 19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624779" y="2750893"/>
              <a:ext cx="2641298" cy="5520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104960" y="3310770"/>
            <a:ext cx="2980597" cy="890628"/>
            <a:chOff x="3624779" y="2412339"/>
            <a:chExt cx="2641298" cy="890628"/>
          </a:xfrm>
        </p:grpSpPr>
        <p:sp>
          <p:nvSpPr>
            <p:cNvPr id="23" name="文本框 2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624779" y="2750893"/>
              <a:ext cx="2641298" cy="5520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104960" y="4415204"/>
            <a:ext cx="2980597" cy="890628"/>
            <a:chOff x="3624779" y="2412339"/>
            <a:chExt cx="2641298" cy="890628"/>
          </a:xfrm>
        </p:grpSpPr>
        <p:sp>
          <p:nvSpPr>
            <p:cNvPr id="26" name="文本框 25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624779" y="2750893"/>
              <a:ext cx="2641298" cy="5520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94732" y="2188787"/>
            <a:ext cx="2980597" cy="890628"/>
            <a:chOff x="3624779" y="2412339"/>
            <a:chExt cx="2641298" cy="890628"/>
          </a:xfrm>
        </p:grpSpPr>
        <p:sp>
          <p:nvSpPr>
            <p:cNvPr id="29" name="文本框 28"/>
            <p:cNvSpPr txBox="1"/>
            <p:nvPr/>
          </p:nvSpPr>
          <p:spPr>
            <a:xfrm>
              <a:off x="413229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624779" y="2750893"/>
              <a:ext cx="2641298" cy="5520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94732" y="3310770"/>
            <a:ext cx="2980597" cy="957185"/>
            <a:chOff x="3624779" y="2412339"/>
            <a:chExt cx="2641298" cy="957185"/>
          </a:xfrm>
        </p:grpSpPr>
        <p:sp>
          <p:nvSpPr>
            <p:cNvPr id="32" name="文本框 31"/>
            <p:cNvSpPr txBox="1"/>
            <p:nvPr/>
          </p:nvSpPr>
          <p:spPr>
            <a:xfrm>
              <a:off x="413229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624779" y="2750893"/>
              <a:ext cx="2641298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94732" y="4415204"/>
            <a:ext cx="2980597" cy="890628"/>
            <a:chOff x="3624779" y="2412339"/>
            <a:chExt cx="2641298" cy="890628"/>
          </a:xfrm>
        </p:grpSpPr>
        <p:sp>
          <p:nvSpPr>
            <p:cNvPr id="35" name="文本框 34"/>
            <p:cNvSpPr txBox="1"/>
            <p:nvPr/>
          </p:nvSpPr>
          <p:spPr>
            <a:xfrm>
              <a:off x="413229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624779" y="2750893"/>
              <a:ext cx="2641298" cy="5520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7" name="Group 8"/>
          <p:cNvGrpSpPr>
            <a:grpSpLocks noChangeAspect="1"/>
          </p:cNvGrpSpPr>
          <p:nvPr/>
        </p:nvGrpSpPr>
        <p:grpSpPr bwMode="auto">
          <a:xfrm>
            <a:off x="560042" y="447040"/>
            <a:ext cx="546900" cy="498286"/>
            <a:chOff x="185" y="-402"/>
            <a:chExt cx="810" cy="738"/>
          </a:xfrm>
        </p:grpSpPr>
        <p:sp>
          <p:nvSpPr>
            <p:cNvPr id="38" name="Freeform 9"/>
            <p:cNvSpPr/>
            <p:nvPr/>
          </p:nvSpPr>
          <p:spPr bwMode="auto">
            <a:xfrm>
              <a:off x="185" y="-402"/>
              <a:ext cx="810" cy="738"/>
            </a:xfrm>
            <a:custGeom>
              <a:avLst/>
              <a:gdLst>
                <a:gd name="T0" fmla="*/ 810 w 810"/>
                <a:gd name="T1" fmla="*/ 369 h 738"/>
                <a:gd name="T2" fmla="*/ 540 w 810"/>
                <a:gd name="T3" fmla="*/ 738 h 738"/>
                <a:gd name="T4" fmla="*/ 0 w 810"/>
                <a:gd name="T5" fmla="*/ 0 h 738"/>
                <a:gd name="T6" fmla="*/ 540 w 810"/>
                <a:gd name="T7" fmla="*/ 0 h 738"/>
                <a:gd name="T8" fmla="*/ 810 w 810"/>
                <a:gd name="T9" fmla="*/ 369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0" h="738">
                  <a:moveTo>
                    <a:pt x="810" y="369"/>
                  </a:moveTo>
                  <a:lnTo>
                    <a:pt x="540" y="738"/>
                  </a:lnTo>
                  <a:lnTo>
                    <a:pt x="0" y="0"/>
                  </a:lnTo>
                  <a:lnTo>
                    <a:pt x="540" y="0"/>
                  </a:lnTo>
                  <a:lnTo>
                    <a:pt x="810" y="369"/>
                  </a:lnTo>
                  <a:close/>
                </a:path>
              </a:pathLst>
            </a:custGeom>
            <a:solidFill>
              <a:srgbClr val="F76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  <a:gd name="T6" fmla="*/ 270 w 524"/>
                <a:gd name="T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F8A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1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232503" y="359508"/>
            <a:ext cx="5061857" cy="698750"/>
            <a:chOff x="6096000" y="2061026"/>
            <a:chExt cx="5061857" cy="698750"/>
          </a:xfrm>
        </p:grpSpPr>
        <p:sp>
          <p:nvSpPr>
            <p:cNvPr id="42" name="文本框 41"/>
            <p:cNvSpPr txBox="1"/>
            <p:nvPr/>
          </p:nvSpPr>
          <p:spPr>
            <a:xfrm>
              <a:off x="6096000" y="2061026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gradFill>
                    <a:gsLst>
                      <a:gs pos="50000">
                        <a:schemeClr val="accent1"/>
                      </a:gs>
                      <a:gs pos="50000">
                        <a:schemeClr val="accent2"/>
                      </a:gs>
                    </a:gsLst>
                    <a:lin ang="5400000" scaled="1"/>
                  </a:gradFill>
                </a:rPr>
                <a:t>工作完成情况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096000" y="2482777"/>
              <a:ext cx="50618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642234d1-4670-4f21-8e81-187a23f94a7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97942" y="2022700"/>
            <a:ext cx="9196116" cy="2724150"/>
            <a:chOff x="1493228" y="2025134"/>
            <a:chExt cx="9196116" cy="2724150"/>
          </a:xfrm>
        </p:grpSpPr>
        <p:sp>
          <p:nvSpPr>
            <p:cNvPr id="3" name="ïśḷiḑe"/>
            <p:cNvSpPr/>
            <p:nvPr/>
          </p:nvSpPr>
          <p:spPr>
            <a:xfrm>
              <a:off x="6217628" y="2025134"/>
              <a:ext cx="1916722" cy="2511200"/>
            </a:xfrm>
            <a:prstGeom prst="rect">
              <a:avLst/>
            </a:prstGeom>
            <a:blipFill>
              <a:blip r:embed="rId4">
                <a:grayscl/>
              </a:blip>
              <a:srcRect/>
              <a:stretch>
                <a:fillRect l="-48969" r="-4832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î$ḻïďê"/>
            <p:cNvSpPr/>
            <p:nvPr/>
          </p:nvSpPr>
          <p:spPr>
            <a:xfrm>
              <a:off x="1493228" y="2025135"/>
              <a:ext cx="1916722" cy="2511200"/>
            </a:xfrm>
            <a:prstGeom prst="rect">
              <a:avLst/>
            </a:prstGeom>
            <a:blipFill>
              <a:blip r:embed="rId5">
                <a:grayscl/>
              </a:blip>
              <a:srcRect/>
              <a:stretch>
                <a:fillRect l="-48969" r="-4832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îṡļïḋê"/>
            <p:cNvSpPr/>
            <p:nvPr/>
          </p:nvSpPr>
          <p:spPr>
            <a:xfrm>
              <a:off x="3409950" y="2025134"/>
              <a:ext cx="2554994" cy="2511200"/>
            </a:xfrm>
            <a:prstGeom prst="rect">
              <a:avLst/>
            </a:prstGeom>
            <a:gradFill>
              <a:gsLst>
                <a:gs pos="50000">
                  <a:schemeClr val="accent1"/>
                </a:gs>
                <a:gs pos="50000">
                  <a:schemeClr val="accent2"/>
                </a:gs>
              </a:gsLst>
              <a:lin ang="5400000" scaled="1"/>
            </a:gradFill>
            <a:ln w="12700">
              <a:miter lim="400000"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" name="îśľîdé"/>
            <p:cNvSpPr/>
            <p:nvPr/>
          </p:nvSpPr>
          <p:spPr>
            <a:xfrm>
              <a:off x="8134350" y="2025134"/>
              <a:ext cx="2554994" cy="2511200"/>
            </a:xfrm>
            <a:prstGeom prst="rect">
              <a:avLst/>
            </a:prstGeom>
            <a:gradFill>
              <a:gsLst>
                <a:gs pos="50000">
                  <a:schemeClr val="accent1"/>
                </a:gs>
                <a:gs pos="50000">
                  <a:schemeClr val="accent2"/>
                </a:gs>
              </a:gsLst>
              <a:lin ang="5400000" scaled="1"/>
            </a:gradFill>
            <a:ln w="12700">
              <a:miter lim="400000"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7" name="iṧ1iďé"/>
            <p:cNvSpPr txBox="1"/>
            <p:nvPr/>
          </p:nvSpPr>
          <p:spPr>
            <a:xfrm>
              <a:off x="8410228" y="2242584"/>
              <a:ext cx="1032711" cy="630294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r>
                <a:rPr lang="en-US" altLang="zh-CN" sz="3600" i="1" spc="-15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80%</a:t>
              </a:r>
            </a:p>
          </p:txBody>
        </p:sp>
        <p:sp>
          <p:nvSpPr>
            <p:cNvPr id="8" name="iṣ1ïďè"/>
            <p:cNvSpPr txBox="1"/>
            <p:nvPr/>
          </p:nvSpPr>
          <p:spPr>
            <a:xfrm>
              <a:off x="3685828" y="2242584"/>
              <a:ext cx="1032711" cy="630294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r>
                <a:rPr lang="en-US" altLang="zh-CN" sz="3600" i="1" spc="-15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80%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493228" y="4749284"/>
              <a:ext cx="9196116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3594766" y="3049794"/>
            <a:ext cx="2194790" cy="1132618"/>
            <a:chOff x="4871655" y="2412339"/>
            <a:chExt cx="2194790" cy="1132618"/>
          </a:xfrm>
        </p:grpSpPr>
        <p:sp>
          <p:nvSpPr>
            <p:cNvPr id="11" name="文本框 10"/>
            <p:cNvSpPr txBox="1"/>
            <p:nvPr/>
          </p:nvSpPr>
          <p:spPr>
            <a:xfrm>
              <a:off x="4871655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871655" y="2750893"/>
              <a:ext cx="2194790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306488" y="3049794"/>
            <a:ext cx="2194790" cy="1132618"/>
            <a:chOff x="4871655" y="2412339"/>
            <a:chExt cx="2194790" cy="1132618"/>
          </a:xfrm>
        </p:grpSpPr>
        <p:sp>
          <p:nvSpPr>
            <p:cNvPr id="14" name="文本框 13"/>
            <p:cNvSpPr txBox="1"/>
            <p:nvPr/>
          </p:nvSpPr>
          <p:spPr>
            <a:xfrm>
              <a:off x="4871655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71655" y="2750893"/>
              <a:ext cx="2194790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51046" y="4945286"/>
            <a:ext cx="9243012" cy="842863"/>
            <a:chOff x="3624779" y="2412339"/>
            <a:chExt cx="9243012" cy="842863"/>
          </a:xfrm>
        </p:grpSpPr>
        <p:sp>
          <p:nvSpPr>
            <p:cNvPr id="17" name="文本框 16"/>
            <p:cNvSpPr txBox="1"/>
            <p:nvPr/>
          </p:nvSpPr>
          <p:spPr>
            <a:xfrm>
              <a:off x="3624780" y="2412339"/>
              <a:ext cx="21337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624779" y="2794435"/>
              <a:ext cx="9243012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presentation and make it film to be used in a wider field</a:t>
              </a:r>
            </a:p>
          </p:txBody>
        </p:sp>
      </p:grpSp>
      <p:grpSp>
        <p:nvGrpSpPr>
          <p:cNvPr id="19" name="Group 8"/>
          <p:cNvGrpSpPr>
            <a:grpSpLocks noChangeAspect="1"/>
          </p:cNvGrpSpPr>
          <p:nvPr/>
        </p:nvGrpSpPr>
        <p:grpSpPr bwMode="auto">
          <a:xfrm>
            <a:off x="560042" y="447040"/>
            <a:ext cx="546900" cy="498286"/>
            <a:chOff x="185" y="-402"/>
            <a:chExt cx="810" cy="738"/>
          </a:xfrm>
        </p:grpSpPr>
        <p:sp>
          <p:nvSpPr>
            <p:cNvPr id="20" name="Freeform 9"/>
            <p:cNvSpPr/>
            <p:nvPr/>
          </p:nvSpPr>
          <p:spPr bwMode="auto">
            <a:xfrm>
              <a:off x="185" y="-402"/>
              <a:ext cx="810" cy="738"/>
            </a:xfrm>
            <a:custGeom>
              <a:avLst/>
              <a:gdLst>
                <a:gd name="T0" fmla="*/ 810 w 810"/>
                <a:gd name="T1" fmla="*/ 369 h 738"/>
                <a:gd name="T2" fmla="*/ 540 w 810"/>
                <a:gd name="T3" fmla="*/ 738 h 738"/>
                <a:gd name="T4" fmla="*/ 0 w 810"/>
                <a:gd name="T5" fmla="*/ 0 h 738"/>
                <a:gd name="T6" fmla="*/ 540 w 810"/>
                <a:gd name="T7" fmla="*/ 0 h 738"/>
                <a:gd name="T8" fmla="*/ 810 w 810"/>
                <a:gd name="T9" fmla="*/ 369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0" h="738">
                  <a:moveTo>
                    <a:pt x="810" y="369"/>
                  </a:moveTo>
                  <a:lnTo>
                    <a:pt x="540" y="738"/>
                  </a:lnTo>
                  <a:lnTo>
                    <a:pt x="0" y="0"/>
                  </a:lnTo>
                  <a:lnTo>
                    <a:pt x="540" y="0"/>
                  </a:lnTo>
                  <a:lnTo>
                    <a:pt x="810" y="369"/>
                  </a:lnTo>
                  <a:close/>
                </a:path>
              </a:pathLst>
            </a:custGeom>
            <a:solidFill>
              <a:srgbClr val="F76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  <a:gd name="T6" fmla="*/ 270 w 524"/>
                <a:gd name="T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F8A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1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32503" y="359508"/>
            <a:ext cx="5061857" cy="698750"/>
            <a:chOff x="6096000" y="2061026"/>
            <a:chExt cx="5061857" cy="698750"/>
          </a:xfrm>
        </p:grpSpPr>
        <p:sp>
          <p:nvSpPr>
            <p:cNvPr id="24" name="文本框 23"/>
            <p:cNvSpPr txBox="1"/>
            <p:nvPr/>
          </p:nvSpPr>
          <p:spPr>
            <a:xfrm>
              <a:off x="6096000" y="2061026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gradFill>
                    <a:gsLst>
                      <a:gs pos="50000">
                        <a:schemeClr val="accent1"/>
                      </a:gs>
                      <a:gs pos="50000">
                        <a:schemeClr val="accent2"/>
                      </a:gs>
                    </a:gsLst>
                    <a:lin ang="5400000" scaled="1"/>
                  </a:gradFill>
                </a:rPr>
                <a:t>工作完成情况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096000" y="2482777"/>
              <a:ext cx="50618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42"/>
          <p:cNvGraphicFramePr/>
          <p:nvPr/>
        </p:nvGraphicFramePr>
        <p:xfrm>
          <a:off x="1176574" y="1926102"/>
          <a:ext cx="1826156" cy="1732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144"/>
          <p:cNvSpPr txBox="1"/>
          <p:nvPr/>
        </p:nvSpPr>
        <p:spPr>
          <a:xfrm>
            <a:off x="1705572" y="2561313"/>
            <a:ext cx="76335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2400" dirty="0">
                <a:solidFill>
                  <a:schemeClr val="accent1"/>
                </a:solidFill>
                <a:latin typeface="Century Gothic" panose="020B0502020202020204" pitchFamily="34" charset="0"/>
              </a:rPr>
              <a:t>75%</a:t>
            </a:r>
          </a:p>
        </p:txBody>
      </p:sp>
      <p:grpSp>
        <p:nvGrpSpPr>
          <p:cNvPr id="4" name="Group 145"/>
          <p:cNvGrpSpPr/>
          <p:nvPr/>
        </p:nvGrpSpPr>
        <p:grpSpPr>
          <a:xfrm>
            <a:off x="1132830" y="3768852"/>
            <a:ext cx="1913643" cy="1025214"/>
            <a:chOff x="1196731" y="4609707"/>
            <a:chExt cx="1913642" cy="1025212"/>
          </a:xfrm>
        </p:grpSpPr>
        <p:sp>
          <p:nvSpPr>
            <p:cNvPr id="5" name="TextBox 146"/>
            <p:cNvSpPr txBox="1"/>
            <p:nvPr/>
          </p:nvSpPr>
          <p:spPr>
            <a:xfrm>
              <a:off x="1509788" y="4609707"/>
              <a:ext cx="1287531" cy="52321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id-ID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89,750</a:t>
              </a:r>
            </a:p>
          </p:txBody>
        </p:sp>
        <p:cxnSp>
          <p:nvCxnSpPr>
            <p:cNvPr id="6" name="Straight Connector 147"/>
            <p:cNvCxnSpPr/>
            <p:nvPr/>
          </p:nvCxnSpPr>
          <p:spPr>
            <a:xfrm>
              <a:off x="1196731" y="5250730"/>
              <a:ext cx="19136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148"/>
            <p:cNvSpPr txBox="1"/>
            <p:nvPr/>
          </p:nvSpPr>
          <p:spPr>
            <a:xfrm>
              <a:off x="1343079" y="5327143"/>
              <a:ext cx="1620956" cy="30777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单击此处添加解释</a:t>
              </a:r>
              <a:endParaRPr lang="id-ID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graphicFrame>
        <p:nvGraphicFramePr>
          <p:cNvPr id="8" name="Chart 149"/>
          <p:cNvGraphicFramePr/>
          <p:nvPr/>
        </p:nvGraphicFramePr>
        <p:xfrm>
          <a:off x="3805383" y="1926102"/>
          <a:ext cx="1826156" cy="1732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151"/>
          <p:cNvSpPr txBox="1"/>
          <p:nvPr/>
        </p:nvSpPr>
        <p:spPr>
          <a:xfrm>
            <a:off x="4336785" y="2549370"/>
            <a:ext cx="76335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2400" dirty="0">
                <a:solidFill>
                  <a:schemeClr val="accent2"/>
                </a:solidFill>
                <a:latin typeface="Century Gothic" panose="020B0502020202020204" pitchFamily="34" charset="0"/>
              </a:rPr>
              <a:t>90%</a:t>
            </a:r>
          </a:p>
        </p:txBody>
      </p:sp>
      <p:grpSp>
        <p:nvGrpSpPr>
          <p:cNvPr id="10" name="Group 152"/>
          <p:cNvGrpSpPr/>
          <p:nvPr/>
        </p:nvGrpSpPr>
        <p:grpSpPr>
          <a:xfrm>
            <a:off x="3761640" y="3768852"/>
            <a:ext cx="1913643" cy="1025214"/>
            <a:chOff x="3825540" y="4609707"/>
            <a:chExt cx="1913642" cy="1025212"/>
          </a:xfrm>
        </p:grpSpPr>
        <p:sp>
          <p:nvSpPr>
            <p:cNvPr id="11" name="TextBox 153"/>
            <p:cNvSpPr txBox="1"/>
            <p:nvPr/>
          </p:nvSpPr>
          <p:spPr>
            <a:xfrm>
              <a:off x="4038408" y="4609707"/>
              <a:ext cx="1487907" cy="52321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id-ID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120,890</a:t>
              </a:r>
            </a:p>
          </p:txBody>
        </p:sp>
        <p:cxnSp>
          <p:nvCxnSpPr>
            <p:cNvPr id="12" name="Straight Connector 154"/>
            <p:cNvCxnSpPr/>
            <p:nvPr/>
          </p:nvCxnSpPr>
          <p:spPr>
            <a:xfrm>
              <a:off x="3825540" y="5250730"/>
              <a:ext cx="19136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55"/>
            <p:cNvSpPr txBox="1"/>
            <p:nvPr/>
          </p:nvSpPr>
          <p:spPr>
            <a:xfrm>
              <a:off x="3971888" y="5327143"/>
              <a:ext cx="1620956" cy="30777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单击此处添加解释</a:t>
              </a:r>
              <a:endParaRPr lang="id-ID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graphicFrame>
        <p:nvGraphicFramePr>
          <p:cNvPr id="14" name="Chart 156"/>
          <p:cNvGraphicFramePr/>
          <p:nvPr/>
        </p:nvGraphicFramePr>
        <p:xfrm>
          <a:off x="6432660" y="1926102"/>
          <a:ext cx="1826156" cy="1732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" name="TextBox 158"/>
          <p:cNvSpPr txBox="1"/>
          <p:nvPr/>
        </p:nvSpPr>
        <p:spPr>
          <a:xfrm>
            <a:off x="6964062" y="2549369"/>
            <a:ext cx="76335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2400" dirty="0">
                <a:solidFill>
                  <a:schemeClr val="accent3"/>
                </a:solidFill>
                <a:latin typeface="Century Gothic" panose="020B0502020202020204" pitchFamily="34" charset="0"/>
              </a:rPr>
              <a:t>15%</a:t>
            </a:r>
          </a:p>
        </p:txBody>
      </p:sp>
      <p:grpSp>
        <p:nvGrpSpPr>
          <p:cNvPr id="16" name="Group 159"/>
          <p:cNvGrpSpPr/>
          <p:nvPr/>
        </p:nvGrpSpPr>
        <p:grpSpPr>
          <a:xfrm>
            <a:off x="6388918" y="3768852"/>
            <a:ext cx="1913643" cy="1025214"/>
            <a:chOff x="6452818" y="4609707"/>
            <a:chExt cx="1913642" cy="1025212"/>
          </a:xfrm>
        </p:grpSpPr>
        <p:sp>
          <p:nvSpPr>
            <p:cNvPr id="17" name="TextBox 160"/>
            <p:cNvSpPr txBox="1"/>
            <p:nvPr/>
          </p:nvSpPr>
          <p:spPr>
            <a:xfrm>
              <a:off x="6866062" y="4609707"/>
              <a:ext cx="1087155" cy="52321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id-ID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2,508</a:t>
              </a:r>
            </a:p>
          </p:txBody>
        </p:sp>
        <p:cxnSp>
          <p:nvCxnSpPr>
            <p:cNvPr id="18" name="Straight Connector 161"/>
            <p:cNvCxnSpPr/>
            <p:nvPr/>
          </p:nvCxnSpPr>
          <p:spPr>
            <a:xfrm>
              <a:off x="6452818" y="5250730"/>
              <a:ext cx="19136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99"/>
            <p:cNvSpPr txBox="1"/>
            <p:nvPr/>
          </p:nvSpPr>
          <p:spPr>
            <a:xfrm>
              <a:off x="6599167" y="5327143"/>
              <a:ext cx="1620956" cy="30777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单击此处添加解释</a:t>
              </a:r>
              <a:endParaRPr lang="id-ID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graphicFrame>
        <p:nvGraphicFramePr>
          <p:cNvPr id="20" name="Chart 240"/>
          <p:cNvGraphicFramePr/>
          <p:nvPr/>
        </p:nvGraphicFramePr>
        <p:xfrm>
          <a:off x="9061470" y="1926102"/>
          <a:ext cx="1826156" cy="1732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1" name="TextBox 302"/>
          <p:cNvSpPr txBox="1"/>
          <p:nvPr/>
        </p:nvSpPr>
        <p:spPr>
          <a:xfrm>
            <a:off x="9637511" y="2561313"/>
            <a:ext cx="76335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2400" dirty="0">
                <a:solidFill>
                  <a:schemeClr val="accent4"/>
                </a:solidFill>
                <a:latin typeface="Century Gothic" panose="020B0502020202020204" pitchFamily="34" charset="0"/>
              </a:rPr>
              <a:t>69%</a:t>
            </a:r>
          </a:p>
        </p:txBody>
      </p:sp>
      <p:grpSp>
        <p:nvGrpSpPr>
          <p:cNvPr id="22" name="Group 303"/>
          <p:cNvGrpSpPr/>
          <p:nvPr/>
        </p:nvGrpSpPr>
        <p:grpSpPr>
          <a:xfrm>
            <a:off x="9017726" y="3768852"/>
            <a:ext cx="1913643" cy="1025214"/>
            <a:chOff x="9081627" y="4609707"/>
            <a:chExt cx="1913642" cy="1025212"/>
          </a:xfrm>
        </p:grpSpPr>
        <p:sp>
          <p:nvSpPr>
            <p:cNvPr id="23" name="TextBox 304"/>
            <p:cNvSpPr txBox="1"/>
            <p:nvPr/>
          </p:nvSpPr>
          <p:spPr>
            <a:xfrm>
              <a:off x="9394685" y="4609707"/>
              <a:ext cx="1287531" cy="52321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id-ID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75,600</a:t>
              </a:r>
            </a:p>
          </p:txBody>
        </p:sp>
        <p:cxnSp>
          <p:nvCxnSpPr>
            <p:cNvPr id="24" name="Straight Connector 305"/>
            <p:cNvCxnSpPr/>
            <p:nvPr/>
          </p:nvCxnSpPr>
          <p:spPr>
            <a:xfrm>
              <a:off x="9081627" y="5250730"/>
              <a:ext cx="19136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306"/>
            <p:cNvSpPr txBox="1"/>
            <p:nvPr/>
          </p:nvSpPr>
          <p:spPr>
            <a:xfrm>
              <a:off x="9227977" y="5327143"/>
              <a:ext cx="1620956" cy="30777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单击此处添加解释</a:t>
              </a:r>
              <a:endParaRPr lang="id-ID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993075" y="4840832"/>
            <a:ext cx="2188344" cy="5010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presentation and make it in a wider field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624288" y="4840832"/>
            <a:ext cx="2188344" cy="5010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presentation and make it in a wider field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255501" y="4840832"/>
            <a:ext cx="2188344" cy="5010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presentation and make it in a wider field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886714" y="4840832"/>
            <a:ext cx="2188344" cy="5010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presentation and make it in a wider field</a:t>
            </a:r>
          </a:p>
        </p:txBody>
      </p:sp>
      <p:grpSp>
        <p:nvGrpSpPr>
          <p:cNvPr id="40" name="Group 8"/>
          <p:cNvGrpSpPr>
            <a:grpSpLocks noChangeAspect="1"/>
          </p:cNvGrpSpPr>
          <p:nvPr/>
        </p:nvGrpSpPr>
        <p:grpSpPr bwMode="auto">
          <a:xfrm>
            <a:off x="560042" y="447040"/>
            <a:ext cx="546900" cy="498286"/>
            <a:chOff x="185" y="-402"/>
            <a:chExt cx="810" cy="738"/>
          </a:xfrm>
        </p:grpSpPr>
        <p:sp>
          <p:nvSpPr>
            <p:cNvPr id="41" name="Freeform 9"/>
            <p:cNvSpPr/>
            <p:nvPr/>
          </p:nvSpPr>
          <p:spPr bwMode="auto">
            <a:xfrm>
              <a:off x="185" y="-402"/>
              <a:ext cx="810" cy="738"/>
            </a:xfrm>
            <a:custGeom>
              <a:avLst/>
              <a:gdLst>
                <a:gd name="T0" fmla="*/ 810 w 810"/>
                <a:gd name="T1" fmla="*/ 369 h 738"/>
                <a:gd name="T2" fmla="*/ 540 w 810"/>
                <a:gd name="T3" fmla="*/ 738 h 738"/>
                <a:gd name="T4" fmla="*/ 0 w 810"/>
                <a:gd name="T5" fmla="*/ 0 h 738"/>
                <a:gd name="T6" fmla="*/ 540 w 810"/>
                <a:gd name="T7" fmla="*/ 0 h 738"/>
                <a:gd name="T8" fmla="*/ 810 w 810"/>
                <a:gd name="T9" fmla="*/ 369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0" h="738">
                  <a:moveTo>
                    <a:pt x="810" y="369"/>
                  </a:moveTo>
                  <a:lnTo>
                    <a:pt x="540" y="738"/>
                  </a:lnTo>
                  <a:lnTo>
                    <a:pt x="0" y="0"/>
                  </a:lnTo>
                  <a:lnTo>
                    <a:pt x="540" y="0"/>
                  </a:lnTo>
                  <a:lnTo>
                    <a:pt x="810" y="369"/>
                  </a:lnTo>
                  <a:close/>
                </a:path>
              </a:pathLst>
            </a:custGeom>
            <a:solidFill>
              <a:srgbClr val="F76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0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  <a:gd name="T6" fmla="*/ 270 w 524"/>
                <a:gd name="T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F8A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1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232503" y="359508"/>
            <a:ext cx="5061857" cy="698750"/>
            <a:chOff x="6096000" y="2061026"/>
            <a:chExt cx="5061857" cy="698750"/>
          </a:xfrm>
        </p:grpSpPr>
        <p:sp>
          <p:nvSpPr>
            <p:cNvPr id="45" name="文本框 44"/>
            <p:cNvSpPr txBox="1"/>
            <p:nvPr/>
          </p:nvSpPr>
          <p:spPr>
            <a:xfrm>
              <a:off x="6096000" y="2061026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gradFill>
                    <a:gsLst>
                      <a:gs pos="50000">
                        <a:schemeClr val="accent1"/>
                      </a:gs>
                      <a:gs pos="50000">
                        <a:schemeClr val="accent2"/>
                      </a:gs>
                    </a:gsLst>
                    <a:lin ang="5400000" scaled="1"/>
                  </a:gradFill>
                </a:rPr>
                <a:t>工作完成情况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096000" y="2482777"/>
              <a:ext cx="50618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  <p:bldGraphic spid="8" grpId="0">
        <p:bldAsOne/>
      </p:bldGraphic>
      <p:bldP spid="9" grpId="0"/>
      <p:bldGraphic spid="14" grpId="0">
        <p:bldAsOne/>
      </p:bldGraphic>
      <p:bldP spid="15" grpId="0"/>
      <p:bldGraphic spid="20" grpId="0">
        <p:bldAsOne/>
      </p:bldGraphic>
      <p:bldP spid="21" grpId="0"/>
      <p:bldP spid="36" grpId="0"/>
      <p:bldP spid="37" grpId="0"/>
      <p:bldP spid="38" grpId="0"/>
      <p:bldP spid="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011735" y="339846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工作存在不足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011735" y="4079066"/>
            <a:ext cx="4535487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</a:t>
            </a:r>
          </a:p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 to be used in a wider field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011735" y="2482009"/>
            <a:ext cx="208262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000" b="1" dirty="0">
                <a:gradFill>
                  <a:gsLst>
                    <a:gs pos="50000">
                      <a:schemeClr val="accent1"/>
                    </a:gs>
                    <a:gs pos="50000">
                      <a:schemeClr val="accent2"/>
                    </a:gs>
                  </a:gsLst>
                  <a:lin ang="5400000" scaled="1"/>
                </a:gradFill>
                <a:latin typeface="Century Gothic" panose="020B0502020202020204" pitchFamily="34" charset="0"/>
                <a:ea typeface="时尚中黑简体" panose="01010104010101010101" pitchFamily="2" charset="-122"/>
              </a:rPr>
              <a:t>PART 03</a:t>
            </a:r>
            <a:endParaRPr lang="zh-CN" altLang="en-US" sz="4000" b="1" dirty="0">
              <a:gradFill>
                <a:gsLst>
                  <a:gs pos="50000">
                    <a:schemeClr val="accent1"/>
                  </a:gs>
                  <a:gs pos="50000">
                    <a:schemeClr val="accent2"/>
                  </a:gs>
                </a:gsLst>
                <a:lin ang="5400000" scaled="1"/>
              </a:gradFill>
              <a:latin typeface="Century Gothic" panose="020B0502020202020204" pitchFamily="34" charset="0"/>
              <a:ea typeface="时尚中黑简体" panose="0101010401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151435" y="3281478"/>
            <a:ext cx="709987" cy="0"/>
          </a:xfrm>
          <a:prstGeom prst="line">
            <a:avLst/>
          </a:prstGeom>
          <a:ln w="2857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 12_1"/>
          <p:cNvSpPr/>
          <p:nvPr userDrawn="1"/>
        </p:nvSpPr>
        <p:spPr bwMode="auto">
          <a:xfrm>
            <a:off x="3301041" y="3750260"/>
            <a:ext cx="1696243" cy="1957203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12"/>
          <p:cNvSpPr/>
          <p:nvPr userDrawn="1"/>
        </p:nvSpPr>
        <p:spPr bwMode="auto">
          <a:xfrm>
            <a:off x="3396261" y="3860130"/>
            <a:ext cx="1505801" cy="1737465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3" name="Freeform 12"/>
          <p:cNvSpPr/>
          <p:nvPr/>
        </p:nvSpPr>
        <p:spPr bwMode="auto">
          <a:xfrm>
            <a:off x="1843871" y="1298229"/>
            <a:ext cx="2168181" cy="2501748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29000">
                <a:schemeClr val="accent2"/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4" name="stethoscope_291360"/>
          <p:cNvSpPr>
            <a:spLocks noChangeAspect="1"/>
          </p:cNvSpPr>
          <p:nvPr userDrawn="1"/>
        </p:nvSpPr>
        <p:spPr bwMode="auto">
          <a:xfrm>
            <a:off x="2389644" y="1966640"/>
            <a:ext cx="1178386" cy="1134833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" name="stethoscope_291360"/>
          <p:cNvSpPr>
            <a:spLocks noChangeAspect="1"/>
          </p:cNvSpPr>
          <p:nvPr userDrawn="1"/>
        </p:nvSpPr>
        <p:spPr bwMode="auto">
          <a:xfrm>
            <a:off x="3743777" y="4330491"/>
            <a:ext cx="843073" cy="768282"/>
          </a:xfrm>
          <a:custGeom>
            <a:avLst/>
            <a:gdLst>
              <a:gd name="connsiteX0" fmla="*/ 406219 w 606580"/>
              <a:gd name="connsiteY0" fmla="*/ 452425 h 552769"/>
              <a:gd name="connsiteX1" fmla="*/ 485233 w 606580"/>
              <a:gd name="connsiteY1" fmla="*/ 452425 h 552769"/>
              <a:gd name="connsiteX2" fmla="*/ 496004 w 606580"/>
              <a:gd name="connsiteY2" fmla="*/ 463183 h 552769"/>
              <a:gd name="connsiteX3" fmla="*/ 496004 w 606580"/>
              <a:gd name="connsiteY3" fmla="*/ 542104 h 552769"/>
              <a:gd name="connsiteX4" fmla="*/ 485233 w 606580"/>
              <a:gd name="connsiteY4" fmla="*/ 552769 h 552769"/>
              <a:gd name="connsiteX5" fmla="*/ 406219 w 606580"/>
              <a:gd name="connsiteY5" fmla="*/ 552769 h 552769"/>
              <a:gd name="connsiteX6" fmla="*/ 395448 w 606580"/>
              <a:gd name="connsiteY6" fmla="*/ 542104 h 552769"/>
              <a:gd name="connsiteX7" fmla="*/ 395448 w 606580"/>
              <a:gd name="connsiteY7" fmla="*/ 463183 h 552769"/>
              <a:gd name="connsiteX8" fmla="*/ 406219 w 606580"/>
              <a:gd name="connsiteY8" fmla="*/ 452425 h 552769"/>
              <a:gd name="connsiteX9" fmla="*/ 263748 w 606580"/>
              <a:gd name="connsiteY9" fmla="*/ 452425 h 552769"/>
              <a:gd name="connsiteX10" fmla="*/ 342762 w 606580"/>
              <a:gd name="connsiteY10" fmla="*/ 452425 h 552769"/>
              <a:gd name="connsiteX11" fmla="*/ 353533 w 606580"/>
              <a:gd name="connsiteY11" fmla="*/ 463183 h 552769"/>
              <a:gd name="connsiteX12" fmla="*/ 353533 w 606580"/>
              <a:gd name="connsiteY12" fmla="*/ 542104 h 552769"/>
              <a:gd name="connsiteX13" fmla="*/ 342762 w 606580"/>
              <a:gd name="connsiteY13" fmla="*/ 552769 h 552769"/>
              <a:gd name="connsiteX14" fmla="*/ 263748 w 606580"/>
              <a:gd name="connsiteY14" fmla="*/ 552769 h 552769"/>
              <a:gd name="connsiteX15" fmla="*/ 252977 w 606580"/>
              <a:gd name="connsiteY15" fmla="*/ 542104 h 552769"/>
              <a:gd name="connsiteX16" fmla="*/ 252977 w 606580"/>
              <a:gd name="connsiteY16" fmla="*/ 463183 h 552769"/>
              <a:gd name="connsiteX17" fmla="*/ 263748 w 606580"/>
              <a:gd name="connsiteY17" fmla="*/ 452425 h 552769"/>
              <a:gd name="connsiteX18" fmla="*/ 121347 w 606580"/>
              <a:gd name="connsiteY18" fmla="*/ 452425 h 552769"/>
              <a:gd name="connsiteX19" fmla="*/ 200361 w 606580"/>
              <a:gd name="connsiteY19" fmla="*/ 452425 h 552769"/>
              <a:gd name="connsiteX20" fmla="*/ 211132 w 606580"/>
              <a:gd name="connsiteY20" fmla="*/ 463183 h 552769"/>
              <a:gd name="connsiteX21" fmla="*/ 211132 w 606580"/>
              <a:gd name="connsiteY21" fmla="*/ 542104 h 552769"/>
              <a:gd name="connsiteX22" fmla="*/ 200361 w 606580"/>
              <a:gd name="connsiteY22" fmla="*/ 552769 h 552769"/>
              <a:gd name="connsiteX23" fmla="*/ 121347 w 606580"/>
              <a:gd name="connsiteY23" fmla="*/ 552769 h 552769"/>
              <a:gd name="connsiteX24" fmla="*/ 110576 w 606580"/>
              <a:gd name="connsiteY24" fmla="*/ 542104 h 552769"/>
              <a:gd name="connsiteX25" fmla="*/ 110576 w 606580"/>
              <a:gd name="connsiteY25" fmla="*/ 463183 h 552769"/>
              <a:gd name="connsiteX26" fmla="*/ 121347 w 606580"/>
              <a:gd name="connsiteY26" fmla="*/ 452425 h 552769"/>
              <a:gd name="connsiteX27" fmla="*/ 406219 w 606580"/>
              <a:gd name="connsiteY27" fmla="*/ 307342 h 552769"/>
              <a:gd name="connsiteX28" fmla="*/ 485233 w 606580"/>
              <a:gd name="connsiteY28" fmla="*/ 307342 h 552769"/>
              <a:gd name="connsiteX29" fmla="*/ 496004 w 606580"/>
              <a:gd name="connsiteY29" fmla="*/ 318100 h 552769"/>
              <a:gd name="connsiteX30" fmla="*/ 496004 w 606580"/>
              <a:gd name="connsiteY30" fmla="*/ 396928 h 552769"/>
              <a:gd name="connsiteX31" fmla="*/ 485233 w 606580"/>
              <a:gd name="connsiteY31" fmla="*/ 407686 h 552769"/>
              <a:gd name="connsiteX32" fmla="*/ 406219 w 606580"/>
              <a:gd name="connsiteY32" fmla="*/ 407686 h 552769"/>
              <a:gd name="connsiteX33" fmla="*/ 395448 w 606580"/>
              <a:gd name="connsiteY33" fmla="*/ 396928 h 552769"/>
              <a:gd name="connsiteX34" fmla="*/ 395448 w 606580"/>
              <a:gd name="connsiteY34" fmla="*/ 318100 h 552769"/>
              <a:gd name="connsiteX35" fmla="*/ 406219 w 606580"/>
              <a:gd name="connsiteY35" fmla="*/ 307342 h 552769"/>
              <a:gd name="connsiteX36" fmla="*/ 263748 w 606580"/>
              <a:gd name="connsiteY36" fmla="*/ 307342 h 552769"/>
              <a:gd name="connsiteX37" fmla="*/ 342762 w 606580"/>
              <a:gd name="connsiteY37" fmla="*/ 307342 h 552769"/>
              <a:gd name="connsiteX38" fmla="*/ 353533 w 606580"/>
              <a:gd name="connsiteY38" fmla="*/ 318100 h 552769"/>
              <a:gd name="connsiteX39" fmla="*/ 353533 w 606580"/>
              <a:gd name="connsiteY39" fmla="*/ 396928 h 552769"/>
              <a:gd name="connsiteX40" fmla="*/ 342762 w 606580"/>
              <a:gd name="connsiteY40" fmla="*/ 407686 h 552769"/>
              <a:gd name="connsiteX41" fmla="*/ 263748 w 606580"/>
              <a:gd name="connsiteY41" fmla="*/ 407686 h 552769"/>
              <a:gd name="connsiteX42" fmla="*/ 252977 w 606580"/>
              <a:gd name="connsiteY42" fmla="*/ 396928 h 552769"/>
              <a:gd name="connsiteX43" fmla="*/ 252977 w 606580"/>
              <a:gd name="connsiteY43" fmla="*/ 318100 h 552769"/>
              <a:gd name="connsiteX44" fmla="*/ 263748 w 606580"/>
              <a:gd name="connsiteY44" fmla="*/ 307342 h 552769"/>
              <a:gd name="connsiteX45" fmla="*/ 121347 w 606580"/>
              <a:gd name="connsiteY45" fmla="*/ 307342 h 552769"/>
              <a:gd name="connsiteX46" fmla="*/ 200361 w 606580"/>
              <a:gd name="connsiteY46" fmla="*/ 307342 h 552769"/>
              <a:gd name="connsiteX47" fmla="*/ 211132 w 606580"/>
              <a:gd name="connsiteY47" fmla="*/ 318100 h 552769"/>
              <a:gd name="connsiteX48" fmla="*/ 211132 w 606580"/>
              <a:gd name="connsiteY48" fmla="*/ 396928 h 552769"/>
              <a:gd name="connsiteX49" fmla="*/ 200361 w 606580"/>
              <a:gd name="connsiteY49" fmla="*/ 407686 h 552769"/>
              <a:gd name="connsiteX50" fmla="*/ 121347 w 606580"/>
              <a:gd name="connsiteY50" fmla="*/ 407686 h 552769"/>
              <a:gd name="connsiteX51" fmla="*/ 110576 w 606580"/>
              <a:gd name="connsiteY51" fmla="*/ 396928 h 552769"/>
              <a:gd name="connsiteX52" fmla="*/ 110576 w 606580"/>
              <a:gd name="connsiteY52" fmla="*/ 318100 h 552769"/>
              <a:gd name="connsiteX53" fmla="*/ 121347 w 606580"/>
              <a:gd name="connsiteY53" fmla="*/ 307342 h 552769"/>
              <a:gd name="connsiteX54" fmla="*/ 298044 w 606580"/>
              <a:gd name="connsiteY54" fmla="*/ 1390 h 552769"/>
              <a:gd name="connsiteX55" fmla="*/ 308629 w 606580"/>
              <a:gd name="connsiteY55" fmla="*/ 1390 h 552769"/>
              <a:gd name="connsiteX56" fmla="*/ 601102 w 606580"/>
              <a:gd name="connsiteY56" fmla="*/ 165839 h 552769"/>
              <a:gd name="connsiteX57" fmla="*/ 606580 w 606580"/>
              <a:gd name="connsiteY57" fmla="*/ 175202 h 552769"/>
              <a:gd name="connsiteX58" fmla="*/ 606580 w 606580"/>
              <a:gd name="connsiteY58" fmla="*/ 549617 h 552769"/>
              <a:gd name="connsiteX59" fmla="*/ 603330 w 606580"/>
              <a:gd name="connsiteY59" fmla="*/ 552769 h 552769"/>
              <a:gd name="connsiteX60" fmla="*/ 538800 w 606580"/>
              <a:gd name="connsiteY60" fmla="*/ 552769 h 552769"/>
              <a:gd name="connsiteX61" fmla="*/ 535551 w 606580"/>
              <a:gd name="connsiteY61" fmla="*/ 549617 h 552769"/>
              <a:gd name="connsiteX62" fmla="*/ 535551 w 606580"/>
              <a:gd name="connsiteY62" fmla="*/ 231842 h 552769"/>
              <a:gd name="connsiteX63" fmla="*/ 71029 w 606580"/>
              <a:gd name="connsiteY63" fmla="*/ 231842 h 552769"/>
              <a:gd name="connsiteX64" fmla="*/ 71029 w 606580"/>
              <a:gd name="connsiteY64" fmla="*/ 549525 h 552769"/>
              <a:gd name="connsiteX65" fmla="*/ 67779 w 606580"/>
              <a:gd name="connsiteY65" fmla="*/ 552769 h 552769"/>
              <a:gd name="connsiteX66" fmla="*/ 3250 w 606580"/>
              <a:gd name="connsiteY66" fmla="*/ 552769 h 552769"/>
              <a:gd name="connsiteX67" fmla="*/ 0 w 606580"/>
              <a:gd name="connsiteY67" fmla="*/ 549525 h 552769"/>
              <a:gd name="connsiteX68" fmla="*/ 0 w 606580"/>
              <a:gd name="connsiteY68" fmla="*/ 175202 h 552769"/>
              <a:gd name="connsiteX69" fmla="*/ 5478 w 606580"/>
              <a:gd name="connsiteY69" fmla="*/ 165839 h 55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6580" h="552769">
                <a:moveTo>
                  <a:pt x="406219" y="452425"/>
                </a:moveTo>
                <a:lnTo>
                  <a:pt x="485233" y="452425"/>
                </a:lnTo>
                <a:cubicBezTo>
                  <a:pt x="491176" y="452425"/>
                  <a:pt x="496004" y="457248"/>
                  <a:pt x="496004" y="463183"/>
                </a:cubicBezTo>
                <a:lnTo>
                  <a:pt x="496004" y="542104"/>
                </a:lnTo>
                <a:cubicBezTo>
                  <a:pt x="496004" y="548040"/>
                  <a:pt x="491176" y="552769"/>
                  <a:pt x="485233" y="552769"/>
                </a:cubicBezTo>
                <a:lnTo>
                  <a:pt x="406219" y="552769"/>
                </a:lnTo>
                <a:cubicBezTo>
                  <a:pt x="400276" y="552769"/>
                  <a:pt x="395448" y="548040"/>
                  <a:pt x="395448" y="542104"/>
                </a:cubicBezTo>
                <a:lnTo>
                  <a:pt x="395448" y="463183"/>
                </a:lnTo>
                <a:cubicBezTo>
                  <a:pt x="395448" y="457248"/>
                  <a:pt x="400276" y="452425"/>
                  <a:pt x="406219" y="452425"/>
                </a:cubicBezTo>
                <a:close/>
                <a:moveTo>
                  <a:pt x="263748" y="452425"/>
                </a:moveTo>
                <a:lnTo>
                  <a:pt x="342762" y="452425"/>
                </a:lnTo>
                <a:cubicBezTo>
                  <a:pt x="348705" y="452425"/>
                  <a:pt x="353533" y="457248"/>
                  <a:pt x="353533" y="463183"/>
                </a:cubicBezTo>
                <a:lnTo>
                  <a:pt x="353533" y="542104"/>
                </a:lnTo>
                <a:cubicBezTo>
                  <a:pt x="353533" y="548040"/>
                  <a:pt x="348705" y="552769"/>
                  <a:pt x="342762" y="552769"/>
                </a:cubicBezTo>
                <a:lnTo>
                  <a:pt x="263748" y="552769"/>
                </a:lnTo>
                <a:cubicBezTo>
                  <a:pt x="257805" y="552769"/>
                  <a:pt x="252977" y="548040"/>
                  <a:pt x="252977" y="542104"/>
                </a:cubicBezTo>
                <a:lnTo>
                  <a:pt x="252977" y="463183"/>
                </a:lnTo>
                <a:cubicBezTo>
                  <a:pt x="252977" y="457248"/>
                  <a:pt x="257805" y="452425"/>
                  <a:pt x="263748" y="452425"/>
                </a:cubicBezTo>
                <a:close/>
                <a:moveTo>
                  <a:pt x="121347" y="452425"/>
                </a:moveTo>
                <a:lnTo>
                  <a:pt x="200361" y="452425"/>
                </a:lnTo>
                <a:cubicBezTo>
                  <a:pt x="206304" y="452425"/>
                  <a:pt x="211132" y="457248"/>
                  <a:pt x="211132" y="463183"/>
                </a:cubicBezTo>
                <a:lnTo>
                  <a:pt x="211132" y="542104"/>
                </a:lnTo>
                <a:cubicBezTo>
                  <a:pt x="211132" y="548040"/>
                  <a:pt x="206304" y="552769"/>
                  <a:pt x="200361" y="552769"/>
                </a:cubicBezTo>
                <a:lnTo>
                  <a:pt x="121347" y="552769"/>
                </a:lnTo>
                <a:cubicBezTo>
                  <a:pt x="115404" y="552769"/>
                  <a:pt x="110576" y="548040"/>
                  <a:pt x="110576" y="542104"/>
                </a:cubicBezTo>
                <a:lnTo>
                  <a:pt x="110576" y="463183"/>
                </a:lnTo>
                <a:cubicBezTo>
                  <a:pt x="110576" y="457248"/>
                  <a:pt x="115404" y="452425"/>
                  <a:pt x="121347" y="452425"/>
                </a:cubicBezTo>
                <a:close/>
                <a:moveTo>
                  <a:pt x="406219" y="307342"/>
                </a:moveTo>
                <a:lnTo>
                  <a:pt x="485233" y="307342"/>
                </a:lnTo>
                <a:cubicBezTo>
                  <a:pt x="491176" y="307342"/>
                  <a:pt x="496004" y="312165"/>
                  <a:pt x="496004" y="318100"/>
                </a:cubicBezTo>
                <a:lnTo>
                  <a:pt x="496004" y="396928"/>
                </a:lnTo>
                <a:cubicBezTo>
                  <a:pt x="496004" y="402864"/>
                  <a:pt x="491176" y="407686"/>
                  <a:pt x="485233" y="407686"/>
                </a:cubicBezTo>
                <a:lnTo>
                  <a:pt x="406219" y="407686"/>
                </a:lnTo>
                <a:cubicBezTo>
                  <a:pt x="400276" y="407686"/>
                  <a:pt x="395448" y="402864"/>
                  <a:pt x="395448" y="396928"/>
                </a:cubicBezTo>
                <a:lnTo>
                  <a:pt x="395448" y="318100"/>
                </a:lnTo>
                <a:cubicBezTo>
                  <a:pt x="395448" y="312165"/>
                  <a:pt x="400276" y="307342"/>
                  <a:pt x="406219" y="307342"/>
                </a:cubicBezTo>
                <a:close/>
                <a:moveTo>
                  <a:pt x="263748" y="307342"/>
                </a:moveTo>
                <a:lnTo>
                  <a:pt x="342762" y="307342"/>
                </a:lnTo>
                <a:cubicBezTo>
                  <a:pt x="348705" y="307342"/>
                  <a:pt x="353533" y="312165"/>
                  <a:pt x="353533" y="318100"/>
                </a:cubicBezTo>
                <a:lnTo>
                  <a:pt x="353533" y="396928"/>
                </a:lnTo>
                <a:cubicBezTo>
                  <a:pt x="353533" y="402864"/>
                  <a:pt x="348705" y="407686"/>
                  <a:pt x="342762" y="407686"/>
                </a:cubicBezTo>
                <a:lnTo>
                  <a:pt x="263748" y="407686"/>
                </a:lnTo>
                <a:cubicBezTo>
                  <a:pt x="257805" y="407686"/>
                  <a:pt x="252977" y="402864"/>
                  <a:pt x="252977" y="396928"/>
                </a:cubicBezTo>
                <a:lnTo>
                  <a:pt x="252977" y="318100"/>
                </a:lnTo>
                <a:cubicBezTo>
                  <a:pt x="252977" y="312165"/>
                  <a:pt x="257805" y="307342"/>
                  <a:pt x="263748" y="307342"/>
                </a:cubicBezTo>
                <a:close/>
                <a:moveTo>
                  <a:pt x="121347" y="307342"/>
                </a:moveTo>
                <a:lnTo>
                  <a:pt x="200361" y="307342"/>
                </a:lnTo>
                <a:cubicBezTo>
                  <a:pt x="206304" y="307342"/>
                  <a:pt x="211132" y="312165"/>
                  <a:pt x="211132" y="318100"/>
                </a:cubicBezTo>
                <a:lnTo>
                  <a:pt x="211132" y="396928"/>
                </a:lnTo>
                <a:cubicBezTo>
                  <a:pt x="211132" y="402864"/>
                  <a:pt x="206304" y="407686"/>
                  <a:pt x="200361" y="407686"/>
                </a:cubicBezTo>
                <a:lnTo>
                  <a:pt x="121347" y="407686"/>
                </a:lnTo>
                <a:cubicBezTo>
                  <a:pt x="115404" y="407686"/>
                  <a:pt x="110576" y="402864"/>
                  <a:pt x="110576" y="396928"/>
                </a:cubicBezTo>
                <a:lnTo>
                  <a:pt x="110576" y="318100"/>
                </a:lnTo>
                <a:cubicBezTo>
                  <a:pt x="110576" y="312165"/>
                  <a:pt x="115404" y="307342"/>
                  <a:pt x="121347" y="307342"/>
                </a:cubicBezTo>
                <a:close/>
                <a:moveTo>
                  <a:pt x="298044" y="1390"/>
                </a:moveTo>
                <a:cubicBezTo>
                  <a:pt x="301294" y="-464"/>
                  <a:pt x="305286" y="-464"/>
                  <a:pt x="308629" y="1390"/>
                </a:cubicBezTo>
                <a:lnTo>
                  <a:pt x="601102" y="165839"/>
                </a:lnTo>
                <a:cubicBezTo>
                  <a:pt x="604537" y="167693"/>
                  <a:pt x="606580" y="171309"/>
                  <a:pt x="606580" y="175202"/>
                </a:cubicBezTo>
                <a:lnTo>
                  <a:pt x="606580" y="549617"/>
                </a:lnTo>
                <a:cubicBezTo>
                  <a:pt x="606580" y="551379"/>
                  <a:pt x="605187" y="552769"/>
                  <a:pt x="603330" y="552769"/>
                </a:cubicBezTo>
                <a:lnTo>
                  <a:pt x="538800" y="552769"/>
                </a:lnTo>
                <a:cubicBezTo>
                  <a:pt x="537036" y="552769"/>
                  <a:pt x="535551" y="551379"/>
                  <a:pt x="535551" y="549617"/>
                </a:cubicBezTo>
                <a:lnTo>
                  <a:pt x="535551" y="231842"/>
                </a:lnTo>
                <a:lnTo>
                  <a:pt x="71029" y="231842"/>
                </a:lnTo>
                <a:lnTo>
                  <a:pt x="71029" y="549525"/>
                </a:lnTo>
                <a:cubicBezTo>
                  <a:pt x="71029" y="551379"/>
                  <a:pt x="69544" y="552769"/>
                  <a:pt x="67779" y="552769"/>
                </a:cubicBezTo>
                <a:lnTo>
                  <a:pt x="3250" y="552769"/>
                </a:lnTo>
                <a:cubicBezTo>
                  <a:pt x="1486" y="552769"/>
                  <a:pt x="0" y="551379"/>
                  <a:pt x="0" y="549525"/>
                </a:cubicBezTo>
                <a:lnTo>
                  <a:pt x="0" y="175202"/>
                </a:lnTo>
                <a:cubicBezTo>
                  <a:pt x="0" y="171309"/>
                  <a:pt x="2136" y="167693"/>
                  <a:pt x="5478" y="1658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Freeform 12"/>
          <p:cNvSpPr/>
          <p:nvPr userDrawn="1"/>
        </p:nvSpPr>
        <p:spPr bwMode="auto">
          <a:xfrm>
            <a:off x="1012471" y="3337525"/>
            <a:ext cx="1505801" cy="1737465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7" name="stethoscope_291360"/>
          <p:cNvSpPr>
            <a:spLocks noChangeAspect="1"/>
          </p:cNvSpPr>
          <p:nvPr userDrawn="1"/>
        </p:nvSpPr>
        <p:spPr bwMode="auto">
          <a:xfrm>
            <a:off x="1359987" y="3807886"/>
            <a:ext cx="843073" cy="768282"/>
          </a:xfrm>
          <a:custGeom>
            <a:avLst/>
            <a:gdLst>
              <a:gd name="connsiteX0" fmla="*/ 406219 w 606580"/>
              <a:gd name="connsiteY0" fmla="*/ 452425 h 552769"/>
              <a:gd name="connsiteX1" fmla="*/ 485233 w 606580"/>
              <a:gd name="connsiteY1" fmla="*/ 452425 h 552769"/>
              <a:gd name="connsiteX2" fmla="*/ 496004 w 606580"/>
              <a:gd name="connsiteY2" fmla="*/ 463183 h 552769"/>
              <a:gd name="connsiteX3" fmla="*/ 496004 w 606580"/>
              <a:gd name="connsiteY3" fmla="*/ 542104 h 552769"/>
              <a:gd name="connsiteX4" fmla="*/ 485233 w 606580"/>
              <a:gd name="connsiteY4" fmla="*/ 552769 h 552769"/>
              <a:gd name="connsiteX5" fmla="*/ 406219 w 606580"/>
              <a:gd name="connsiteY5" fmla="*/ 552769 h 552769"/>
              <a:gd name="connsiteX6" fmla="*/ 395448 w 606580"/>
              <a:gd name="connsiteY6" fmla="*/ 542104 h 552769"/>
              <a:gd name="connsiteX7" fmla="*/ 395448 w 606580"/>
              <a:gd name="connsiteY7" fmla="*/ 463183 h 552769"/>
              <a:gd name="connsiteX8" fmla="*/ 406219 w 606580"/>
              <a:gd name="connsiteY8" fmla="*/ 452425 h 552769"/>
              <a:gd name="connsiteX9" fmla="*/ 263748 w 606580"/>
              <a:gd name="connsiteY9" fmla="*/ 452425 h 552769"/>
              <a:gd name="connsiteX10" fmla="*/ 342762 w 606580"/>
              <a:gd name="connsiteY10" fmla="*/ 452425 h 552769"/>
              <a:gd name="connsiteX11" fmla="*/ 353533 w 606580"/>
              <a:gd name="connsiteY11" fmla="*/ 463183 h 552769"/>
              <a:gd name="connsiteX12" fmla="*/ 353533 w 606580"/>
              <a:gd name="connsiteY12" fmla="*/ 542104 h 552769"/>
              <a:gd name="connsiteX13" fmla="*/ 342762 w 606580"/>
              <a:gd name="connsiteY13" fmla="*/ 552769 h 552769"/>
              <a:gd name="connsiteX14" fmla="*/ 263748 w 606580"/>
              <a:gd name="connsiteY14" fmla="*/ 552769 h 552769"/>
              <a:gd name="connsiteX15" fmla="*/ 252977 w 606580"/>
              <a:gd name="connsiteY15" fmla="*/ 542104 h 552769"/>
              <a:gd name="connsiteX16" fmla="*/ 252977 w 606580"/>
              <a:gd name="connsiteY16" fmla="*/ 463183 h 552769"/>
              <a:gd name="connsiteX17" fmla="*/ 263748 w 606580"/>
              <a:gd name="connsiteY17" fmla="*/ 452425 h 552769"/>
              <a:gd name="connsiteX18" fmla="*/ 121347 w 606580"/>
              <a:gd name="connsiteY18" fmla="*/ 452425 h 552769"/>
              <a:gd name="connsiteX19" fmla="*/ 200361 w 606580"/>
              <a:gd name="connsiteY19" fmla="*/ 452425 h 552769"/>
              <a:gd name="connsiteX20" fmla="*/ 211132 w 606580"/>
              <a:gd name="connsiteY20" fmla="*/ 463183 h 552769"/>
              <a:gd name="connsiteX21" fmla="*/ 211132 w 606580"/>
              <a:gd name="connsiteY21" fmla="*/ 542104 h 552769"/>
              <a:gd name="connsiteX22" fmla="*/ 200361 w 606580"/>
              <a:gd name="connsiteY22" fmla="*/ 552769 h 552769"/>
              <a:gd name="connsiteX23" fmla="*/ 121347 w 606580"/>
              <a:gd name="connsiteY23" fmla="*/ 552769 h 552769"/>
              <a:gd name="connsiteX24" fmla="*/ 110576 w 606580"/>
              <a:gd name="connsiteY24" fmla="*/ 542104 h 552769"/>
              <a:gd name="connsiteX25" fmla="*/ 110576 w 606580"/>
              <a:gd name="connsiteY25" fmla="*/ 463183 h 552769"/>
              <a:gd name="connsiteX26" fmla="*/ 121347 w 606580"/>
              <a:gd name="connsiteY26" fmla="*/ 452425 h 552769"/>
              <a:gd name="connsiteX27" fmla="*/ 406219 w 606580"/>
              <a:gd name="connsiteY27" fmla="*/ 307342 h 552769"/>
              <a:gd name="connsiteX28" fmla="*/ 485233 w 606580"/>
              <a:gd name="connsiteY28" fmla="*/ 307342 h 552769"/>
              <a:gd name="connsiteX29" fmla="*/ 496004 w 606580"/>
              <a:gd name="connsiteY29" fmla="*/ 318100 h 552769"/>
              <a:gd name="connsiteX30" fmla="*/ 496004 w 606580"/>
              <a:gd name="connsiteY30" fmla="*/ 396928 h 552769"/>
              <a:gd name="connsiteX31" fmla="*/ 485233 w 606580"/>
              <a:gd name="connsiteY31" fmla="*/ 407686 h 552769"/>
              <a:gd name="connsiteX32" fmla="*/ 406219 w 606580"/>
              <a:gd name="connsiteY32" fmla="*/ 407686 h 552769"/>
              <a:gd name="connsiteX33" fmla="*/ 395448 w 606580"/>
              <a:gd name="connsiteY33" fmla="*/ 396928 h 552769"/>
              <a:gd name="connsiteX34" fmla="*/ 395448 w 606580"/>
              <a:gd name="connsiteY34" fmla="*/ 318100 h 552769"/>
              <a:gd name="connsiteX35" fmla="*/ 406219 w 606580"/>
              <a:gd name="connsiteY35" fmla="*/ 307342 h 552769"/>
              <a:gd name="connsiteX36" fmla="*/ 263748 w 606580"/>
              <a:gd name="connsiteY36" fmla="*/ 307342 h 552769"/>
              <a:gd name="connsiteX37" fmla="*/ 342762 w 606580"/>
              <a:gd name="connsiteY37" fmla="*/ 307342 h 552769"/>
              <a:gd name="connsiteX38" fmla="*/ 353533 w 606580"/>
              <a:gd name="connsiteY38" fmla="*/ 318100 h 552769"/>
              <a:gd name="connsiteX39" fmla="*/ 353533 w 606580"/>
              <a:gd name="connsiteY39" fmla="*/ 396928 h 552769"/>
              <a:gd name="connsiteX40" fmla="*/ 342762 w 606580"/>
              <a:gd name="connsiteY40" fmla="*/ 407686 h 552769"/>
              <a:gd name="connsiteX41" fmla="*/ 263748 w 606580"/>
              <a:gd name="connsiteY41" fmla="*/ 407686 h 552769"/>
              <a:gd name="connsiteX42" fmla="*/ 252977 w 606580"/>
              <a:gd name="connsiteY42" fmla="*/ 396928 h 552769"/>
              <a:gd name="connsiteX43" fmla="*/ 252977 w 606580"/>
              <a:gd name="connsiteY43" fmla="*/ 318100 h 552769"/>
              <a:gd name="connsiteX44" fmla="*/ 263748 w 606580"/>
              <a:gd name="connsiteY44" fmla="*/ 307342 h 552769"/>
              <a:gd name="connsiteX45" fmla="*/ 121347 w 606580"/>
              <a:gd name="connsiteY45" fmla="*/ 307342 h 552769"/>
              <a:gd name="connsiteX46" fmla="*/ 200361 w 606580"/>
              <a:gd name="connsiteY46" fmla="*/ 307342 h 552769"/>
              <a:gd name="connsiteX47" fmla="*/ 211132 w 606580"/>
              <a:gd name="connsiteY47" fmla="*/ 318100 h 552769"/>
              <a:gd name="connsiteX48" fmla="*/ 211132 w 606580"/>
              <a:gd name="connsiteY48" fmla="*/ 396928 h 552769"/>
              <a:gd name="connsiteX49" fmla="*/ 200361 w 606580"/>
              <a:gd name="connsiteY49" fmla="*/ 407686 h 552769"/>
              <a:gd name="connsiteX50" fmla="*/ 121347 w 606580"/>
              <a:gd name="connsiteY50" fmla="*/ 407686 h 552769"/>
              <a:gd name="connsiteX51" fmla="*/ 110576 w 606580"/>
              <a:gd name="connsiteY51" fmla="*/ 396928 h 552769"/>
              <a:gd name="connsiteX52" fmla="*/ 110576 w 606580"/>
              <a:gd name="connsiteY52" fmla="*/ 318100 h 552769"/>
              <a:gd name="connsiteX53" fmla="*/ 121347 w 606580"/>
              <a:gd name="connsiteY53" fmla="*/ 307342 h 552769"/>
              <a:gd name="connsiteX54" fmla="*/ 298044 w 606580"/>
              <a:gd name="connsiteY54" fmla="*/ 1390 h 552769"/>
              <a:gd name="connsiteX55" fmla="*/ 308629 w 606580"/>
              <a:gd name="connsiteY55" fmla="*/ 1390 h 552769"/>
              <a:gd name="connsiteX56" fmla="*/ 601102 w 606580"/>
              <a:gd name="connsiteY56" fmla="*/ 165839 h 552769"/>
              <a:gd name="connsiteX57" fmla="*/ 606580 w 606580"/>
              <a:gd name="connsiteY57" fmla="*/ 175202 h 552769"/>
              <a:gd name="connsiteX58" fmla="*/ 606580 w 606580"/>
              <a:gd name="connsiteY58" fmla="*/ 549617 h 552769"/>
              <a:gd name="connsiteX59" fmla="*/ 603330 w 606580"/>
              <a:gd name="connsiteY59" fmla="*/ 552769 h 552769"/>
              <a:gd name="connsiteX60" fmla="*/ 538800 w 606580"/>
              <a:gd name="connsiteY60" fmla="*/ 552769 h 552769"/>
              <a:gd name="connsiteX61" fmla="*/ 535551 w 606580"/>
              <a:gd name="connsiteY61" fmla="*/ 549617 h 552769"/>
              <a:gd name="connsiteX62" fmla="*/ 535551 w 606580"/>
              <a:gd name="connsiteY62" fmla="*/ 231842 h 552769"/>
              <a:gd name="connsiteX63" fmla="*/ 71029 w 606580"/>
              <a:gd name="connsiteY63" fmla="*/ 231842 h 552769"/>
              <a:gd name="connsiteX64" fmla="*/ 71029 w 606580"/>
              <a:gd name="connsiteY64" fmla="*/ 549525 h 552769"/>
              <a:gd name="connsiteX65" fmla="*/ 67779 w 606580"/>
              <a:gd name="connsiteY65" fmla="*/ 552769 h 552769"/>
              <a:gd name="connsiteX66" fmla="*/ 3250 w 606580"/>
              <a:gd name="connsiteY66" fmla="*/ 552769 h 552769"/>
              <a:gd name="connsiteX67" fmla="*/ 0 w 606580"/>
              <a:gd name="connsiteY67" fmla="*/ 549525 h 552769"/>
              <a:gd name="connsiteX68" fmla="*/ 0 w 606580"/>
              <a:gd name="connsiteY68" fmla="*/ 175202 h 552769"/>
              <a:gd name="connsiteX69" fmla="*/ 5478 w 606580"/>
              <a:gd name="connsiteY69" fmla="*/ 165839 h 55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6580" h="552769">
                <a:moveTo>
                  <a:pt x="406219" y="452425"/>
                </a:moveTo>
                <a:lnTo>
                  <a:pt x="485233" y="452425"/>
                </a:lnTo>
                <a:cubicBezTo>
                  <a:pt x="491176" y="452425"/>
                  <a:pt x="496004" y="457248"/>
                  <a:pt x="496004" y="463183"/>
                </a:cubicBezTo>
                <a:lnTo>
                  <a:pt x="496004" y="542104"/>
                </a:lnTo>
                <a:cubicBezTo>
                  <a:pt x="496004" y="548040"/>
                  <a:pt x="491176" y="552769"/>
                  <a:pt x="485233" y="552769"/>
                </a:cubicBezTo>
                <a:lnTo>
                  <a:pt x="406219" y="552769"/>
                </a:lnTo>
                <a:cubicBezTo>
                  <a:pt x="400276" y="552769"/>
                  <a:pt x="395448" y="548040"/>
                  <a:pt x="395448" y="542104"/>
                </a:cubicBezTo>
                <a:lnTo>
                  <a:pt x="395448" y="463183"/>
                </a:lnTo>
                <a:cubicBezTo>
                  <a:pt x="395448" y="457248"/>
                  <a:pt x="400276" y="452425"/>
                  <a:pt x="406219" y="452425"/>
                </a:cubicBezTo>
                <a:close/>
                <a:moveTo>
                  <a:pt x="263748" y="452425"/>
                </a:moveTo>
                <a:lnTo>
                  <a:pt x="342762" y="452425"/>
                </a:lnTo>
                <a:cubicBezTo>
                  <a:pt x="348705" y="452425"/>
                  <a:pt x="353533" y="457248"/>
                  <a:pt x="353533" y="463183"/>
                </a:cubicBezTo>
                <a:lnTo>
                  <a:pt x="353533" y="542104"/>
                </a:lnTo>
                <a:cubicBezTo>
                  <a:pt x="353533" y="548040"/>
                  <a:pt x="348705" y="552769"/>
                  <a:pt x="342762" y="552769"/>
                </a:cubicBezTo>
                <a:lnTo>
                  <a:pt x="263748" y="552769"/>
                </a:lnTo>
                <a:cubicBezTo>
                  <a:pt x="257805" y="552769"/>
                  <a:pt x="252977" y="548040"/>
                  <a:pt x="252977" y="542104"/>
                </a:cubicBezTo>
                <a:lnTo>
                  <a:pt x="252977" y="463183"/>
                </a:lnTo>
                <a:cubicBezTo>
                  <a:pt x="252977" y="457248"/>
                  <a:pt x="257805" y="452425"/>
                  <a:pt x="263748" y="452425"/>
                </a:cubicBezTo>
                <a:close/>
                <a:moveTo>
                  <a:pt x="121347" y="452425"/>
                </a:moveTo>
                <a:lnTo>
                  <a:pt x="200361" y="452425"/>
                </a:lnTo>
                <a:cubicBezTo>
                  <a:pt x="206304" y="452425"/>
                  <a:pt x="211132" y="457248"/>
                  <a:pt x="211132" y="463183"/>
                </a:cubicBezTo>
                <a:lnTo>
                  <a:pt x="211132" y="542104"/>
                </a:lnTo>
                <a:cubicBezTo>
                  <a:pt x="211132" y="548040"/>
                  <a:pt x="206304" y="552769"/>
                  <a:pt x="200361" y="552769"/>
                </a:cubicBezTo>
                <a:lnTo>
                  <a:pt x="121347" y="552769"/>
                </a:lnTo>
                <a:cubicBezTo>
                  <a:pt x="115404" y="552769"/>
                  <a:pt x="110576" y="548040"/>
                  <a:pt x="110576" y="542104"/>
                </a:cubicBezTo>
                <a:lnTo>
                  <a:pt x="110576" y="463183"/>
                </a:lnTo>
                <a:cubicBezTo>
                  <a:pt x="110576" y="457248"/>
                  <a:pt x="115404" y="452425"/>
                  <a:pt x="121347" y="452425"/>
                </a:cubicBezTo>
                <a:close/>
                <a:moveTo>
                  <a:pt x="406219" y="307342"/>
                </a:moveTo>
                <a:lnTo>
                  <a:pt x="485233" y="307342"/>
                </a:lnTo>
                <a:cubicBezTo>
                  <a:pt x="491176" y="307342"/>
                  <a:pt x="496004" y="312165"/>
                  <a:pt x="496004" y="318100"/>
                </a:cubicBezTo>
                <a:lnTo>
                  <a:pt x="496004" y="396928"/>
                </a:lnTo>
                <a:cubicBezTo>
                  <a:pt x="496004" y="402864"/>
                  <a:pt x="491176" y="407686"/>
                  <a:pt x="485233" y="407686"/>
                </a:cubicBezTo>
                <a:lnTo>
                  <a:pt x="406219" y="407686"/>
                </a:lnTo>
                <a:cubicBezTo>
                  <a:pt x="400276" y="407686"/>
                  <a:pt x="395448" y="402864"/>
                  <a:pt x="395448" y="396928"/>
                </a:cubicBezTo>
                <a:lnTo>
                  <a:pt x="395448" y="318100"/>
                </a:lnTo>
                <a:cubicBezTo>
                  <a:pt x="395448" y="312165"/>
                  <a:pt x="400276" y="307342"/>
                  <a:pt x="406219" y="307342"/>
                </a:cubicBezTo>
                <a:close/>
                <a:moveTo>
                  <a:pt x="263748" y="307342"/>
                </a:moveTo>
                <a:lnTo>
                  <a:pt x="342762" y="307342"/>
                </a:lnTo>
                <a:cubicBezTo>
                  <a:pt x="348705" y="307342"/>
                  <a:pt x="353533" y="312165"/>
                  <a:pt x="353533" y="318100"/>
                </a:cubicBezTo>
                <a:lnTo>
                  <a:pt x="353533" y="396928"/>
                </a:lnTo>
                <a:cubicBezTo>
                  <a:pt x="353533" y="402864"/>
                  <a:pt x="348705" y="407686"/>
                  <a:pt x="342762" y="407686"/>
                </a:cubicBezTo>
                <a:lnTo>
                  <a:pt x="263748" y="407686"/>
                </a:lnTo>
                <a:cubicBezTo>
                  <a:pt x="257805" y="407686"/>
                  <a:pt x="252977" y="402864"/>
                  <a:pt x="252977" y="396928"/>
                </a:cubicBezTo>
                <a:lnTo>
                  <a:pt x="252977" y="318100"/>
                </a:lnTo>
                <a:cubicBezTo>
                  <a:pt x="252977" y="312165"/>
                  <a:pt x="257805" y="307342"/>
                  <a:pt x="263748" y="307342"/>
                </a:cubicBezTo>
                <a:close/>
                <a:moveTo>
                  <a:pt x="121347" y="307342"/>
                </a:moveTo>
                <a:lnTo>
                  <a:pt x="200361" y="307342"/>
                </a:lnTo>
                <a:cubicBezTo>
                  <a:pt x="206304" y="307342"/>
                  <a:pt x="211132" y="312165"/>
                  <a:pt x="211132" y="318100"/>
                </a:cubicBezTo>
                <a:lnTo>
                  <a:pt x="211132" y="396928"/>
                </a:lnTo>
                <a:cubicBezTo>
                  <a:pt x="211132" y="402864"/>
                  <a:pt x="206304" y="407686"/>
                  <a:pt x="200361" y="407686"/>
                </a:cubicBezTo>
                <a:lnTo>
                  <a:pt x="121347" y="407686"/>
                </a:lnTo>
                <a:cubicBezTo>
                  <a:pt x="115404" y="407686"/>
                  <a:pt x="110576" y="402864"/>
                  <a:pt x="110576" y="396928"/>
                </a:cubicBezTo>
                <a:lnTo>
                  <a:pt x="110576" y="318100"/>
                </a:lnTo>
                <a:cubicBezTo>
                  <a:pt x="110576" y="312165"/>
                  <a:pt x="115404" y="307342"/>
                  <a:pt x="121347" y="307342"/>
                </a:cubicBezTo>
                <a:close/>
                <a:moveTo>
                  <a:pt x="298044" y="1390"/>
                </a:moveTo>
                <a:cubicBezTo>
                  <a:pt x="301294" y="-464"/>
                  <a:pt x="305286" y="-464"/>
                  <a:pt x="308629" y="1390"/>
                </a:cubicBezTo>
                <a:lnTo>
                  <a:pt x="601102" y="165839"/>
                </a:lnTo>
                <a:cubicBezTo>
                  <a:pt x="604537" y="167693"/>
                  <a:pt x="606580" y="171309"/>
                  <a:pt x="606580" y="175202"/>
                </a:cubicBezTo>
                <a:lnTo>
                  <a:pt x="606580" y="549617"/>
                </a:lnTo>
                <a:cubicBezTo>
                  <a:pt x="606580" y="551379"/>
                  <a:pt x="605187" y="552769"/>
                  <a:pt x="603330" y="552769"/>
                </a:cubicBezTo>
                <a:lnTo>
                  <a:pt x="538800" y="552769"/>
                </a:lnTo>
                <a:cubicBezTo>
                  <a:pt x="537036" y="552769"/>
                  <a:pt x="535551" y="551379"/>
                  <a:pt x="535551" y="549617"/>
                </a:cubicBezTo>
                <a:lnTo>
                  <a:pt x="535551" y="231842"/>
                </a:lnTo>
                <a:lnTo>
                  <a:pt x="71029" y="231842"/>
                </a:lnTo>
                <a:lnTo>
                  <a:pt x="71029" y="549525"/>
                </a:lnTo>
                <a:cubicBezTo>
                  <a:pt x="71029" y="551379"/>
                  <a:pt x="69544" y="552769"/>
                  <a:pt x="67779" y="552769"/>
                </a:cubicBezTo>
                <a:lnTo>
                  <a:pt x="3250" y="552769"/>
                </a:lnTo>
                <a:cubicBezTo>
                  <a:pt x="1486" y="552769"/>
                  <a:pt x="0" y="551379"/>
                  <a:pt x="0" y="549525"/>
                </a:cubicBezTo>
                <a:lnTo>
                  <a:pt x="0" y="175202"/>
                </a:lnTo>
                <a:cubicBezTo>
                  <a:pt x="0" y="171309"/>
                  <a:pt x="2136" y="167693"/>
                  <a:pt x="5478" y="1658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5404030" y="5391495"/>
            <a:ext cx="1390470" cy="317990"/>
            <a:chOff x="1893297" y="5211763"/>
            <a:chExt cx="1934936" cy="442504"/>
          </a:xfrm>
        </p:grpSpPr>
        <p:sp>
          <p:nvSpPr>
            <p:cNvPr id="56" name="椭圆 55"/>
            <p:cNvSpPr/>
            <p:nvPr/>
          </p:nvSpPr>
          <p:spPr>
            <a:xfrm>
              <a:off x="1893297" y="5211763"/>
              <a:ext cx="442504" cy="44250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6"/>
            <p:cNvSpPr/>
            <p:nvPr/>
          </p:nvSpPr>
          <p:spPr>
            <a:xfrm>
              <a:off x="1968584" y="5287285"/>
              <a:ext cx="291930" cy="291461"/>
            </a:xfrm>
            <a:custGeom>
              <a:avLst/>
              <a:gdLst>
                <a:gd name="connsiteX0" fmla="*/ 199017 w 337091"/>
                <a:gd name="connsiteY0" fmla="*/ 34925 h 336550"/>
                <a:gd name="connsiteX1" fmla="*/ 206916 w 337091"/>
                <a:gd name="connsiteY1" fmla="*/ 42844 h 336550"/>
                <a:gd name="connsiteX2" fmla="*/ 199017 w 337091"/>
                <a:gd name="connsiteY2" fmla="*/ 50762 h 336550"/>
                <a:gd name="connsiteX3" fmla="*/ 114764 w 337091"/>
                <a:gd name="connsiteY3" fmla="*/ 136545 h 336550"/>
                <a:gd name="connsiteX4" fmla="*/ 106865 w 337091"/>
                <a:gd name="connsiteY4" fmla="*/ 144463 h 336550"/>
                <a:gd name="connsiteX5" fmla="*/ 98966 w 337091"/>
                <a:gd name="connsiteY5" fmla="*/ 136545 h 336550"/>
                <a:gd name="connsiteX6" fmla="*/ 199017 w 337091"/>
                <a:gd name="connsiteY6" fmla="*/ 34925 h 336550"/>
                <a:gd name="connsiteX7" fmla="*/ 199907 w 337091"/>
                <a:gd name="connsiteY7" fmla="*/ 15875 h 336550"/>
                <a:gd name="connsiteX8" fmla="*/ 114199 w 337091"/>
                <a:gd name="connsiteY8" fmla="*/ 51477 h 336550"/>
                <a:gd name="connsiteX9" fmla="*/ 79916 w 337091"/>
                <a:gd name="connsiteY9" fmla="*/ 137185 h 336550"/>
                <a:gd name="connsiteX10" fmla="*/ 114199 w 337091"/>
                <a:gd name="connsiteY10" fmla="*/ 222892 h 336550"/>
                <a:gd name="connsiteX11" fmla="*/ 199907 w 337091"/>
                <a:gd name="connsiteY11" fmla="*/ 257175 h 336550"/>
                <a:gd name="connsiteX12" fmla="*/ 285614 w 337091"/>
                <a:gd name="connsiteY12" fmla="*/ 222892 h 336550"/>
                <a:gd name="connsiteX13" fmla="*/ 321216 w 337091"/>
                <a:gd name="connsiteY13" fmla="*/ 137185 h 336550"/>
                <a:gd name="connsiteX14" fmla="*/ 285614 w 337091"/>
                <a:gd name="connsiteY14" fmla="*/ 51477 h 336550"/>
                <a:gd name="connsiteX15" fmla="*/ 199907 w 337091"/>
                <a:gd name="connsiteY15" fmla="*/ 15875 h 336550"/>
                <a:gd name="connsiteX16" fmla="*/ 200148 w 337091"/>
                <a:gd name="connsiteY16" fmla="*/ 0 h 336550"/>
                <a:gd name="connsiteX17" fmla="*/ 297588 w 337091"/>
                <a:gd name="connsiteY17" fmla="*/ 39440 h 336550"/>
                <a:gd name="connsiteX18" fmla="*/ 337091 w 337091"/>
                <a:gd name="connsiteY18" fmla="*/ 136724 h 336550"/>
                <a:gd name="connsiteX19" fmla="*/ 297588 w 337091"/>
                <a:gd name="connsiteY19" fmla="*/ 232693 h 336550"/>
                <a:gd name="connsiteX20" fmla="*/ 200148 w 337091"/>
                <a:gd name="connsiteY20" fmla="*/ 272132 h 336550"/>
                <a:gd name="connsiteX21" fmla="*/ 123775 w 337091"/>
                <a:gd name="connsiteY21" fmla="*/ 248469 h 336550"/>
                <a:gd name="connsiteX22" fmla="*/ 43453 w 337091"/>
                <a:gd name="connsiteY22" fmla="*/ 328662 h 336550"/>
                <a:gd name="connsiteX23" fmla="*/ 25018 w 337091"/>
                <a:gd name="connsiteY23" fmla="*/ 336550 h 336550"/>
                <a:gd name="connsiteX24" fmla="*/ 7900 w 337091"/>
                <a:gd name="connsiteY24" fmla="*/ 328662 h 336550"/>
                <a:gd name="connsiteX25" fmla="*/ 7900 w 337091"/>
                <a:gd name="connsiteY25" fmla="*/ 293167 h 336550"/>
                <a:gd name="connsiteX26" fmla="*/ 88223 w 337091"/>
                <a:gd name="connsiteY26" fmla="*/ 212973 h 336550"/>
                <a:gd name="connsiteX27" fmla="*/ 64521 w 337091"/>
                <a:gd name="connsiteY27" fmla="*/ 136724 h 336550"/>
                <a:gd name="connsiteX28" fmla="*/ 104024 w 337091"/>
                <a:gd name="connsiteY28" fmla="*/ 39440 h 336550"/>
                <a:gd name="connsiteX29" fmla="*/ 200148 w 337091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37091" h="336550">
                  <a:moveTo>
                    <a:pt x="199017" y="34925"/>
                  </a:moveTo>
                  <a:cubicBezTo>
                    <a:pt x="204283" y="34925"/>
                    <a:pt x="206916" y="38884"/>
                    <a:pt x="206916" y="42844"/>
                  </a:cubicBezTo>
                  <a:cubicBezTo>
                    <a:pt x="206916" y="46803"/>
                    <a:pt x="204283" y="50762"/>
                    <a:pt x="199017" y="50762"/>
                  </a:cubicBezTo>
                  <a:cubicBezTo>
                    <a:pt x="152941" y="50762"/>
                    <a:pt x="114764" y="89034"/>
                    <a:pt x="114764" y="136545"/>
                  </a:cubicBezTo>
                  <a:cubicBezTo>
                    <a:pt x="114764" y="140504"/>
                    <a:pt x="110814" y="144463"/>
                    <a:pt x="106865" y="144463"/>
                  </a:cubicBezTo>
                  <a:cubicBezTo>
                    <a:pt x="102916" y="144463"/>
                    <a:pt x="98966" y="140504"/>
                    <a:pt x="98966" y="136545"/>
                  </a:cubicBezTo>
                  <a:cubicBezTo>
                    <a:pt x="98966" y="79796"/>
                    <a:pt x="143726" y="34925"/>
                    <a:pt x="199017" y="34925"/>
                  </a:cubicBezTo>
                  <a:close/>
                  <a:moveTo>
                    <a:pt x="199907" y="15875"/>
                  </a:moveTo>
                  <a:cubicBezTo>
                    <a:pt x="168261" y="15875"/>
                    <a:pt x="137934" y="27742"/>
                    <a:pt x="114199" y="51477"/>
                  </a:cubicBezTo>
                  <a:cubicBezTo>
                    <a:pt x="91783" y="73893"/>
                    <a:pt x="79916" y="104220"/>
                    <a:pt x="79916" y="137185"/>
                  </a:cubicBezTo>
                  <a:cubicBezTo>
                    <a:pt x="79916" y="168830"/>
                    <a:pt x="91783" y="199158"/>
                    <a:pt x="114199" y="222892"/>
                  </a:cubicBezTo>
                  <a:cubicBezTo>
                    <a:pt x="137934" y="245308"/>
                    <a:pt x="168261" y="257175"/>
                    <a:pt x="199907" y="257175"/>
                  </a:cubicBezTo>
                  <a:cubicBezTo>
                    <a:pt x="232871" y="257175"/>
                    <a:pt x="263199" y="245308"/>
                    <a:pt x="285614" y="222892"/>
                  </a:cubicBezTo>
                  <a:cubicBezTo>
                    <a:pt x="309349" y="199158"/>
                    <a:pt x="321216" y="168830"/>
                    <a:pt x="321216" y="137185"/>
                  </a:cubicBezTo>
                  <a:cubicBezTo>
                    <a:pt x="321216" y="104220"/>
                    <a:pt x="309349" y="73893"/>
                    <a:pt x="285614" y="51477"/>
                  </a:cubicBezTo>
                  <a:cubicBezTo>
                    <a:pt x="263199" y="27742"/>
                    <a:pt x="232871" y="15875"/>
                    <a:pt x="199907" y="15875"/>
                  </a:cubicBezTo>
                  <a:close/>
                  <a:moveTo>
                    <a:pt x="200148" y="0"/>
                  </a:moveTo>
                  <a:cubicBezTo>
                    <a:pt x="237017" y="0"/>
                    <a:pt x="271253" y="14461"/>
                    <a:pt x="297588" y="39440"/>
                  </a:cubicBezTo>
                  <a:cubicBezTo>
                    <a:pt x="322607" y="65733"/>
                    <a:pt x="337091" y="99914"/>
                    <a:pt x="337091" y="136724"/>
                  </a:cubicBezTo>
                  <a:cubicBezTo>
                    <a:pt x="337091" y="172219"/>
                    <a:pt x="322607" y="206400"/>
                    <a:pt x="297588" y="232693"/>
                  </a:cubicBezTo>
                  <a:cubicBezTo>
                    <a:pt x="271253" y="258986"/>
                    <a:pt x="237017" y="272132"/>
                    <a:pt x="200148" y="272132"/>
                  </a:cubicBezTo>
                  <a:cubicBezTo>
                    <a:pt x="172496" y="272132"/>
                    <a:pt x="146160" y="264245"/>
                    <a:pt x="123775" y="248469"/>
                  </a:cubicBezTo>
                  <a:cubicBezTo>
                    <a:pt x="123775" y="248469"/>
                    <a:pt x="123775" y="248469"/>
                    <a:pt x="43453" y="328662"/>
                  </a:cubicBezTo>
                  <a:cubicBezTo>
                    <a:pt x="39502" y="333921"/>
                    <a:pt x="32918" y="336550"/>
                    <a:pt x="25018" y="336550"/>
                  </a:cubicBezTo>
                  <a:cubicBezTo>
                    <a:pt x="18434" y="336550"/>
                    <a:pt x="11850" y="333921"/>
                    <a:pt x="7900" y="328662"/>
                  </a:cubicBezTo>
                  <a:cubicBezTo>
                    <a:pt x="-2634" y="319460"/>
                    <a:pt x="-2634" y="302369"/>
                    <a:pt x="7900" y="293167"/>
                  </a:cubicBezTo>
                  <a:cubicBezTo>
                    <a:pt x="7900" y="293167"/>
                    <a:pt x="7900" y="293167"/>
                    <a:pt x="88223" y="212973"/>
                  </a:cubicBezTo>
                  <a:cubicBezTo>
                    <a:pt x="72421" y="190624"/>
                    <a:pt x="64521" y="164331"/>
                    <a:pt x="64521" y="136724"/>
                  </a:cubicBezTo>
                  <a:cubicBezTo>
                    <a:pt x="64521" y="99914"/>
                    <a:pt x="77688" y="65733"/>
                    <a:pt x="104024" y="39440"/>
                  </a:cubicBezTo>
                  <a:cubicBezTo>
                    <a:pt x="130359" y="14461"/>
                    <a:pt x="164595" y="0"/>
                    <a:pt x="2001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2639513" y="5211763"/>
              <a:ext cx="442504" cy="44250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10"/>
            <p:cNvSpPr/>
            <p:nvPr/>
          </p:nvSpPr>
          <p:spPr>
            <a:xfrm>
              <a:off x="2750075" y="5287050"/>
              <a:ext cx="221380" cy="291930"/>
            </a:xfrm>
            <a:custGeom>
              <a:avLst/>
              <a:gdLst>
                <a:gd name="T0" fmla="*/ 195 w 219"/>
                <a:gd name="T1" fmla="*/ 23 h 289"/>
                <a:gd name="T2" fmla="*/ 185 w 219"/>
                <a:gd name="T3" fmla="*/ 14 h 289"/>
                <a:gd name="T4" fmla="*/ 170 w 219"/>
                <a:gd name="T5" fmla="*/ 5 h 289"/>
                <a:gd name="T6" fmla="*/ 161 w 219"/>
                <a:gd name="T7" fmla="*/ 2 h 289"/>
                <a:gd name="T8" fmla="*/ 111 w 219"/>
                <a:gd name="T9" fmla="*/ 75 h 289"/>
                <a:gd name="T10" fmla="*/ 119 w 219"/>
                <a:gd name="T11" fmla="*/ 86 h 289"/>
                <a:gd name="T12" fmla="*/ 136 w 219"/>
                <a:gd name="T13" fmla="*/ 90 h 289"/>
                <a:gd name="T14" fmla="*/ 128 w 219"/>
                <a:gd name="T15" fmla="*/ 124 h 289"/>
                <a:gd name="T16" fmla="*/ 102 w 219"/>
                <a:gd name="T17" fmla="*/ 160 h 289"/>
                <a:gd name="T18" fmla="*/ 96 w 219"/>
                <a:gd name="T19" fmla="*/ 166 h 289"/>
                <a:gd name="T20" fmla="*/ 63 w 219"/>
                <a:gd name="T21" fmla="*/ 174 h 289"/>
                <a:gd name="T22" fmla="*/ 42 w 219"/>
                <a:gd name="T23" fmla="*/ 164 h 289"/>
                <a:gd name="T24" fmla="*/ 0 w 219"/>
                <a:gd name="T25" fmla="*/ 217 h 289"/>
                <a:gd name="T26" fmla="*/ 0 w 219"/>
                <a:gd name="T27" fmla="*/ 218 h 289"/>
                <a:gd name="T28" fmla="*/ 0 w 219"/>
                <a:gd name="T29" fmla="*/ 219 h 289"/>
                <a:gd name="T30" fmla="*/ 2 w 219"/>
                <a:gd name="T31" fmla="*/ 224 h 289"/>
                <a:gd name="T32" fmla="*/ 144 w 219"/>
                <a:gd name="T33" fmla="*/ 199 h 289"/>
                <a:gd name="T34" fmla="*/ 184 w 219"/>
                <a:gd name="T35" fmla="*/ 133 h 289"/>
                <a:gd name="T36" fmla="*/ 218 w 219"/>
                <a:gd name="T37" fmla="*/ 67 h 289"/>
                <a:gd name="T38" fmla="*/ 195 w 219"/>
                <a:gd name="T39" fmla="*/ 23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9" h="289">
                  <a:moveTo>
                    <a:pt x="195" y="23"/>
                  </a:moveTo>
                  <a:cubicBezTo>
                    <a:pt x="192" y="19"/>
                    <a:pt x="188" y="16"/>
                    <a:pt x="185" y="14"/>
                  </a:cubicBezTo>
                  <a:cubicBezTo>
                    <a:pt x="181" y="11"/>
                    <a:pt x="175" y="6"/>
                    <a:pt x="170" y="5"/>
                  </a:cubicBezTo>
                  <a:cubicBezTo>
                    <a:pt x="168" y="2"/>
                    <a:pt x="165" y="0"/>
                    <a:pt x="161" y="2"/>
                  </a:cubicBezTo>
                  <a:cubicBezTo>
                    <a:pt x="140" y="12"/>
                    <a:pt x="98" y="45"/>
                    <a:pt x="111" y="75"/>
                  </a:cubicBezTo>
                  <a:cubicBezTo>
                    <a:pt x="113" y="79"/>
                    <a:pt x="114" y="82"/>
                    <a:pt x="119" y="86"/>
                  </a:cubicBezTo>
                  <a:cubicBezTo>
                    <a:pt x="123" y="88"/>
                    <a:pt x="134" y="88"/>
                    <a:pt x="136" y="90"/>
                  </a:cubicBezTo>
                  <a:cubicBezTo>
                    <a:pt x="146" y="101"/>
                    <a:pt x="134" y="116"/>
                    <a:pt x="128" y="124"/>
                  </a:cubicBezTo>
                  <a:cubicBezTo>
                    <a:pt x="120" y="134"/>
                    <a:pt x="112" y="149"/>
                    <a:pt x="102" y="160"/>
                  </a:cubicBezTo>
                  <a:cubicBezTo>
                    <a:pt x="100" y="162"/>
                    <a:pt x="98" y="164"/>
                    <a:pt x="96" y="166"/>
                  </a:cubicBezTo>
                  <a:cubicBezTo>
                    <a:pt x="87" y="174"/>
                    <a:pt x="76" y="178"/>
                    <a:pt x="63" y="174"/>
                  </a:cubicBezTo>
                  <a:cubicBezTo>
                    <a:pt x="52" y="171"/>
                    <a:pt x="56" y="163"/>
                    <a:pt x="42" y="164"/>
                  </a:cubicBezTo>
                  <a:cubicBezTo>
                    <a:pt x="18" y="165"/>
                    <a:pt x="4" y="197"/>
                    <a:pt x="0" y="217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21"/>
                    <a:pt x="1" y="223"/>
                    <a:pt x="2" y="224"/>
                  </a:cubicBezTo>
                  <a:cubicBezTo>
                    <a:pt x="39" y="289"/>
                    <a:pt x="113" y="245"/>
                    <a:pt x="144" y="199"/>
                  </a:cubicBezTo>
                  <a:cubicBezTo>
                    <a:pt x="158" y="177"/>
                    <a:pt x="171" y="155"/>
                    <a:pt x="184" y="133"/>
                  </a:cubicBezTo>
                  <a:cubicBezTo>
                    <a:pt x="195" y="115"/>
                    <a:pt x="217" y="90"/>
                    <a:pt x="218" y="67"/>
                  </a:cubicBezTo>
                  <a:cubicBezTo>
                    <a:pt x="219" y="48"/>
                    <a:pt x="209" y="34"/>
                    <a:pt x="195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3385729" y="5211763"/>
              <a:ext cx="442504" cy="44250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13"/>
            <p:cNvSpPr/>
            <p:nvPr/>
          </p:nvSpPr>
          <p:spPr>
            <a:xfrm>
              <a:off x="3505769" y="5287050"/>
              <a:ext cx="202423" cy="291930"/>
            </a:xfrm>
            <a:custGeom>
              <a:avLst/>
              <a:gdLst>
                <a:gd name="connsiteX0" fmla="*/ 116681 w 233363"/>
                <a:gd name="connsiteY0" fmla="*/ 74613 h 336550"/>
                <a:gd name="connsiteX1" fmla="*/ 74612 w 233363"/>
                <a:gd name="connsiteY1" fmla="*/ 116682 h 336550"/>
                <a:gd name="connsiteX2" fmla="*/ 116681 w 233363"/>
                <a:gd name="connsiteY2" fmla="*/ 158751 h 336550"/>
                <a:gd name="connsiteX3" fmla="*/ 158750 w 233363"/>
                <a:gd name="connsiteY3" fmla="*/ 116682 h 336550"/>
                <a:gd name="connsiteX4" fmla="*/ 116681 w 233363"/>
                <a:gd name="connsiteY4" fmla="*/ 74613 h 336550"/>
                <a:gd name="connsiteX5" fmla="*/ 116682 w 233363"/>
                <a:gd name="connsiteY5" fmla="*/ 0 h 336550"/>
                <a:gd name="connsiteX6" fmla="*/ 233363 w 233363"/>
                <a:gd name="connsiteY6" fmla="*/ 117004 h 336550"/>
                <a:gd name="connsiteX7" fmla="*/ 123237 w 233363"/>
                <a:gd name="connsiteY7" fmla="*/ 329977 h 336550"/>
                <a:gd name="connsiteX8" fmla="*/ 119304 w 233363"/>
                <a:gd name="connsiteY8" fmla="*/ 335236 h 336550"/>
                <a:gd name="connsiteX9" fmla="*/ 116682 w 233363"/>
                <a:gd name="connsiteY9" fmla="*/ 336550 h 336550"/>
                <a:gd name="connsiteX10" fmla="*/ 114059 w 233363"/>
                <a:gd name="connsiteY10" fmla="*/ 335236 h 336550"/>
                <a:gd name="connsiteX11" fmla="*/ 110126 w 233363"/>
                <a:gd name="connsiteY11" fmla="*/ 329977 h 336550"/>
                <a:gd name="connsiteX12" fmla="*/ 0 w 233363"/>
                <a:gd name="connsiteY12" fmla="*/ 117004 h 336550"/>
                <a:gd name="connsiteX13" fmla="*/ 116682 w 233363"/>
                <a:gd name="connsiteY13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3363" h="336550">
                  <a:moveTo>
                    <a:pt x="116681" y="74613"/>
                  </a:moveTo>
                  <a:cubicBezTo>
                    <a:pt x="93447" y="74613"/>
                    <a:pt x="74612" y="93448"/>
                    <a:pt x="74612" y="116682"/>
                  </a:cubicBezTo>
                  <a:cubicBezTo>
                    <a:pt x="74612" y="139916"/>
                    <a:pt x="93447" y="158751"/>
                    <a:pt x="116681" y="158751"/>
                  </a:cubicBezTo>
                  <a:cubicBezTo>
                    <a:pt x="139915" y="158751"/>
                    <a:pt x="158750" y="139916"/>
                    <a:pt x="158750" y="116682"/>
                  </a:cubicBezTo>
                  <a:cubicBezTo>
                    <a:pt x="158750" y="93448"/>
                    <a:pt x="139915" y="74613"/>
                    <a:pt x="116681" y="74613"/>
                  </a:cubicBezTo>
                  <a:close/>
                  <a:moveTo>
                    <a:pt x="116682" y="0"/>
                  </a:moveTo>
                  <a:cubicBezTo>
                    <a:pt x="180922" y="0"/>
                    <a:pt x="233363" y="52586"/>
                    <a:pt x="233363" y="117004"/>
                  </a:cubicBezTo>
                  <a:cubicBezTo>
                    <a:pt x="233363" y="178792"/>
                    <a:pt x="127170" y="323404"/>
                    <a:pt x="123237" y="329977"/>
                  </a:cubicBezTo>
                  <a:cubicBezTo>
                    <a:pt x="123237" y="329977"/>
                    <a:pt x="123237" y="329977"/>
                    <a:pt x="119304" y="335236"/>
                  </a:cubicBezTo>
                  <a:cubicBezTo>
                    <a:pt x="117993" y="336550"/>
                    <a:pt x="117993" y="336550"/>
                    <a:pt x="116682" y="336550"/>
                  </a:cubicBezTo>
                  <a:cubicBezTo>
                    <a:pt x="115371" y="336550"/>
                    <a:pt x="115371" y="336550"/>
                    <a:pt x="114059" y="335236"/>
                  </a:cubicBezTo>
                  <a:cubicBezTo>
                    <a:pt x="114059" y="335236"/>
                    <a:pt x="114059" y="335236"/>
                    <a:pt x="110126" y="329977"/>
                  </a:cubicBezTo>
                  <a:cubicBezTo>
                    <a:pt x="106193" y="323404"/>
                    <a:pt x="0" y="178792"/>
                    <a:pt x="0" y="117004"/>
                  </a:cubicBezTo>
                  <a:cubicBezTo>
                    <a:pt x="0" y="52586"/>
                    <a:pt x="52441" y="0"/>
                    <a:pt x="11668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634100" y="5391495"/>
            <a:ext cx="1390470" cy="317990"/>
            <a:chOff x="1893297" y="5211763"/>
            <a:chExt cx="1934936" cy="442504"/>
          </a:xfrm>
        </p:grpSpPr>
        <p:sp>
          <p:nvSpPr>
            <p:cNvPr id="63" name="椭圆 62"/>
            <p:cNvSpPr/>
            <p:nvPr/>
          </p:nvSpPr>
          <p:spPr>
            <a:xfrm>
              <a:off x="1893297" y="5211763"/>
              <a:ext cx="442504" cy="44250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"/>
            <p:cNvSpPr/>
            <p:nvPr/>
          </p:nvSpPr>
          <p:spPr>
            <a:xfrm>
              <a:off x="1968584" y="5287285"/>
              <a:ext cx="291930" cy="291461"/>
            </a:xfrm>
            <a:custGeom>
              <a:avLst/>
              <a:gdLst>
                <a:gd name="connsiteX0" fmla="*/ 199017 w 337091"/>
                <a:gd name="connsiteY0" fmla="*/ 34925 h 336550"/>
                <a:gd name="connsiteX1" fmla="*/ 206916 w 337091"/>
                <a:gd name="connsiteY1" fmla="*/ 42844 h 336550"/>
                <a:gd name="connsiteX2" fmla="*/ 199017 w 337091"/>
                <a:gd name="connsiteY2" fmla="*/ 50762 h 336550"/>
                <a:gd name="connsiteX3" fmla="*/ 114764 w 337091"/>
                <a:gd name="connsiteY3" fmla="*/ 136545 h 336550"/>
                <a:gd name="connsiteX4" fmla="*/ 106865 w 337091"/>
                <a:gd name="connsiteY4" fmla="*/ 144463 h 336550"/>
                <a:gd name="connsiteX5" fmla="*/ 98966 w 337091"/>
                <a:gd name="connsiteY5" fmla="*/ 136545 h 336550"/>
                <a:gd name="connsiteX6" fmla="*/ 199017 w 337091"/>
                <a:gd name="connsiteY6" fmla="*/ 34925 h 336550"/>
                <a:gd name="connsiteX7" fmla="*/ 199907 w 337091"/>
                <a:gd name="connsiteY7" fmla="*/ 15875 h 336550"/>
                <a:gd name="connsiteX8" fmla="*/ 114199 w 337091"/>
                <a:gd name="connsiteY8" fmla="*/ 51477 h 336550"/>
                <a:gd name="connsiteX9" fmla="*/ 79916 w 337091"/>
                <a:gd name="connsiteY9" fmla="*/ 137185 h 336550"/>
                <a:gd name="connsiteX10" fmla="*/ 114199 w 337091"/>
                <a:gd name="connsiteY10" fmla="*/ 222892 h 336550"/>
                <a:gd name="connsiteX11" fmla="*/ 199907 w 337091"/>
                <a:gd name="connsiteY11" fmla="*/ 257175 h 336550"/>
                <a:gd name="connsiteX12" fmla="*/ 285614 w 337091"/>
                <a:gd name="connsiteY12" fmla="*/ 222892 h 336550"/>
                <a:gd name="connsiteX13" fmla="*/ 321216 w 337091"/>
                <a:gd name="connsiteY13" fmla="*/ 137185 h 336550"/>
                <a:gd name="connsiteX14" fmla="*/ 285614 w 337091"/>
                <a:gd name="connsiteY14" fmla="*/ 51477 h 336550"/>
                <a:gd name="connsiteX15" fmla="*/ 199907 w 337091"/>
                <a:gd name="connsiteY15" fmla="*/ 15875 h 336550"/>
                <a:gd name="connsiteX16" fmla="*/ 200148 w 337091"/>
                <a:gd name="connsiteY16" fmla="*/ 0 h 336550"/>
                <a:gd name="connsiteX17" fmla="*/ 297588 w 337091"/>
                <a:gd name="connsiteY17" fmla="*/ 39440 h 336550"/>
                <a:gd name="connsiteX18" fmla="*/ 337091 w 337091"/>
                <a:gd name="connsiteY18" fmla="*/ 136724 h 336550"/>
                <a:gd name="connsiteX19" fmla="*/ 297588 w 337091"/>
                <a:gd name="connsiteY19" fmla="*/ 232693 h 336550"/>
                <a:gd name="connsiteX20" fmla="*/ 200148 w 337091"/>
                <a:gd name="connsiteY20" fmla="*/ 272132 h 336550"/>
                <a:gd name="connsiteX21" fmla="*/ 123775 w 337091"/>
                <a:gd name="connsiteY21" fmla="*/ 248469 h 336550"/>
                <a:gd name="connsiteX22" fmla="*/ 43453 w 337091"/>
                <a:gd name="connsiteY22" fmla="*/ 328662 h 336550"/>
                <a:gd name="connsiteX23" fmla="*/ 25018 w 337091"/>
                <a:gd name="connsiteY23" fmla="*/ 336550 h 336550"/>
                <a:gd name="connsiteX24" fmla="*/ 7900 w 337091"/>
                <a:gd name="connsiteY24" fmla="*/ 328662 h 336550"/>
                <a:gd name="connsiteX25" fmla="*/ 7900 w 337091"/>
                <a:gd name="connsiteY25" fmla="*/ 293167 h 336550"/>
                <a:gd name="connsiteX26" fmla="*/ 88223 w 337091"/>
                <a:gd name="connsiteY26" fmla="*/ 212973 h 336550"/>
                <a:gd name="connsiteX27" fmla="*/ 64521 w 337091"/>
                <a:gd name="connsiteY27" fmla="*/ 136724 h 336550"/>
                <a:gd name="connsiteX28" fmla="*/ 104024 w 337091"/>
                <a:gd name="connsiteY28" fmla="*/ 39440 h 336550"/>
                <a:gd name="connsiteX29" fmla="*/ 200148 w 337091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37091" h="336550">
                  <a:moveTo>
                    <a:pt x="199017" y="34925"/>
                  </a:moveTo>
                  <a:cubicBezTo>
                    <a:pt x="204283" y="34925"/>
                    <a:pt x="206916" y="38884"/>
                    <a:pt x="206916" y="42844"/>
                  </a:cubicBezTo>
                  <a:cubicBezTo>
                    <a:pt x="206916" y="46803"/>
                    <a:pt x="204283" y="50762"/>
                    <a:pt x="199017" y="50762"/>
                  </a:cubicBezTo>
                  <a:cubicBezTo>
                    <a:pt x="152941" y="50762"/>
                    <a:pt x="114764" y="89034"/>
                    <a:pt x="114764" y="136545"/>
                  </a:cubicBezTo>
                  <a:cubicBezTo>
                    <a:pt x="114764" y="140504"/>
                    <a:pt x="110814" y="144463"/>
                    <a:pt x="106865" y="144463"/>
                  </a:cubicBezTo>
                  <a:cubicBezTo>
                    <a:pt x="102916" y="144463"/>
                    <a:pt x="98966" y="140504"/>
                    <a:pt x="98966" y="136545"/>
                  </a:cubicBezTo>
                  <a:cubicBezTo>
                    <a:pt x="98966" y="79796"/>
                    <a:pt x="143726" y="34925"/>
                    <a:pt x="199017" y="34925"/>
                  </a:cubicBezTo>
                  <a:close/>
                  <a:moveTo>
                    <a:pt x="199907" y="15875"/>
                  </a:moveTo>
                  <a:cubicBezTo>
                    <a:pt x="168261" y="15875"/>
                    <a:pt x="137934" y="27742"/>
                    <a:pt x="114199" y="51477"/>
                  </a:cubicBezTo>
                  <a:cubicBezTo>
                    <a:pt x="91783" y="73893"/>
                    <a:pt x="79916" y="104220"/>
                    <a:pt x="79916" y="137185"/>
                  </a:cubicBezTo>
                  <a:cubicBezTo>
                    <a:pt x="79916" y="168830"/>
                    <a:pt x="91783" y="199158"/>
                    <a:pt x="114199" y="222892"/>
                  </a:cubicBezTo>
                  <a:cubicBezTo>
                    <a:pt x="137934" y="245308"/>
                    <a:pt x="168261" y="257175"/>
                    <a:pt x="199907" y="257175"/>
                  </a:cubicBezTo>
                  <a:cubicBezTo>
                    <a:pt x="232871" y="257175"/>
                    <a:pt x="263199" y="245308"/>
                    <a:pt x="285614" y="222892"/>
                  </a:cubicBezTo>
                  <a:cubicBezTo>
                    <a:pt x="309349" y="199158"/>
                    <a:pt x="321216" y="168830"/>
                    <a:pt x="321216" y="137185"/>
                  </a:cubicBezTo>
                  <a:cubicBezTo>
                    <a:pt x="321216" y="104220"/>
                    <a:pt x="309349" y="73893"/>
                    <a:pt x="285614" y="51477"/>
                  </a:cubicBezTo>
                  <a:cubicBezTo>
                    <a:pt x="263199" y="27742"/>
                    <a:pt x="232871" y="15875"/>
                    <a:pt x="199907" y="15875"/>
                  </a:cubicBezTo>
                  <a:close/>
                  <a:moveTo>
                    <a:pt x="200148" y="0"/>
                  </a:moveTo>
                  <a:cubicBezTo>
                    <a:pt x="237017" y="0"/>
                    <a:pt x="271253" y="14461"/>
                    <a:pt x="297588" y="39440"/>
                  </a:cubicBezTo>
                  <a:cubicBezTo>
                    <a:pt x="322607" y="65733"/>
                    <a:pt x="337091" y="99914"/>
                    <a:pt x="337091" y="136724"/>
                  </a:cubicBezTo>
                  <a:cubicBezTo>
                    <a:pt x="337091" y="172219"/>
                    <a:pt x="322607" y="206400"/>
                    <a:pt x="297588" y="232693"/>
                  </a:cubicBezTo>
                  <a:cubicBezTo>
                    <a:pt x="271253" y="258986"/>
                    <a:pt x="237017" y="272132"/>
                    <a:pt x="200148" y="272132"/>
                  </a:cubicBezTo>
                  <a:cubicBezTo>
                    <a:pt x="172496" y="272132"/>
                    <a:pt x="146160" y="264245"/>
                    <a:pt x="123775" y="248469"/>
                  </a:cubicBezTo>
                  <a:cubicBezTo>
                    <a:pt x="123775" y="248469"/>
                    <a:pt x="123775" y="248469"/>
                    <a:pt x="43453" y="328662"/>
                  </a:cubicBezTo>
                  <a:cubicBezTo>
                    <a:pt x="39502" y="333921"/>
                    <a:pt x="32918" y="336550"/>
                    <a:pt x="25018" y="336550"/>
                  </a:cubicBezTo>
                  <a:cubicBezTo>
                    <a:pt x="18434" y="336550"/>
                    <a:pt x="11850" y="333921"/>
                    <a:pt x="7900" y="328662"/>
                  </a:cubicBezTo>
                  <a:cubicBezTo>
                    <a:pt x="-2634" y="319460"/>
                    <a:pt x="-2634" y="302369"/>
                    <a:pt x="7900" y="293167"/>
                  </a:cubicBezTo>
                  <a:cubicBezTo>
                    <a:pt x="7900" y="293167"/>
                    <a:pt x="7900" y="293167"/>
                    <a:pt x="88223" y="212973"/>
                  </a:cubicBezTo>
                  <a:cubicBezTo>
                    <a:pt x="72421" y="190624"/>
                    <a:pt x="64521" y="164331"/>
                    <a:pt x="64521" y="136724"/>
                  </a:cubicBezTo>
                  <a:cubicBezTo>
                    <a:pt x="64521" y="99914"/>
                    <a:pt x="77688" y="65733"/>
                    <a:pt x="104024" y="39440"/>
                  </a:cubicBezTo>
                  <a:cubicBezTo>
                    <a:pt x="130359" y="14461"/>
                    <a:pt x="164595" y="0"/>
                    <a:pt x="2001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2639513" y="5211763"/>
              <a:ext cx="442504" cy="44250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10"/>
            <p:cNvSpPr/>
            <p:nvPr/>
          </p:nvSpPr>
          <p:spPr>
            <a:xfrm>
              <a:off x="2750075" y="5287050"/>
              <a:ext cx="221380" cy="291930"/>
            </a:xfrm>
            <a:custGeom>
              <a:avLst/>
              <a:gdLst>
                <a:gd name="T0" fmla="*/ 195 w 219"/>
                <a:gd name="T1" fmla="*/ 23 h 289"/>
                <a:gd name="T2" fmla="*/ 185 w 219"/>
                <a:gd name="T3" fmla="*/ 14 h 289"/>
                <a:gd name="T4" fmla="*/ 170 w 219"/>
                <a:gd name="T5" fmla="*/ 5 h 289"/>
                <a:gd name="T6" fmla="*/ 161 w 219"/>
                <a:gd name="T7" fmla="*/ 2 h 289"/>
                <a:gd name="T8" fmla="*/ 111 w 219"/>
                <a:gd name="T9" fmla="*/ 75 h 289"/>
                <a:gd name="T10" fmla="*/ 119 w 219"/>
                <a:gd name="T11" fmla="*/ 86 h 289"/>
                <a:gd name="T12" fmla="*/ 136 w 219"/>
                <a:gd name="T13" fmla="*/ 90 h 289"/>
                <a:gd name="T14" fmla="*/ 128 w 219"/>
                <a:gd name="T15" fmla="*/ 124 h 289"/>
                <a:gd name="T16" fmla="*/ 102 w 219"/>
                <a:gd name="T17" fmla="*/ 160 h 289"/>
                <a:gd name="T18" fmla="*/ 96 w 219"/>
                <a:gd name="T19" fmla="*/ 166 h 289"/>
                <a:gd name="T20" fmla="*/ 63 w 219"/>
                <a:gd name="T21" fmla="*/ 174 h 289"/>
                <a:gd name="T22" fmla="*/ 42 w 219"/>
                <a:gd name="T23" fmla="*/ 164 h 289"/>
                <a:gd name="T24" fmla="*/ 0 w 219"/>
                <a:gd name="T25" fmla="*/ 217 h 289"/>
                <a:gd name="T26" fmla="*/ 0 w 219"/>
                <a:gd name="T27" fmla="*/ 218 h 289"/>
                <a:gd name="T28" fmla="*/ 0 w 219"/>
                <a:gd name="T29" fmla="*/ 219 h 289"/>
                <a:gd name="T30" fmla="*/ 2 w 219"/>
                <a:gd name="T31" fmla="*/ 224 h 289"/>
                <a:gd name="T32" fmla="*/ 144 w 219"/>
                <a:gd name="T33" fmla="*/ 199 h 289"/>
                <a:gd name="T34" fmla="*/ 184 w 219"/>
                <a:gd name="T35" fmla="*/ 133 h 289"/>
                <a:gd name="T36" fmla="*/ 218 w 219"/>
                <a:gd name="T37" fmla="*/ 67 h 289"/>
                <a:gd name="T38" fmla="*/ 195 w 219"/>
                <a:gd name="T39" fmla="*/ 23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9" h="289">
                  <a:moveTo>
                    <a:pt x="195" y="23"/>
                  </a:moveTo>
                  <a:cubicBezTo>
                    <a:pt x="192" y="19"/>
                    <a:pt x="188" y="16"/>
                    <a:pt x="185" y="14"/>
                  </a:cubicBezTo>
                  <a:cubicBezTo>
                    <a:pt x="181" y="11"/>
                    <a:pt x="175" y="6"/>
                    <a:pt x="170" y="5"/>
                  </a:cubicBezTo>
                  <a:cubicBezTo>
                    <a:pt x="168" y="2"/>
                    <a:pt x="165" y="0"/>
                    <a:pt x="161" y="2"/>
                  </a:cubicBezTo>
                  <a:cubicBezTo>
                    <a:pt x="140" y="12"/>
                    <a:pt x="98" y="45"/>
                    <a:pt x="111" y="75"/>
                  </a:cubicBezTo>
                  <a:cubicBezTo>
                    <a:pt x="113" y="79"/>
                    <a:pt x="114" y="82"/>
                    <a:pt x="119" y="86"/>
                  </a:cubicBezTo>
                  <a:cubicBezTo>
                    <a:pt x="123" y="88"/>
                    <a:pt x="134" y="88"/>
                    <a:pt x="136" y="90"/>
                  </a:cubicBezTo>
                  <a:cubicBezTo>
                    <a:pt x="146" y="101"/>
                    <a:pt x="134" y="116"/>
                    <a:pt x="128" y="124"/>
                  </a:cubicBezTo>
                  <a:cubicBezTo>
                    <a:pt x="120" y="134"/>
                    <a:pt x="112" y="149"/>
                    <a:pt x="102" y="160"/>
                  </a:cubicBezTo>
                  <a:cubicBezTo>
                    <a:pt x="100" y="162"/>
                    <a:pt x="98" y="164"/>
                    <a:pt x="96" y="166"/>
                  </a:cubicBezTo>
                  <a:cubicBezTo>
                    <a:pt x="87" y="174"/>
                    <a:pt x="76" y="178"/>
                    <a:pt x="63" y="174"/>
                  </a:cubicBezTo>
                  <a:cubicBezTo>
                    <a:pt x="52" y="171"/>
                    <a:pt x="56" y="163"/>
                    <a:pt x="42" y="164"/>
                  </a:cubicBezTo>
                  <a:cubicBezTo>
                    <a:pt x="18" y="165"/>
                    <a:pt x="4" y="197"/>
                    <a:pt x="0" y="217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21"/>
                    <a:pt x="1" y="223"/>
                    <a:pt x="2" y="224"/>
                  </a:cubicBezTo>
                  <a:cubicBezTo>
                    <a:pt x="39" y="289"/>
                    <a:pt x="113" y="245"/>
                    <a:pt x="144" y="199"/>
                  </a:cubicBezTo>
                  <a:cubicBezTo>
                    <a:pt x="158" y="177"/>
                    <a:pt x="171" y="155"/>
                    <a:pt x="184" y="133"/>
                  </a:cubicBezTo>
                  <a:cubicBezTo>
                    <a:pt x="195" y="115"/>
                    <a:pt x="217" y="90"/>
                    <a:pt x="218" y="67"/>
                  </a:cubicBezTo>
                  <a:cubicBezTo>
                    <a:pt x="219" y="48"/>
                    <a:pt x="209" y="34"/>
                    <a:pt x="195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385729" y="5211763"/>
              <a:ext cx="442504" cy="44250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13"/>
            <p:cNvSpPr/>
            <p:nvPr/>
          </p:nvSpPr>
          <p:spPr>
            <a:xfrm>
              <a:off x="3505769" y="5287050"/>
              <a:ext cx="202423" cy="291930"/>
            </a:xfrm>
            <a:custGeom>
              <a:avLst/>
              <a:gdLst>
                <a:gd name="connsiteX0" fmla="*/ 116681 w 233363"/>
                <a:gd name="connsiteY0" fmla="*/ 74613 h 336550"/>
                <a:gd name="connsiteX1" fmla="*/ 74612 w 233363"/>
                <a:gd name="connsiteY1" fmla="*/ 116682 h 336550"/>
                <a:gd name="connsiteX2" fmla="*/ 116681 w 233363"/>
                <a:gd name="connsiteY2" fmla="*/ 158751 h 336550"/>
                <a:gd name="connsiteX3" fmla="*/ 158750 w 233363"/>
                <a:gd name="connsiteY3" fmla="*/ 116682 h 336550"/>
                <a:gd name="connsiteX4" fmla="*/ 116681 w 233363"/>
                <a:gd name="connsiteY4" fmla="*/ 74613 h 336550"/>
                <a:gd name="connsiteX5" fmla="*/ 116682 w 233363"/>
                <a:gd name="connsiteY5" fmla="*/ 0 h 336550"/>
                <a:gd name="connsiteX6" fmla="*/ 233363 w 233363"/>
                <a:gd name="connsiteY6" fmla="*/ 117004 h 336550"/>
                <a:gd name="connsiteX7" fmla="*/ 123237 w 233363"/>
                <a:gd name="connsiteY7" fmla="*/ 329977 h 336550"/>
                <a:gd name="connsiteX8" fmla="*/ 119304 w 233363"/>
                <a:gd name="connsiteY8" fmla="*/ 335236 h 336550"/>
                <a:gd name="connsiteX9" fmla="*/ 116682 w 233363"/>
                <a:gd name="connsiteY9" fmla="*/ 336550 h 336550"/>
                <a:gd name="connsiteX10" fmla="*/ 114059 w 233363"/>
                <a:gd name="connsiteY10" fmla="*/ 335236 h 336550"/>
                <a:gd name="connsiteX11" fmla="*/ 110126 w 233363"/>
                <a:gd name="connsiteY11" fmla="*/ 329977 h 336550"/>
                <a:gd name="connsiteX12" fmla="*/ 0 w 233363"/>
                <a:gd name="connsiteY12" fmla="*/ 117004 h 336550"/>
                <a:gd name="connsiteX13" fmla="*/ 116682 w 233363"/>
                <a:gd name="connsiteY13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3363" h="336550">
                  <a:moveTo>
                    <a:pt x="116681" y="74613"/>
                  </a:moveTo>
                  <a:cubicBezTo>
                    <a:pt x="93447" y="74613"/>
                    <a:pt x="74612" y="93448"/>
                    <a:pt x="74612" y="116682"/>
                  </a:cubicBezTo>
                  <a:cubicBezTo>
                    <a:pt x="74612" y="139916"/>
                    <a:pt x="93447" y="158751"/>
                    <a:pt x="116681" y="158751"/>
                  </a:cubicBezTo>
                  <a:cubicBezTo>
                    <a:pt x="139915" y="158751"/>
                    <a:pt x="158750" y="139916"/>
                    <a:pt x="158750" y="116682"/>
                  </a:cubicBezTo>
                  <a:cubicBezTo>
                    <a:pt x="158750" y="93448"/>
                    <a:pt x="139915" y="74613"/>
                    <a:pt x="116681" y="74613"/>
                  </a:cubicBezTo>
                  <a:close/>
                  <a:moveTo>
                    <a:pt x="116682" y="0"/>
                  </a:moveTo>
                  <a:cubicBezTo>
                    <a:pt x="180922" y="0"/>
                    <a:pt x="233363" y="52586"/>
                    <a:pt x="233363" y="117004"/>
                  </a:cubicBezTo>
                  <a:cubicBezTo>
                    <a:pt x="233363" y="178792"/>
                    <a:pt x="127170" y="323404"/>
                    <a:pt x="123237" y="329977"/>
                  </a:cubicBezTo>
                  <a:cubicBezTo>
                    <a:pt x="123237" y="329977"/>
                    <a:pt x="123237" y="329977"/>
                    <a:pt x="119304" y="335236"/>
                  </a:cubicBezTo>
                  <a:cubicBezTo>
                    <a:pt x="117993" y="336550"/>
                    <a:pt x="117993" y="336550"/>
                    <a:pt x="116682" y="336550"/>
                  </a:cubicBezTo>
                  <a:cubicBezTo>
                    <a:pt x="115371" y="336550"/>
                    <a:pt x="115371" y="336550"/>
                    <a:pt x="114059" y="335236"/>
                  </a:cubicBezTo>
                  <a:cubicBezTo>
                    <a:pt x="114059" y="335236"/>
                    <a:pt x="114059" y="335236"/>
                    <a:pt x="110126" y="329977"/>
                  </a:cubicBezTo>
                  <a:cubicBezTo>
                    <a:pt x="106193" y="323404"/>
                    <a:pt x="0" y="178792"/>
                    <a:pt x="0" y="117004"/>
                  </a:cubicBezTo>
                  <a:cubicBezTo>
                    <a:pt x="0" y="52586"/>
                    <a:pt x="52441" y="0"/>
                    <a:pt x="11668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pic>
        <p:nvPicPr>
          <p:cNvPr id="48" name="图片占位符 47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" r="24"/>
          <a:stretch>
            <a:fillRect/>
          </a:stretch>
        </p:blipFill>
        <p:spPr>
          <a:xfrm>
            <a:off x="1524000" y="2112752"/>
            <a:ext cx="2673530" cy="1943311"/>
          </a:xfrm>
          <a:prstGeom prst="roundRect">
            <a:avLst/>
          </a:prstGeom>
          <a:ln w="38100">
            <a:solidFill>
              <a:schemeClr val="bg1">
                <a:lumMod val="85000"/>
              </a:schemeClr>
            </a:solidFill>
          </a:ln>
        </p:spPr>
      </p:pic>
      <p:pic>
        <p:nvPicPr>
          <p:cNvPr id="45" name="图片占位符 44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" r="24"/>
          <a:stretch>
            <a:fillRect/>
          </a:stretch>
        </p:blipFill>
        <p:spPr>
          <a:xfrm>
            <a:off x="4759235" y="2112752"/>
            <a:ext cx="2673530" cy="1943311"/>
          </a:xfrm>
          <a:prstGeom prst="roundRect">
            <a:avLst/>
          </a:prstGeom>
          <a:ln w="38100">
            <a:solidFill>
              <a:schemeClr val="bg1">
                <a:lumMod val="85000"/>
              </a:schemeClr>
            </a:solidFill>
          </a:ln>
        </p:spPr>
      </p:pic>
      <p:pic>
        <p:nvPicPr>
          <p:cNvPr id="46" name="图片占位符 45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2" r="12592"/>
          <a:stretch>
            <a:fillRect/>
          </a:stretch>
        </p:blipFill>
        <p:spPr>
          <a:xfrm>
            <a:off x="7994470" y="2112752"/>
            <a:ext cx="2673530" cy="1943311"/>
          </a:xfrm>
          <a:prstGeom prst="roundRect">
            <a:avLst/>
          </a:prstGeom>
          <a:ln w="38100">
            <a:solidFill>
              <a:schemeClr val="bg1">
                <a:lumMod val="85000"/>
              </a:schemeClr>
            </a:solidFill>
          </a:ln>
        </p:spPr>
      </p:pic>
      <p:grpSp>
        <p:nvGrpSpPr>
          <p:cNvPr id="54" name="组合 53"/>
          <p:cNvGrpSpPr/>
          <p:nvPr/>
        </p:nvGrpSpPr>
        <p:grpSpPr>
          <a:xfrm>
            <a:off x="2165530" y="5391495"/>
            <a:ext cx="1390470" cy="317990"/>
            <a:chOff x="1893297" y="5211763"/>
            <a:chExt cx="1934936" cy="442504"/>
          </a:xfrm>
        </p:grpSpPr>
        <p:sp>
          <p:nvSpPr>
            <p:cNvPr id="6" name="椭圆 5"/>
            <p:cNvSpPr/>
            <p:nvPr/>
          </p:nvSpPr>
          <p:spPr>
            <a:xfrm>
              <a:off x="1893297" y="5211763"/>
              <a:ext cx="442504" cy="44250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6"/>
            <p:cNvSpPr/>
            <p:nvPr/>
          </p:nvSpPr>
          <p:spPr>
            <a:xfrm>
              <a:off x="1968584" y="5287285"/>
              <a:ext cx="291930" cy="291461"/>
            </a:xfrm>
            <a:custGeom>
              <a:avLst/>
              <a:gdLst>
                <a:gd name="connsiteX0" fmla="*/ 199017 w 337091"/>
                <a:gd name="connsiteY0" fmla="*/ 34925 h 336550"/>
                <a:gd name="connsiteX1" fmla="*/ 206916 w 337091"/>
                <a:gd name="connsiteY1" fmla="*/ 42844 h 336550"/>
                <a:gd name="connsiteX2" fmla="*/ 199017 w 337091"/>
                <a:gd name="connsiteY2" fmla="*/ 50762 h 336550"/>
                <a:gd name="connsiteX3" fmla="*/ 114764 w 337091"/>
                <a:gd name="connsiteY3" fmla="*/ 136545 h 336550"/>
                <a:gd name="connsiteX4" fmla="*/ 106865 w 337091"/>
                <a:gd name="connsiteY4" fmla="*/ 144463 h 336550"/>
                <a:gd name="connsiteX5" fmla="*/ 98966 w 337091"/>
                <a:gd name="connsiteY5" fmla="*/ 136545 h 336550"/>
                <a:gd name="connsiteX6" fmla="*/ 199017 w 337091"/>
                <a:gd name="connsiteY6" fmla="*/ 34925 h 336550"/>
                <a:gd name="connsiteX7" fmla="*/ 199907 w 337091"/>
                <a:gd name="connsiteY7" fmla="*/ 15875 h 336550"/>
                <a:gd name="connsiteX8" fmla="*/ 114199 w 337091"/>
                <a:gd name="connsiteY8" fmla="*/ 51477 h 336550"/>
                <a:gd name="connsiteX9" fmla="*/ 79916 w 337091"/>
                <a:gd name="connsiteY9" fmla="*/ 137185 h 336550"/>
                <a:gd name="connsiteX10" fmla="*/ 114199 w 337091"/>
                <a:gd name="connsiteY10" fmla="*/ 222892 h 336550"/>
                <a:gd name="connsiteX11" fmla="*/ 199907 w 337091"/>
                <a:gd name="connsiteY11" fmla="*/ 257175 h 336550"/>
                <a:gd name="connsiteX12" fmla="*/ 285614 w 337091"/>
                <a:gd name="connsiteY12" fmla="*/ 222892 h 336550"/>
                <a:gd name="connsiteX13" fmla="*/ 321216 w 337091"/>
                <a:gd name="connsiteY13" fmla="*/ 137185 h 336550"/>
                <a:gd name="connsiteX14" fmla="*/ 285614 w 337091"/>
                <a:gd name="connsiteY14" fmla="*/ 51477 h 336550"/>
                <a:gd name="connsiteX15" fmla="*/ 199907 w 337091"/>
                <a:gd name="connsiteY15" fmla="*/ 15875 h 336550"/>
                <a:gd name="connsiteX16" fmla="*/ 200148 w 337091"/>
                <a:gd name="connsiteY16" fmla="*/ 0 h 336550"/>
                <a:gd name="connsiteX17" fmla="*/ 297588 w 337091"/>
                <a:gd name="connsiteY17" fmla="*/ 39440 h 336550"/>
                <a:gd name="connsiteX18" fmla="*/ 337091 w 337091"/>
                <a:gd name="connsiteY18" fmla="*/ 136724 h 336550"/>
                <a:gd name="connsiteX19" fmla="*/ 297588 w 337091"/>
                <a:gd name="connsiteY19" fmla="*/ 232693 h 336550"/>
                <a:gd name="connsiteX20" fmla="*/ 200148 w 337091"/>
                <a:gd name="connsiteY20" fmla="*/ 272132 h 336550"/>
                <a:gd name="connsiteX21" fmla="*/ 123775 w 337091"/>
                <a:gd name="connsiteY21" fmla="*/ 248469 h 336550"/>
                <a:gd name="connsiteX22" fmla="*/ 43453 w 337091"/>
                <a:gd name="connsiteY22" fmla="*/ 328662 h 336550"/>
                <a:gd name="connsiteX23" fmla="*/ 25018 w 337091"/>
                <a:gd name="connsiteY23" fmla="*/ 336550 h 336550"/>
                <a:gd name="connsiteX24" fmla="*/ 7900 w 337091"/>
                <a:gd name="connsiteY24" fmla="*/ 328662 h 336550"/>
                <a:gd name="connsiteX25" fmla="*/ 7900 w 337091"/>
                <a:gd name="connsiteY25" fmla="*/ 293167 h 336550"/>
                <a:gd name="connsiteX26" fmla="*/ 88223 w 337091"/>
                <a:gd name="connsiteY26" fmla="*/ 212973 h 336550"/>
                <a:gd name="connsiteX27" fmla="*/ 64521 w 337091"/>
                <a:gd name="connsiteY27" fmla="*/ 136724 h 336550"/>
                <a:gd name="connsiteX28" fmla="*/ 104024 w 337091"/>
                <a:gd name="connsiteY28" fmla="*/ 39440 h 336550"/>
                <a:gd name="connsiteX29" fmla="*/ 200148 w 337091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37091" h="336550">
                  <a:moveTo>
                    <a:pt x="199017" y="34925"/>
                  </a:moveTo>
                  <a:cubicBezTo>
                    <a:pt x="204283" y="34925"/>
                    <a:pt x="206916" y="38884"/>
                    <a:pt x="206916" y="42844"/>
                  </a:cubicBezTo>
                  <a:cubicBezTo>
                    <a:pt x="206916" y="46803"/>
                    <a:pt x="204283" y="50762"/>
                    <a:pt x="199017" y="50762"/>
                  </a:cubicBezTo>
                  <a:cubicBezTo>
                    <a:pt x="152941" y="50762"/>
                    <a:pt x="114764" y="89034"/>
                    <a:pt x="114764" y="136545"/>
                  </a:cubicBezTo>
                  <a:cubicBezTo>
                    <a:pt x="114764" y="140504"/>
                    <a:pt x="110814" y="144463"/>
                    <a:pt x="106865" y="144463"/>
                  </a:cubicBezTo>
                  <a:cubicBezTo>
                    <a:pt x="102916" y="144463"/>
                    <a:pt x="98966" y="140504"/>
                    <a:pt x="98966" y="136545"/>
                  </a:cubicBezTo>
                  <a:cubicBezTo>
                    <a:pt x="98966" y="79796"/>
                    <a:pt x="143726" y="34925"/>
                    <a:pt x="199017" y="34925"/>
                  </a:cubicBezTo>
                  <a:close/>
                  <a:moveTo>
                    <a:pt x="199907" y="15875"/>
                  </a:moveTo>
                  <a:cubicBezTo>
                    <a:pt x="168261" y="15875"/>
                    <a:pt x="137934" y="27742"/>
                    <a:pt x="114199" y="51477"/>
                  </a:cubicBezTo>
                  <a:cubicBezTo>
                    <a:pt x="91783" y="73893"/>
                    <a:pt x="79916" y="104220"/>
                    <a:pt x="79916" y="137185"/>
                  </a:cubicBezTo>
                  <a:cubicBezTo>
                    <a:pt x="79916" y="168830"/>
                    <a:pt x="91783" y="199158"/>
                    <a:pt x="114199" y="222892"/>
                  </a:cubicBezTo>
                  <a:cubicBezTo>
                    <a:pt x="137934" y="245308"/>
                    <a:pt x="168261" y="257175"/>
                    <a:pt x="199907" y="257175"/>
                  </a:cubicBezTo>
                  <a:cubicBezTo>
                    <a:pt x="232871" y="257175"/>
                    <a:pt x="263199" y="245308"/>
                    <a:pt x="285614" y="222892"/>
                  </a:cubicBezTo>
                  <a:cubicBezTo>
                    <a:pt x="309349" y="199158"/>
                    <a:pt x="321216" y="168830"/>
                    <a:pt x="321216" y="137185"/>
                  </a:cubicBezTo>
                  <a:cubicBezTo>
                    <a:pt x="321216" y="104220"/>
                    <a:pt x="309349" y="73893"/>
                    <a:pt x="285614" y="51477"/>
                  </a:cubicBezTo>
                  <a:cubicBezTo>
                    <a:pt x="263199" y="27742"/>
                    <a:pt x="232871" y="15875"/>
                    <a:pt x="199907" y="15875"/>
                  </a:cubicBezTo>
                  <a:close/>
                  <a:moveTo>
                    <a:pt x="200148" y="0"/>
                  </a:moveTo>
                  <a:cubicBezTo>
                    <a:pt x="237017" y="0"/>
                    <a:pt x="271253" y="14461"/>
                    <a:pt x="297588" y="39440"/>
                  </a:cubicBezTo>
                  <a:cubicBezTo>
                    <a:pt x="322607" y="65733"/>
                    <a:pt x="337091" y="99914"/>
                    <a:pt x="337091" y="136724"/>
                  </a:cubicBezTo>
                  <a:cubicBezTo>
                    <a:pt x="337091" y="172219"/>
                    <a:pt x="322607" y="206400"/>
                    <a:pt x="297588" y="232693"/>
                  </a:cubicBezTo>
                  <a:cubicBezTo>
                    <a:pt x="271253" y="258986"/>
                    <a:pt x="237017" y="272132"/>
                    <a:pt x="200148" y="272132"/>
                  </a:cubicBezTo>
                  <a:cubicBezTo>
                    <a:pt x="172496" y="272132"/>
                    <a:pt x="146160" y="264245"/>
                    <a:pt x="123775" y="248469"/>
                  </a:cubicBezTo>
                  <a:cubicBezTo>
                    <a:pt x="123775" y="248469"/>
                    <a:pt x="123775" y="248469"/>
                    <a:pt x="43453" y="328662"/>
                  </a:cubicBezTo>
                  <a:cubicBezTo>
                    <a:pt x="39502" y="333921"/>
                    <a:pt x="32918" y="336550"/>
                    <a:pt x="25018" y="336550"/>
                  </a:cubicBezTo>
                  <a:cubicBezTo>
                    <a:pt x="18434" y="336550"/>
                    <a:pt x="11850" y="333921"/>
                    <a:pt x="7900" y="328662"/>
                  </a:cubicBezTo>
                  <a:cubicBezTo>
                    <a:pt x="-2634" y="319460"/>
                    <a:pt x="-2634" y="302369"/>
                    <a:pt x="7900" y="293167"/>
                  </a:cubicBezTo>
                  <a:cubicBezTo>
                    <a:pt x="7900" y="293167"/>
                    <a:pt x="7900" y="293167"/>
                    <a:pt x="88223" y="212973"/>
                  </a:cubicBezTo>
                  <a:cubicBezTo>
                    <a:pt x="72421" y="190624"/>
                    <a:pt x="64521" y="164331"/>
                    <a:pt x="64521" y="136724"/>
                  </a:cubicBezTo>
                  <a:cubicBezTo>
                    <a:pt x="64521" y="99914"/>
                    <a:pt x="77688" y="65733"/>
                    <a:pt x="104024" y="39440"/>
                  </a:cubicBezTo>
                  <a:cubicBezTo>
                    <a:pt x="130359" y="14461"/>
                    <a:pt x="164595" y="0"/>
                    <a:pt x="2001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639513" y="5211763"/>
              <a:ext cx="442504" cy="44250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10"/>
            <p:cNvSpPr/>
            <p:nvPr/>
          </p:nvSpPr>
          <p:spPr>
            <a:xfrm>
              <a:off x="2750075" y="5287050"/>
              <a:ext cx="221380" cy="291930"/>
            </a:xfrm>
            <a:custGeom>
              <a:avLst/>
              <a:gdLst>
                <a:gd name="T0" fmla="*/ 195 w 219"/>
                <a:gd name="T1" fmla="*/ 23 h 289"/>
                <a:gd name="T2" fmla="*/ 185 w 219"/>
                <a:gd name="T3" fmla="*/ 14 h 289"/>
                <a:gd name="T4" fmla="*/ 170 w 219"/>
                <a:gd name="T5" fmla="*/ 5 h 289"/>
                <a:gd name="T6" fmla="*/ 161 w 219"/>
                <a:gd name="T7" fmla="*/ 2 h 289"/>
                <a:gd name="T8" fmla="*/ 111 w 219"/>
                <a:gd name="T9" fmla="*/ 75 h 289"/>
                <a:gd name="T10" fmla="*/ 119 w 219"/>
                <a:gd name="T11" fmla="*/ 86 h 289"/>
                <a:gd name="T12" fmla="*/ 136 w 219"/>
                <a:gd name="T13" fmla="*/ 90 h 289"/>
                <a:gd name="T14" fmla="*/ 128 w 219"/>
                <a:gd name="T15" fmla="*/ 124 h 289"/>
                <a:gd name="T16" fmla="*/ 102 w 219"/>
                <a:gd name="T17" fmla="*/ 160 h 289"/>
                <a:gd name="T18" fmla="*/ 96 w 219"/>
                <a:gd name="T19" fmla="*/ 166 h 289"/>
                <a:gd name="T20" fmla="*/ 63 w 219"/>
                <a:gd name="T21" fmla="*/ 174 h 289"/>
                <a:gd name="T22" fmla="*/ 42 w 219"/>
                <a:gd name="T23" fmla="*/ 164 h 289"/>
                <a:gd name="T24" fmla="*/ 0 w 219"/>
                <a:gd name="T25" fmla="*/ 217 h 289"/>
                <a:gd name="T26" fmla="*/ 0 w 219"/>
                <a:gd name="T27" fmla="*/ 218 h 289"/>
                <a:gd name="T28" fmla="*/ 0 w 219"/>
                <a:gd name="T29" fmla="*/ 219 h 289"/>
                <a:gd name="T30" fmla="*/ 2 w 219"/>
                <a:gd name="T31" fmla="*/ 224 h 289"/>
                <a:gd name="T32" fmla="*/ 144 w 219"/>
                <a:gd name="T33" fmla="*/ 199 h 289"/>
                <a:gd name="T34" fmla="*/ 184 w 219"/>
                <a:gd name="T35" fmla="*/ 133 h 289"/>
                <a:gd name="T36" fmla="*/ 218 w 219"/>
                <a:gd name="T37" fmla="*/ 67 h 289"/>
                <a:gd name="T38" fmla="*/ 195 w 219"/>
                <a:gd name="T39" fmla="*/ 23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9" h="289">
                  <a:moveTo>
                    <a:pt x="195" y="23"/>
                  </a:moveTo>
                  <a:cubicBezTo>
                    <a:pt x="192" y="19"/>
                    <a:pt x="188" y="16"/>
                    <a:pt x="185" y="14"/>
                  </a:cubicBezTo>
                  <a:cubicBezTo>
                    <a:pt x="181" y="11"/>
                    <a:pt x="175" y="6"/>
                    <a:pt x="170" y="5"/>
                  </a:cubicBezTo>
                  <a:cubicBezTo>
                    <a:pt x="168" y="2"/>
                    <a:pt x="165" y="0"/>
                    <a:pt x="161" y="2"/>
                  </a:cubicBezTo>
                  <a:cubicBezTo>
                    <a:pt x="140" y="12"/>
                    <a:pt x="98" y="45"/>
                    <a:pt x="111" y="75"/>
                  </a:cubicBezTo>
                  <a:cubicBezTo>
                    <a:pt x="113" y="79"/>
                    <a:pt x="114" y="82"/>
                    <a:pt x="119" y="86"/>
                  </a:cubicBezTo>
                  <a:cubicBezTo>
                    <a:pt x="123" y="88"/>
                    <a:pt x="134" y="88"/>
                    <a:pt x="136" y="90"/>
                  </a:cubicBezTo>
                  <a:cubicBezTo>
                    <a:pt x="146" y="101"/>
                    <a:pt x="134" y="116"/>
                    <a:pt x="128" y="124"/>
                  </a:cubicBezTo>
                  <a:cubicBezTo>
                    <a:pt x="120" y="134"/>
                    <a:pt x="112" y="149"/>
                    <a:pt x="102" y="160"/>
                  </a:cubicBezTo>
                  <a:cubicBezTo>
                    <a:pt x="100" y="162"/>
                    <a:pt x="98" y="164"/>
                    <a:pt x="96" y="166"/>
                  </a:cubicBezTo>
                  <a:cubicBezTo>
                    <a:pt x="87" y="174"/>
                    <a:pt x="76" y="178"/>
                    <a:pt x="63" y="174"/>
                  </a:cubicBezTo>
                  <a:cubicBezTo>
                    <a:pt x="52" y="171"/>
                    <a:pt x="56" y="163"/>
                    <a:pt x="42" y="164"/>
                  </a:cubicBezTo>
                  <a:cubicBezTo>
                    <a:pt x="18" y="165"/>
                    <a:pt x="4" y="197"/>
                    <a:pt x="0" y="217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21"/>
                    <a:pt x="1" y="223"/>
                    <a:pt x="2" y="224"/>
                  </a:cubicBezTo>
                  <a:cubicBezTo>
                    <a:pt x="39" y="289"/>
                    <a:pt x="113" y="245"/>
                    <a:pt x="144" y="199"/>
                  </a:cubicBezTo>
                  <a:cubicBezTo>
                    <a:pt x="158" y="177"/>
                    <a:pt x="171" y="155"/>
                    <a:pt x="184" y="133"/>
                  </a:cubicBezTo>
                  <a:cubicBezTo>
                    <a:pt x="195" y="115"/>
                    <a:pt x="217" y="90"/>
                    <a:pt x="218" y="67"/>
                  </a:cubicBezTo>
                  <a:cubicBezTo>
                    <a:pt x="219" y="48"/>
                    <a:pt x="209" y="34"/>
                    <a:pt x="195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385729" y="5211763"/>
              <a:ext cx="442504" cy="44250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13"/>
            <p:cNvSpPr/>
            <p:nvPr/>
          </p:nvSpPr>
          <p:spPr>
            <a:xfrm>
              <a:off x="3505769" y="5287050"/>
              <a:ext cx="202423" cy="291930"/>
            </a:xfrm>
            <a:custGeom>
              <a:avLst/>
              <a:gdLst>
                <a:gd name="connsiteX0" fmla="*/ 116681 w 233363"/>
                <a:gd name="connsiteY0" fmla="*/ 74613 h 336550"/>
                <a:gd name="connsiteX1" fmla="*/ 74612 w 233363"/>
                <a:gd name="connsiteY1" fmla="*/ 116682 h 336550"/>
                <a:gd name="connsiteX2" fmla="*/ 116681 w 233363"/>
                <a:gd name="connsiteY2" fmla="*/ 158751 h 336550"/>
                <a:gd name="connsiteX3" fmla="*/ 158750 w 233363"/>
                <a:gd name="connsiteY3" fmla="*/ 116682 h 336550"/>
                <a:gd name="connsiteX4" fmla="*/ 116681 w 233363"/>
                <a:gd name="connsiteY4" fmla="*/ 74613 h 336550"/>
                <a:gd name="connsiteX5" fmla="*/ 116682 w 233363"/>
                <a:gd name="connsiteY5" fmla="*/ 0 h 336550"/>
                <a:gd name="connsiteX6" fmla="*/ 233363 w 233363"/>
                <a:gd name="connsiteY6" fmla="*/ 117004 h 336550"/>
                <a:gd name="connsiteX7" fmla="*/ 123237 w 233363"/>
                <a:gd name="connsiteY7" fmla="*/ 329977 h 336550"/>
                <a:gd name="connsiteX8" fmla="*/ 119304 w 233363"/>
                <a:gd name="connsiteY8" fmla="*/ 335236 h 336550"/>
                <a:gd name="connsiteX9" fmla="*/ 116682 w 233363"/>
                <a:gd name="connsiteY9" fmla="*/ 336550 h 336550"/>
                <a:gd name="connsiteX10" fmla="*/ 114059 w 233363"/>
                <a:gd name="connsiteY10" fmla="*/ 335236 h 336550"/>
                <a:gd name="connsiteX11" fmla="*/ 110126 w 233363"/>
                <a:gd name="connsiteY11" fmla="*/ 329977 h 336550"/>
                <a:gd name="connsiteX12" fmla="*/ 0 w 233363"/>
                <a:gd name="connsiteY12" fmla="*/ 117004 h 336550"/>
                <a:gd name="connsiteX13" fmla="*/ 116682 w 233363"/>
                <a:gd name="connsiteY13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3363" h="336550">
                  <a:moveTo>
                    <a:pt x="116681" y="74613"/>
                  </a:moveTo>
                  <a:cubicBezTo>
                    <a:pt x="93447" y="74613"/>
                    <a:pt x="74612" y="93448"/>
                    <a:pt x="74612" y="116682"/>
                  </a:cubicBezTo>
                  <a:cubicBezTo>
                    <a:pt x="74612" y="139916"/>
                    <a:pt x="93447" y="158751"/>
                    <a:pt x="116681" y="158751"/>
                  </a:cubicBezTo>
                  <a:cubicBezTo>
                    <a:pt x="139915" y="158751"/>
                    <a:pt x="158750" y="139916"/>
                    <a:pt x="158750" y="116682"/>
                  </a:cubicBezTo>
                  <a:cubicBezTo>
                    <a:pt x="158750" y="93448"/>
                    <a:pt x="139915" y="74613"/>
                    <a:pt x="116681" y="74613"/>
                  </a:cubicBezTo>
                  <a:close/>
                  <a:moveTo>
                    <a:pt x="116682" y="0"/>
                  </a:moveTo>
                  <a:cubicBezTo>
                    <a:pt x="180922" y="0"/>
                    <a:pt x="233363" y="52586"/>
                    <a:pt x="233363" y="117004"/>
                  </a:cubicBezTo>
                  <a:cubicBezTo>
                    <a:pt x="233363" y="178792"/>
                    <a:pt x="127170" y="323404"/>
                    <a:pt x="123237" y="329977"/>
                  </a:cubicBezTo>
                  <a:cubicBezTo>
                    <a:pt x="123237" y="329977"/>
                    <a:pt x="123237" y="329977"/>
                    <a:pt x="119304" y="335236"/>
                  </a:cubicBezTo>
                  <a:cubicBezTo>
                    <a:pt x="117993" y="336550"/>
                    <a:pt x="117993" y="336550"/>
                    <a:pt x="116682" y="336550"/>
                  </a:cubicBezTo>
                  <a:cubicBezTo>
                    <a:pt x="115371" y="336550"/>
                    <a:pt x="115371" y="336550"/>
                    <a:pt x="114059" y="335236"/>
                  </a:cubicBezTo>
                  <a:cubicBezTo>
                    <a:pt x="114059" y="335236"/>
                    <a:pt x="114059" y="335236"/>
                    <a:pt x="110126" y="329977"/>
                  </a:cubicBezTo>
                  <a:cubicBezTo>
                    <a:pt x="106193" y="323404"/>
                    <a:pt x="0" y="178792"/>
                    <a:pt x="0" y="117004"/>
                  </a:cubicBezTo>
                  <a:cubicBezTo>
                    <a:pt x="0" y="52586"/>
                    <a:pt x="52441" y="0"/>
                    <a:pt x="11668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1835489" y="4232950"/>
            <a:ext cx="2050552" cy="39658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活动工作安排</a:t>
            </a:r>
          </a:p>
        </p:txBody>
      </p:sp>
      <p:sp>
        <p:nvSpPr>
          <p:cNvPr id="36" name="矩形 35"/>
          <p:cNvSpPr/>
          <p:nvPr/>
        </p:nvSpPr>
        <p:spPr>
          <a:xfrm>
            <a:off x="5070724" y="4232950"/>
            <a:ext cx="2050552" cy="39658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活动工作安排</a:t>
            </a:r>
          </a:p>
        </p:txBody>
      </p:sp>
      <p:sp>
        <p:nvSpPr>
          <p:cNvPr id="37" name="矩形 36"/>
          <p:cNvSpPr/>
          <p:nvPr/>
        </p:nvSpPr>
        <p:spPr>
          <a:xfrm>
            <a:off x="8290605" y="4232950"/>
            <a:ext cx="2050552" cy="39658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活动工作安排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1766592" y="4683635"/>
            <a:ext cx="2188344" cy="5010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presentation and make it in a wider field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5001828" y="4683635"/>
            <a:ext cx="2188344" cy="5010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presentation and make it in a wider field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8235162" y="4683635"/>
            <a:ext cx="2188344" cy="5010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presentation and make it in a wider field</a:t>
            </a:r>
          </a:p>
        </p:txBody>
      </p:sp>
      <p:grpSp>
        <p:nvGrpSpPr>
          <p:cNvPr id="73" name="Group 8"/>
          <p:cNvGrpSpPr>
            <a:grpSpLocks noChangeAspect="1"/>
          </p:cNvGrpSpPr>
          <p:nvPr/>
        </p:nvGrpSpPr>
        <p:grpSpPr bwMode="auto">
          <a:xfrm>
            <a:off x="560042" y="447040"/>
            <a:ext cx="546900" cy="498286"/>
            <a:chOff x="185" y="-402"/>
            <a:chExt cx="810" cy="738"/>
          </a:xfrm>
        </p:grpSpPr>
        <p:sp>
          <p:nvSpPr>
            <p:cNvPr id="74" name="Freeform 9"/>
            <p:cNvSpPr/>
            <p:nvPr/>
          </p:nvSpPr>
          <p:spPr bwMode="auto">
            <a:xfrm>
              <a:off x="185" y="-402"/>
              <a:ext cx="810" cy="738"/>
            </a:xfrm>
            <a:custGeom>
              <a:avLst/>
              <a:gdLst>
                <a:gd name="T0" fmla="*/ 810 w 810"/>
                <a:gd name="T1" fmla="*/ 369 h 738"/>
                <a:gd name="T2" fmla="*/ 540 w 810"/>
                <a:gd name="T3" fmla="*/ 738 h 738"/>
                <a:gd name="T4" fmla="*/ 0 w 810"/>
                <a:gd name="T5" fmla="*/ 0 h 738"/>
                <a:gd name="T6" fmla="*/ 540 w 810"/>
                <a:gd name="T7" fmla="*/ 0 h 738"/>
                <a:gd name="T8" fmla="*/ 810 w 810"/>
                <a:gd name="T9" fmla="*/ 369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0" h="738">
                  <a:moveTo>
                    <a:pt x="810" y="369"/>
                  </a:moveTo>
                  <a:lnTo>
                    <a:pt x="540" y="738"/>
                  </a:lnTo>
                  <a:lnTo>
                    <a:pt x="0" y="0"/>
                  </a:lnTo>
                  <a:lnTo>
                    <a:pt x="540" y="0"/>
                  </a:lnTo>
                  <a:lnTo>
                    <a:pt x="810" y="369"/>
                  </a:lnTo>
                  <a:close/>
                </a:path>
              </a:pathLst>
            </a:custGeom>
            <a:solidFill>
              <a:srgbClr val="F76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0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  <a:gd name="T6" fmla="*/ 270 w 524"/>
                <a:gd name="T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F8A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1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232503" y="359508"/>
            <a:ext cx="5061857" cy="698750"/>
            <a:chOff x="6096000" y="2061026"/>
            <a:chExt cx="5061857" cy="698750"/>
          </a:xfrm>
        </p:grpSpPr>
        <p:sp>
          <p:nvSpPr>
            <p:cNvPr id="78" name="文本框 77"/>
            <p:cNvSpPr txBox="1"/>
            <p:nvPr/>
          </p:nvSpPr>
          <p:spPr>
            <a:xfrm>
              <a:off x="6096000" y="2061026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gradFill>
                    <a:gsLst>
                      <a:gs pos="50000">
                        <a:schemeClr val="accent1"/>
                      </a:gs>
                      <a:gs pos="50000">
                        <a:schemeClr val="accent2"/>
                      </a:gs>
                    </a:gsLst>
                    <a:lin ang="5400000" scaled="1"/>
                  </a:gradFill>
                </a:rPr>
                <a:t>工作存在不足</a:t>
              </a: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6096000" y="2482777"/>
              <a:ext cx="50618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70" grpId="0"/>
      <p:bldP spid="71" grpId="0"/>
      <p:bldP spid="7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871650" y="3799276"/>
            <a:ext cx="5529649" cy="1816162"/>
            <a:chOff x="4871650" y="3799276"/>
            <a:chExt cx="5529649" cy="1816162"/>
          </a:xfrm>
        </p:grpSpPr>
        <p:sp>
          <p:nvSpPr>
            <p:cNvPr id="28" name="矩形: 圆角 27"/>
            <p:cNvSpPr/>
            <p:nvPr/>
          </p:nvSpPr>
          <p:spPr>
            <a:xfrm>
              <a:off x="4871650" y="4036840"/>
              <a:ext cx="5529649" cy="11179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9" name="矩形: 圆角 28"/>
            <p:cNvSpPr/>
            <p:nvPr/>
          </p:nvSpPr>
          <p:spPr>
            <a:xfrm>
              <a:off x="4871650" y="4036840"/>
              <a:ext cx="4023023" cy="111797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0" name="文本框 64"/>
            <p:cNvSpPr txBox="1"/>
            <p:nvPr/>
          </p:nvSpPr>
          <p:spPr>
            <a:xfrm>
              <a:off x="4871650" y="3799276"/>
              <a:ext cx="707827" cy="316088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关键词</a:t>
              </a:r>
            </a:p>
          </p:txBody>
        </p:sp>
        <p:sp>
          <p:nvSpPr>
            <p:cNvPr id="31" name="矩形: 圆角 30"/>
            <p:cNvSpPr/>
            <p:nvPr/>
          </p:nvSpPr>
          <p:spPr>
            <a:xfrm>
              <a:off x="4871650" y="4525774"/>
              <a:ext cx="5529649" cy="11179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2" name="矩形: 圆角 31"/>
            <p:cNvSpPr/>
            <p:nvPr/>
          </p:nvSpPr>
          <p:spPr>
            <a:xfrm>
              <a:off x="4871650" y="4525774"/>
              <a:ext cx="1828647" cy="111797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3" name="文本框 67"/>
            <p:cNvSpPr txBox="1"/>
            <p:nvPr/>
          </p:nvSpPr>
          <p:spPr>
            <a:xfrm>
              <a:off x="4871650" y="4288210"/>
              <a:ext cx="707827" cy="316088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关键词</a:t>
              </a:r>
            </a:p>
          </p:txBody>
        </p:sp>
        <p:sp>
          <p:nvSpPr>
            <p:cNvPr id="34" name="矩形: 圆角 33"/>
            <p:cNvSpPr/>
            <p:nvPr/>
          </p:nvSpPr>
          <p:spPr>
            <a:xfrm>
              <a:off x="4871650" y="5014708"/>
              <a:ext cx="5529649" cy="11179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" name="矩形: 圆角 34"/>
            <p:cNvSpPr/>
            <p:nvPr/>
          </p:nvSpPr>
          <p:spPr>
            <a:xfrm>
              <a:off x="4871650" y="5014708"/>
              <a:ext cx="5120211" cy="111797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6" name="文本框 70"/>
            <p:cNvSpPr txBox="1"/>
            <p:nvPr/>
          </p:nvSpPr>
          <p:spPr>
            <a:xfrm>
              <a:off x="4871650" y="4777143"/>
              <a:ext cx="707827" cy="316088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关键词</a:t>
              </a:r>
            </a:p>
          </p:txBody>
        </p:sp>
        <p:sp>
          <p:nvSpPr>
            <p:cNvPr id="37" name="矩形: 圆角 36"/>
            <p:cNvSpPr/>
            <p:nvPr/>
          </p:nvSpPr>
          <p:spPr>
            <a:xfrm>
              <a:off x="4871650" y="5503641"/>
              <a:ext cx="5529649" cy="11179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8" name="矩形: 圆角 37"/>
            <p:cNvSpPr/>
            <p:nvPr/>
          </p:nvSpPr>
          <p:spPr>
            <a:xfrm>
              <a:off x="4871650" y="5503641"/>
              <a:ext cx="3291564" cy="111797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9" name="文本框 73"/>
            <p:cNvSpPr txBox="1"/>
            <p:nvPr/>
          </p:nvSpPr>
          <p:spPr>
            <a:xfrm>
              <a:off x="4871650" y="5266077"/>
              <a:ext cx="707827" cy="316088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关键词</a:t>
              </a:r>
            </a:p>
          </p:txBody>
        </p:sp>
        <p:sp>
          <p:nvSpPr>
            <p:cNvPr id="40" name="文本框 74"/>
            <p:cNvSpPr txBox="1"/>
            <p:nvPr/>
          </p:nvSpPr>
          <p:spPr>
            <a:xfrm>
              <a:off x="10006472" y="3799276"/>
              <a:ext cx="361180" cy="262389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70%</a:t>
              </a:r>
            </a:p>
          </p:txBody>
        </p:sp>
        <p:sp>
          <p:nvSpPr>
            <p:cNvPr id="41" name="文本框 75"/>
            <p:cNvSpPr txBox="1"/>
            <p:nvPr/>
          </p:nvSpPr>
          <p:spPr>
            <a:xfrm>
              <a:off x="10004191" y="4288210"/>
              <a:ext cx="384689" cy="262389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45%</a:t>
              </a:r>
            </a:p>
          </p:txBody>
        </p:sp>
        <p:sp>
          <p:nvSpPr>
            <p:cNvPr id="42" name="文本框 76"/>
            <p:cNvSpPr txBox="1"/>
            <p:nvPr/>
          </p:nvSpPr>
          <p:spPr>
            <a:xfrm>
              <a:off x="9999915" y="4777143"/>
              <a:ext cx="393238" cy="262389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95%</a:t>
              </a:r>
            </a:p>
          </p:txBody>
        </p:sp>
        <p:sp>
          <p:nvSpPr>
            <p:cNvPr id="43" name="文本框 77"/>
            <p:cNvSpPr txBox="1"/>
            <p:nvPr/>
          </p:nvSpPr>
          <p:spPr>
            <a:xfrm>
              <a:off x="9999918" y="5266077"/>
              <a:ext cx="393238" cy="262389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60%</a:t>
              </a:r>
            </a:p>
          </p:txBody>
        </p:sp>
      </p:grpSp>
      <p:grpSp>
        <p:nvGrpSpPr>
          <p:cNvPr id="222" name="组合 2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1009390" y="1851086"/>
            <a:ext cx="3154305" cy="3876554"/>
            <a:chOff x="4078231" y="1177709"/>
            <a:chExt cx="4035539" cy="4959566"/>
          </a:xfrm>
        </p:grpSpPr>
        <p:sp>
          <p:nvSpPr>
            <p:cNvPr id="223" name="îṣlîḍê"/>
            <p:cNvSpPr/>
            <p:nvPr/>
          </p:nvSpPr>
          <p:spPr bwMode="auto">
            <a:xfrm>
              <a:off x="5942783" y="1217782"/>
              <a:ext cx="2128559" cy="185747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ísḻíḑé"/>
            <p:cNvSpPr/>
            <p:nvPr/>
          </p:nvSpPr>
          <p:spPr bwMode="auto">
            <a:xfrm>
              <a:off x="7142601" y="1969731"/>
              <a:ext cx="683590" cy="2593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íṧlidè"/>
            <p:cNvSpPr/>
            <p:nvPr/>
          </p:nvSpPr>
          <p:spPr bwMode="auto">
            <a:xfrm>
              <a:off x="7142601" y="2021589"/>
              <a:ext cx="683590" cy="2593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îŝḷiďè"/>
            <p:cNvSpPr/>
            <p:nvPr/>
          </p:nvSpPr>
          <p:spPr bwMode="auto">
            <a:xfrm>
              <a:off x="7142601" y="2073448"/>
              <a:ext cx="683590" cy="2593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î$ḻïḋé"/>
            <p:cNvSpPr/>
            <p:nvPr/>
          </p:nvSpPr>
          <p:spPr bwMode="auto">
            <a:xfrm>
              <a:off x="7142601" y="2130021"/>
              <a:ext cx="683590" cy="21216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îş1ïḑè"/>
            <p:cNvSpPr/>
            <p:nvPr/>
          </p:nvSpPr>
          <p:spPr bwMode="auto">
            <a:xfrm>
              <a:off x="7142601" y="2181879"/>
              <a:ext cx="683590" cy="2357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îṧḷíḑe"/>
            <p:cNvSpPr/>
            <p:nvPr/>
          </p:nvSpPr>
          <p:spPr bwMode="auto">
            <a:xfrm>
              <a:off x="7142601" y="1757582"/>
              <a:ext cx="683590" cy="127289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íSļíḓê"/>
            <p:cNvSpPr/>
            <p:nvPr/>
          </p:nvSpPr>
          <p:spPr bwMode="auto">
            <a:xfrm>
              <a:off x="7828549" y="2797111"/>
              <a:ext cx="202720" cy="238079"/>
            </a:xfrm>
            <a:custGeom>
              <a:avLst/>
              <a:gdLst>
                <a:gd name="T0" fmla="*/ 86 w 86"/>
                <a:gd name="T1" fmla="*/ 0 h 101"/>
                <a:gd name="T2" fmla="*/ 0 w 86"/>
                <a:gd name="T3" fmla="*/ 101 h 101"/>
                <a:gd name="T4" fmla="*/ 86 w 86"/>
                <a:gd name="T5" fmla="*/ 101 h 101"/>
                <a:gd name="T6" fmla="*/ 86 w 86"/>
                <a:gd name="T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101">
                  <a:moveTo>
                    <a:pt x="86" y="0"/>
                  </a:moveTo>
                  <a:lnTo>
                    <a:pt x="0" y="101"/>
                  </a:lnTo>
                  <a:lnTo>
                    <a:pt x="86" y="101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738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ïṡľïḍé"/>
            <p:cNvSpPr/>
            <p:nvPr/>
          </p:nvSpPr>
          <p:spPr bwMode="auto">
            <a:xfrm>
              <a:off x="5902709" y="1177709"/>
              <a:ext cx="2211061" cy="1935268"/>
            </a:xfrm>
            <a:custGeom>
              <a:avLst/>
              <a:gdLst>
                <a:gd name="T0" fmla="*/ 920 w 938"/>
                <a:gd name="T1" fmla="*/ 0 h 821"/>
                <a:gd name="T2" fmla="*/ 394 w 938"/>
                <a:gd name="T3" fmla="*/ 0 h 821"/>
                <a:gd name="T4" fmla="*/ 17 w 938"/>
                <a:gd name="T5" fmla="*/ 0 h 821"/>
                <a:gd name="T6" fmla="*/ 0 w 938"/>
                <a:gd name="T7" fmla="*/ 0 h 821"/>
                <a:gd name="T8" fmla="*/ 0 w 938"/>
                <a:gd name="T9" fmla="*/ 17 h 821"/>
                <a:gd name="T10" fmla="*/ 0 w 938"/>
                <a:gd name="T11" fmla="*/ 805 h 821"/>
                <a:gd name="T12" fmla="*/ 0 w 938"/>
                <a:gd name="T13" fmla="*/ 821 h 821"/>
                <a:gd name="T14" fmla="*/ 17 w 938"/>
                <a:gd name="T15" fmla="*/ 821 h 821"/>
                <a:gd name="T16" fmla="*/ 394 w 938"/>
                <a:gd name="T17" fmla="*/ 821 h 821"/>
                <a:gd name="T18" fmla="*/ 920 w 938"/>
                <a:gd name="T19" fmla="*/ 821 h 821"/>
                <a:gd name="T20" fmla="*/ 938 w 938"/>
                <a:gd name="T21" fmla="*/ 821 h 821"/>
                <a:gd name="T22" fmla="*/ 938 w 938"/>
                <a:gd name="T23" fmla="*/ 805 h 821"/>
                <a:gd name="T24" fmla="*/ 938 w 938"/>
                <a:gd name="T25" fmla="*/ 17 h 821"/>
                <a:gd name="T26" fmla="*/ 938 w 938"/>
                <a:gd name="T27" fmla="*/ 0 h 821"/>
                <a:gd name="T28" fmla="*/ 920 w 938"/>
                <a:gd name="T29" fmla="*/ 0 h 821"/>
                <a:gd name="T30" fmla="*/ 394 w 938"/>
                <a:gd name="T31" fmla="*/ 788 h 821"/>
                <a:gd name="T32" fmla="*/ 35 w 938"/>
                <a:gd name="T33" fmla="*/ 788 h 821"/>
                <a:gd name="T34" fmla="*/ 35 w 938"/>
                <a:gd name="T35" fmla="*/ 154 h 821"/>
                <a:gd name="T36" fmla="*/ 903 w 938"/>
                <a:gd name="T37" fmla="*/ 154 h 821"/>
                <a:gd name="T38" fmla="*/ 903 w 938"/>
                <a:gd name="T39" fmla="*/ 788 h 821"/>
                <a:gd name="T40" fmla="*/ 394 w 938"/>
                <a:gd name="T41" fmla="*/ 788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8" h="821">
                  <a:moveTo>
                    <a:pt x="920" y="0"/>
                  </a:moveTo>
                  <a:lnTo>
                    <a:pt x="394" y="0"/>
                  </a:lnTo>
                  <a:lnTo>
                    <a:pt x="17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0" y="805"/>
                  </a:lnTo>
                  <a:lnTo>
                    <a:pt x="0" y="821"/>
                  </a:lnTo>
                  <a:lnTo>
                    <a:pt x="17" y="821"/>
                  </a:lnTo>
                  <a:lnTo>
                    <a:pt x="394" y="821"/>
                  </a:lnTo>
                  <a:lnTo>
                    <a:pt x="920" y="821"/>
                  </a:lnTo>
                  <a:lnTo>
                    <a:pt x="938" y="821"/>
                  </a:lnTo>
                  <a:lnTo>
                    <a:pt x="938" y="805"/>
                  </a:lnTo>
                  <a:lnTo>
                    <a:pt x="938" y="17"/>
                  </a:lnTo>
                  <a:lnTo>
                    <a:pt x="938" y="0"/>
                  </a:lnTo>
                  <a:lnTo>
                    <a:pt x="920" y="0"/>
                  </a:lnTo>
                  <a:close/>
                  <a:moveTo>
                    <a:pt x="394" y="788"/>
                  </a:moveTo>
                  <a:lnTo>
                    <a:pt x="35" y="788"/>
                  </a:lnTo>
                  <a:lnTo>
                    <a:pt x="35" y="154"/>
                  </a:lnTo>
                  <a:lnTo>
                    <a:pt x="903" y="154"/>
                  </a:lnTo>
                  <a:lnTo>
                    <a:pt x="903" y="788"/>
                  </a:lnTo>
                  <a:lnTo>
                    <a:pt x="394" y="7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ïṥḷïdè"/>
            <p:cNvSpPr/>
            <p:nvPr/>
          </p:nvSpPr>
          <p:spPr bwMode="auto">
            <a:xfrm>
              <a:off x="6211504" y="1948517"/>
              <a:ext cx="256936" cy="334723"/>
            </a:xfrm>
            <a:custGeom>
              <a:avLst/>
              <a:gdLst>
                <a:gd name="T0" fmla="*/ 69 w 69"/>
                <a:gd name="T1" fmla="*/ 30 h 90"/>
                <a:gd name="T2" fmla="*/ 52 w 69"/>
                <a:gd name="T3" fmla="*/ 0 h 90"/>
                <a:gd name="T4" fmla="*/ 0 w 69"/>
                <a:gd name="T5" fmla="*/ 90 h 90"/>
                <a:gd name="T6" fmla="*/ 34 w 69"/>
                <a:gd name="T7" fmla="*/ 90 h 90"/>
                <a:gd name="T8" fmla="*/ 69 w 69"/>
                <a:gd name="T9" fmla="*/ 3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90">
                  <a:moveTo>
                    <a:pt x="69" y="3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21" y="18"/>
                    <a:pt x="0" y="51"/>
                    <a:pt x="0" y="90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5" y="64"/>
                    <a:pt x="49" y="42"/>
                    <a:pt x="69" y="3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iṡḻiḓé"/>
            <p:cNvSpPr/>
            <p:nvPr/>
          </p:nvSpPr>
          <p:spPr bwMode="auto">
            <a:xfrm>
              <a:off x="6211504" y="2285597"/>
              <a:ext cx="256936" cy="332367"/>
            </a:xfrm>
            <a:custGeom>
              <a:avLst/>
              <a:gdLst>
                <a:gd name="T0" fmla="*/ 34 w 69"/>
                <a:gd name="T1" fmla="*/ 0 h 89"/>
                <a:gd name="T2" fmla="*/ 34 w 69"/>
                <a:gd name="T3" fmla="*/ 0 h 89"/>
                <a:gd name="T4" fmla="*/ 0 w 69"/>
                <a:gd name="T5" fmla="*/ 0 h 89"/>
                <a:gd name="T6" fmla="*/ 52 w 69"/>
                <a:gd name="T7" fmla="*/ 89 h 89"/>
                <a:gd name="T8" fmla="*/ 69 w 69"/>
                <a:gd name="T9" fmla="*/ 61 h 89"/>
                <a:gd name="T10" fmla="*/ 34 w 6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89">
                  <a:moveTo>
                    <a:pt x="34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8"/>
                    <a:pt x="21" y="71"/>
                    <a:pt x="52" y="89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48" y="48"/>
                    <a:pt x="34" y="26"/>
                    <a:pt x="34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íṡlïḍè"/>
            <p:cNvSpPr/>
            <p:nvPr/>
          </p:nvSpPr>
          <p:spPr bwMode="auto">
            <a:xfrm>
              <a:off x="6409510" y="1891944"/>
              <a:ext cx="386582" cy="162648"/>
            </a:xfrm>
            <a:custGeom>
              <a:avLst/>
              <a:gdLst>
                <a:gd name="T0" fmla="*/ 87 w 104"/>
                <a:gd name="T1" fmla="*/ 44 h 44"/>
                <a:gd name="T2" fmla="*/ 104 w 104"/>
                <a:gd name="T3" fmla="*/ 14 h 44"/>
                <a:gd name="T4" fmla="*/ 52 w 104"/>
                <a:gd name="T5" fmla="*/ 0 h 44"/>
                <a:gd name="T6" fmla="*/ 0 w 104"/>
                <a:gd name="T7" fmla="*/ 14 h 44"/>
                <a:gd name="T8" fmla="*/ 17 w 104"/>
                <a:gd name="T9" fmla="*/ 44 h 44"/>
                <a:gd name="T10" fmla="*/ 52 w 104"/>
                <a:gd name="T11" fmla="*/ 35 h 44"/>
                <a:gd name="T12" fmla="*/ 87 w 104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44">
                  <a:moveTo>
                    <a:pt x="87" y="44"/>
                  </a:moveTo>
                  <a:cubicBezTo>
                    <a:pt x="104" y="14"/>
                    <a:pt x="104" y="14"/>
                    <a:pt x="104" y="14"/>
                  </a:cubicBezTo>
                  <a:cubicBezTo>
                    <a:pt x="88" y="6"/>
                    <a:pt x="71" y="0"/>
                    <a:pt x="52" y="0"/>
                  </a:cubicBezTo>
                  <a:cubicBezTo>
                    <a:pt x="33" y="0"/>
                    <a:pt x="15" y="6"/>
                    <a:pt x="0" y="1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28" y="39"/>
                    <a:pt x="40" y="35"/>
                    <a:pt x="52" y="35"/>
                  </a:cubicBezTo>
                  <a:cubicBezTo>
                    <a:pt x="65" y="35"/>
                    <a:pt x="76" y="38"/>
                    <a:pt x="87" y="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îSlîḑê"/>
            <p:cNvSpPr/>
            <p:nvPr/>
          </p:nvSpPr>
          <p:spPr bwMode="auto">
            <a:xfrm>
              <a:off x="6409510" y="2514246"/>
              <a:ext cx="386582" cy="157934"/>
            </a:xfrm>
            <a:custGeom>
              <a:avLst/>
              <a:gdLst>
                <a:gd name="T0" fmla="*/ 16 w 104"/>
                <a:gd name="T1" fmla="*/ 0 h 43"/>
                <a:gd name="T2" fmla="*/ 0 w 104"/>
                <a:gd name="T3" fmla="*/ 29 h 43"/>
                <a:gd name="T4" fmla="*/ 52 w 104"/>
                <a:gd name="T5" fmla="*/ 43 h 43"/>
                <a:gd name="T6" fmla="*/ 104 w 104"/>
                <a:gd name="T7" fmla="*/ 29 h 43"/>
                <a:gd name="T8" fmla="*/ 87 w 104"/>
                <a:gd name="T9" fmla="*/ 1 h 43"/>
                <a:gd name="T10" fmla="*/ 52 w 104"/>
                <a:gd name="T11" fmla="*/ 10 h 43"/>
                <a:gd name="T12" fmla="*/ 16 w 104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43">
                  <a:moveTo>
                    <a:pt x="16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5" y="38"/>
                    <a:pt x="33" y="43"/>
                    <a:pt x="52" y="43"/>
                  </a:cubicBezTo>
                  <a:cubicBezTo>
                    <a:pt x="71" y="43"/>
                    <a:pt x="88" y="38"/>
                    <a:pt x="104" y="29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77" y="7"/>
                    <a:pt x="65" y="10"/>
                    <a:pt x="52" y="10"/>
                  </a:cubicBezTo>
                  <a:cubicBezTo>
                    <a:pt x="39" y="10"/>
                    <a:pt x="27" y="6"/>
                    <a:pt x="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ïśľïdê"/>
            <p:cNvSpPr/>
            <p:nvPr/>
          </p:nvSpPr>
          <p:spPr bwMode="auto">
            <a:xfrm>
              <a:off x="6249220" y="2580248"/>
              <a:ext cx="346510" cy="205078"/>
            </a:xfrm>
            <a:custGeom>
              <a:avLst/>
              <a:gdLst>
                <a:gd name="T0" fmla="*/ 16 w 93"/>
                <a:gd name="T1" fmla="*/ 0 h 55"/>
                <a:gd name="T2" fmla="*/ 0 w 93"/>
                <a:gd name="T3" fmla="*/ 16 h 55"/>
                <a:gd name="T4" fmla="*/ 93 w 93"/>
                <a:gd name="T5" fmla="*/ 55 h 55"/>
                <a:gd name="T6" fmla="*/ 93 w 93"/>
                <a:gd name="T7" fmla="*/ 33 h 55"/>
                <a:gd name="T8" fmla="*/ 16 w 93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55">
                  <a:moveTo>
                    <a:pt x="16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24" y="40"/>
                    <a:pt x="57" y="55"/>
                    <a:pt x="93" y="55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63" y="32"/>
                    <a:pt x="36" y="20"/>
                    <a:pt x="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íṧļíde"/>
            <p:cNvSpPr/>
            <p:nvPr/>
          </p:nvSpPr>
          <p:spPr bwMode="auto">
            <a:xfrm>
              <a:off x="6602801" y="2584963"/>
              <a:ext cx="351225" cy="200363"/>
            </a:xfrm>
            <a:custGeom>
              <a:avLst/>
              <a:gdLst>
                <a:gd name="T0" fmla="*/ 0 w 94"/>
                <a:gd name="T1" fmla="*/ 32 h 54"/>
                <a:gd name="T2" fmla="*/ 0 w 94"/>
                <a:gd name="T3" fmla="*/ 54 h 54"/>
                <a:gd name="T4" fmla="*/ 94 w 94"/>
                <a:gd name="T5" fmla="*/ 15 h 54"/>
                <a:gd name="T6" fmla="*/ 79 w 94"/>
                <a:gd name="T7" fmla="*/ 0 h 54"/>
                <a:gd name="T8" fmla="*/ 0 w 94"/>
                <a:gd name="T9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54">
                  <a:moveTo>
                    <a:pt x="0" y="32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36" y="54"/>
                    <a:pt x="70" y="39"/>
                    <a:pt x="94" y="15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58" y="20"/>
                    <a:pt x="31" y="32"/>
                    <a:pt x="0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îṧḷíḍe"/>
            <p:cNvSpPr/>
            <p:nvPr/>
          </p:nvSpPr>
          <p:spPr bwMode="auto">
            <a:xfrm>
              <a:off x="6100715" y="1932015"/>
              <a:ext cx="205078" cy="351225"/>
            </a:xfrm>
            <a:custGeom>
              <a:avLst/>
              <a:gdLst>
                <a:gd name="T0" fmla="*/ 39 w 55"/>
                <a:gd name="T1" fmla="*/ 0 h 94"/>
                <a:gd name="T2" fmla="*/ 0 w 55"/>
                <a:gd name="T3" fmla="*/ 94 h 94"/>
                <a:gd name="T4" fmla="*/ 23 w 55"/>
                <a:gd name="T5" fmla="*/ 94 h 94"/>
                <a:gd name="T6" fmla="*/ 55 w 55"/>
                <a:gd name="T7" fmla="*/ 16 h 94"/>
                <a:gd name="T8" fmla="*/ 39 w 55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94">
                  <a:moveTo>
                    <a:pt x="39" y="0"/>
                  </a:moveTo>
                  <a:cubicBezTo>
                    <a:pt x="15" y="24"/>
                    <a:pt x="0" y="57"/>
                    <a:pt x="0" y="94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23" y="64"/>
                    <a:pt x="35" y="36"/>
                    <a:pt x="55" y="16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iśľïḓè"/>
            <p:cNvSpPr/>
            <p:nvPr/>
          </p:nvSpPr>
          <p:spPr bwMode="auto">
            <a:xfrm>
              <a:off x="6602801" y="1783512"/>
              <a:ext cx="351225" cy="200363"/>
            </a:xfrm>
            <a:custGeom>
              <a:avLst/>
              <a:gdLst>
                <a:gd name="T0" fmla="*/ 0 w 94"/>
                <a:gd name="T1" fmla="*/ 22 h 54"/>
                <a:gd name="T2" fmla="*/ 79 w 94"/>
                <a:gd name="T3" fmla="*/ 54 h 54"/>
                <a:gd name="T4" fmla="*/ 94 w 94"/>
                <a:gd name="T5" fmla="*/ 39 h 54"/>
                <a:gd name="T6" fmla="*/ 0 w 94"/>
                <a:gd name="T7" fmla="*/ 0 h 54"/>
                <a:gd name="T8" fmla="*/ 0 w 94"/>
                <a:gd name="T9" fmla="*/ 2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54">
                  <a:moveTo>
                    <a:pt x="0" y="22"/>
                  </a:moveTo>
                  <a:cubicBezTo>
                    <a:pt x="31" y="22"/>
                    <a:pt x="58" y="35"/>
                    <a:pt x="79" y="54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70" y="15"/>
                    <a:pt x="36" y="0"/>
                    <a:pt x="0" y="0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îş1idè"/>
            <p:cNvSpPr/>
            <p:nvPr/>
          </p:nvSpPr>
          <p:spPr bwMode="auto">
            <a:xfrm>
              <a:off x="6249220" y="1783512"/>
              <a:ext cx="346510" cy="205078"/>
            </a:xfrm>
            <a:custGeom>
              <a:avLst/>
              <a:gdLst>
                <a:gd name="T0" fmla="*/ 93 w 93"/>
                <a:gd name="T1" fmla="*/ 23 h 55"/>
                <a:gd name="T2" fmla="*/ 93 w 93"/>
                <a:gd name="T3" fmla="*/ 0 h 55"/>
                <a:gd name="T4" fmla="*/ 0 w 93"/>
                <a:gd name="T5" fmla="*/ 39 h 55"/>
                <a:gd name="T6" fmla="*/ 16 w 93"/>
                <a:gd name="T7" fmla="*/ 55 h 55"/>
                <a:gd name="T8" fmla="*/ 93 w 93"/>
                <a:gd name="T9" fmla="*/ 2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55">
                  <a:moveTo>
                    <a:pt x="93" y="23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57" y="0"/>
                    <a:pt x="24" y="15"/>
                    <a:pt x="0" y="39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36" y="35"/>
                    <a:pt x="63" y="23"/>
                    <a:pt x="93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îSḻîďê"/>
            <p:cNvSpPr/>
            <p:nvPr/>
          </p:nvSpPr>
          <p:spPr bwMode="auto">
            <a:xfrm>
              <a:off x="6100715" y="2285597"/>
              <a:ext cx="205078" cy="351225"/>
            </a:xfrm>
            <a:custGeom>
              <a:avLst/>
              <a:gdLst>
                <a:gd name="T0" fmla="*/ 0 w 55"/>
                <a:gd name="T1" fmla="*/ 0 h 94"/>
                <a:gd name="T2" fmla="*/ 39 w 55"/>
                <a:gd name="T3" fmla="*/ 94 h 94"/>
                <a:gd name="T4" fmla="*/ 55 w 55"/>
                <a:gd name="T5" fmla="*/ 78 h 94"/>
                <a:gd name="T6" fmla="*/ 23 w 55"/>
                <a:gd name="T7" fmla="*/ 0 h 94"/>
                <a:gd name="T8" fmla="*/ 0 w 55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94">
                  <a:moveTo>
                    <a:pt x="0" y="0"/>
                  </a:moveTo>
                  <a:cubicBezTo>
                    <a:pt x="0" y="37"/>
                    <a:pt x="15" y="70"/>
                    <a:pt x="39" y="94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35" y="58"/>
                    <a:pt x="23" y="30"/>
                    <a:pt x="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ïSliďê"/>
            <p:cNvSpPr/>
            <p:nvPr/>
          </p:nvSpPr>
          <p:spPr bwMode="auto">
            <a:xfrm>
              <a:off x="6437796" y="2219595"/>
              <a:ext cx="99003" cy="136718"/>
            </a:xfrm>
            <a:custGeom>
              <a:avLst/>
              <a:gdLst>
                <a:gd name="T0" fmla="*/ 25 w 26"/>
                <a:gd name="T1" fmla="*/ 10 h 37"/>
                <a:gd name="T2" fmla="*/ 23 w 26"/>
                <a:gd name="T3" fmla="*/ 15 h 37"/>
                <a:gd name="T4" fmla="*/ 20 w 26"/>
                <a:gd name="T5" fmla="*/ 18 h 37"/>
                <a:gd name="T6" fmla="*/ 24 w 26"/>
                <a:gd name="T7" fmla="*/ 21 h 37"/>
                <a:gd name="T8" fmla="*/ 26 w 26"/>
                <a:gd name="T9" fmla="*/ 26 h 37"/>
                <a:gd name="T10" fmla="*/ 22 w 26"/>
                <a:gd name="T11" fmla="*/ 34 h 37"/>
                <a:gd name="T12" fmla="*/ 13 w 26"/>
                <a:gd name="T13" fmla="*/ 37 h 37"/>
                <a:gd name="T14" fmla="*/ 4 w 26"/>
                <a:gd name="T15" fmla="*/ 34 h 37"/>
                <a:gd name="T16" fmla="*/ 0 w 26"/>
                <a:gd name="T17" fmla="*/ 26 h 37"/>
                <a:gd name="T18" fmla="*/ 2 w 26"/>
                <a:gd name="T19" fmla="*/ 21 h 37"/>
                <a:gd name="T20" fmla="*/ 6 w 26"/>
                <a:gd name="T21" fmla="*/ 18 h 37"/>
                <a:gd name="T22" fmla="*/ 3 w 26"/>
                <a:gd name="T23" fmla="*/ 15 h 37"/>
                <a:gd name="T24" fmla="*/ 1 w 26"/>
                <a:gd name="T25" fmla="*/ 10 h 37"/>
                <a:gd name="T26" fmla="*/ 4 w 26"/>
                <a:gd name="T27" fmla="*/ 2 h 37"/>
                <a:gd name="T28" fmla="*/ 13 w 26"/>
                <a:gd name="T29" fmla="*/ 0 h 37"/>
                <a:gd name="T30" fmla="*/ 22 w 26"/>
                <a:gd name="T31" fmla="*/ 2 h 37"/>
                <a:gd name="T32" fmla="*/ 25 w 26"/>
                <a:gd name="T33" fmla="*/ 10 h 37"/>
                <a:gd name="T34" fmla="*/ 17 w 26"/>
                <a:gd name="T35" fmla="*/ 26 h 37"/>
                <a:gd name="T36" fmla="*/ 16 w 26"/>
                <a:gd name="T37" fmla="*/ 22 h 37"/>
                <a:gd name="T38" fmla="*/ 13 w 26"/>
                <a:gd name="T39" fmla="*/ 21 h 37"/>
                <a:gd name="T40" fmla="*/ 10 w 26"/>
                <a:gd name="T41" fmla="*/ 22 h 37"/>
                <a:gd name="T42" fmla="*/ 9 w 26"/>
                <a:gd name="T43" fmla="*/ 26 h 37"/>
                <a:gd name="T44" fmla="*/ 10 w 26"/>
                <a:gd name="T45" fmla="*/ 29 h 37"/>
                <a:gd name="T46" fmla="*/ 13 w 26"/>
                <a:gd name="T47" fmla="*/ 30 h 37"/>
                <a:gd name="T48" fmla="*/ 16 w 26"/>
                <a:gd name="T49" fmla="*/ 29 h 37"/>
                <a:gd name="T50" fmla="*/ 17 w 26"/>
                <a:gd name="T51" fmla="*/ 26 h 37"/>
                <a:gd name="T52" fmla="*/ 16 w 26"/>
                <a:gd name="T53" fmla="*/ 10 h 37"/>
                <a:gd name="T54" fmla="*/ 16 w 26"/>
                <a:gd name="T55" fmla="*/ 7 h 37"/>
                <a:gd name="T56" fmla="*/ 13 w 26"/>
                <a:gd name="T57" fmla="*/ 6 h 37"/>
                <a:gd name="T58" fmla="*/ 10 w 26"/>
                <a:gd name="T59" fmla="*/ 7 h 37"/>
                <a:gd name="T60" fmla="*/ 10 w 26"/>
                <a:gd name="T61" fmla="*/ 10 h 37"/>
                <a:gd name="T62" fmla="*/ 10 w 26"/>
                <a:gd name="T63" fmla="*/ 14 h 37"/>
                <a:gd name="T64" fmla="*/ 13 w 26"/>
                <a:gd name="T65" fmla="*/ 15 h 37"/>
                <a:gd name="T66" fmla="*/ 16 w 26"/>
                <a:gd name="T67" fmla="*/ 14 h 37"/>
                <a:gd name="T68" fmla="*/ 16 w 26"/>
                <a:gd name="T69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" h="37">
                  <a:moveTo>
                    <a:pt x="25" y="10"/>
                  </a:moveTo>
                  <a:cubicBezTo>
                    <a:pt x="25" y="12"/>
                    <a:pt x="24" y="13"/>
                    <a:pt x="23" y="15"/>
                  </a:cubicBezTo>
                  <a:cubicBezTo>
                    <a:pt x="23" y="16"/>
                    <a:pt x="21" y="17"/>
                    <a:pt x="20" y="18"/>
                  </a:cubicBezTo>
                  <a:cubicBezTo>
                    <a:pt x="22" y="19"/>
                    <a:pt x="23" y="20"/>
                    <a:pt x="24" y="21"/>
                  </a:cubicBezTo>
                  <a:cubicBezTo>
                    <a:pt x="25" y="23"/>
                    <a:pt x="26" y="25"/>
                    <a:pt x="26" y="26"/>
                  </a:cubicBezTo>
                  <a:cubicBezTo>
                    <a:pt x="26" y="30"/>
                    <a:pt x="24" y="32"/>
                    <a:pt x="22" y="34"/>
                  </a:cubicBezTo>
                  <a:cubicBezTo>
                    <a:pt x="20" y="36"/>
                    <a:pt x="17" y="37"/>
                    <a:pt x="13" y="37"/>
                  </a:cubicBezTo>
                  <a:cubicBezTo>
                    <a:pt x="9" y="37"/>
                    <a:pt x="6" y="36"/>
                    <a:pt x="4" y="34"/>
                  </a:cubicBezTo>
                  <a:cubicBezTo>
                    <a:pt x="2" y="32"/>
                    <a:pt x="0" y="30"/>
                    <a:pt x="0" y="26"/>
                  </a:cubicBezTo>
                  <a:cubicBezTo>
                    <a:pt x="0" y="25"/>
                    <a:pt x="1" y="23"/>
                    <a:pt x="2" y="21"/>
                  </a:cubicBezTo>
                  <a:cubicBezTo>
                    <a:pt x="3" y="20"/>
                    <a:pt x="4" y="19"/>
                    <a:pt x="6" y="18"/>
                  </a:cubicBezTo>
                  <a:cubicBezTo>
                    <a:pt x="5" y="17"/>
                    <a:pt x="3" y="16"/>
                    <a:pt x="3" y="15"/>
                  </a:cubicBezTo>
                  <a:cubicBezTo>
                    <a:pt x="2" y="13"/>
                    <a:pt x="1" y="12"/>
                    <a:pt x="1" y="10"/>
                  </a:cubicBezTo>
                  <a:cubicBezTo>
                    <a:pt x="1" y="7"/>
                    <a:pt x="2" y="4"/>
                    <a:pt x="4" y="2"/>
                  </a:cubicBezTo>
                  <a:cubicBezTo>
                    <a:pt x="7" y="1"/>
                    <a:pt x="9" y="0"/>
                    <a:pt x="13" y="0"/>
                  </a:cubicBezTo>
                  <a:cubicBezTo>
                    <a:pt x="17" y="0"/>
                    <a:pt x="19" y="1"/>
                    <a:pt x="22" y="2"/>
                  </a:cubicBezTo>
                  <a:cubicBezTo>
                    <a:pt x="24" y="4"/>
                    <a:pt x="25" y="7"/>
                    <a:pt x="25" y="10"/>
                  </a:cubicBezTo>
                  <a:close/>
                  <a:moveTo>
                    <a:pt x="17" y="26"/>
                  </a:moveTo>
                  <a:cubicBezTo>
                    <a:pt x="17" y="24"/>
                    <a:pt x="17" y="23"/>
                    <a:pt x="16" y="22"/>
                  </a:cubicBezTo>
                  <a:cubicBezTo>
                    <a:pt x="15" y="22"/>
                    <a:pt x="14" y="21"/>
                    <a:pt x="13" y="21"/>
                  </a:cubicBezTo>
                  <a:cubicBezTo>
                    <a:pt x="12" y="21"/>
                    <a:pt x="11" y="22"/>
                    <a:pt x="10" y="22"/>
                  </a:cubicBezTo>
                  <a:cubicBezTo>
                    <a:pt x="9" y="23"/>
                    <a:pt x="9" y="24"/>
                    <a:pt x="9" y="26"/>
                  </a:cubicBezTo>
                  <a:cubicBezTo>
                    <a:pt x="9" y="27"/>
                    <a:pt x="9" y="28"/>
                    <a:pt x="10" y="29"/>
                  </a:cubicBezTo>
                  <a:cubicBezTo>
                    <a:pt x="11" y="30"/>
                    <a:pt x="12" y="30"/>
                    <a:pt x="13" y="30"/>
                  </a:cubicBezTo>
                  <a:cubicBezTo>
                    <a:pt x="14" y="30"/>
                    <a:pt x="15" y="30"/>
                    <a:pt x="16" y="29"/>
                  </a:cubicBezTo>
                  <a:cubicBezTo>
                    <a:pt x="17" y="28"/>
                    <a:pt x="17" y="27"/>
                    <a:pt x="17" y="26"/>
                  </a:cubicBezTo>
                  <a:close/>
                  <a:moveTo>
                    <a:pt x="16" y="10"/>
                  </a:moveTo>
                  <a:cubicBezTo>
                    <a:pt x="16" y="9"/>
                    <a:pt x="16" y="8"/>
                    <a:pt x="16" y="7"/>
                  </a:cubicBezTo>
                  <a:cubicBezTo>
                    <a:pt x="15" y="7"/>
                    <a:pt x="14" y="6"/>
                    <a:pt x="13" y="6"/>
                  </a:cubicBezTo>
                  <a:cubicBezTo>
                    <a:pt x="12" y="6"/>
                    <a:pt x="11" y="7"/>
                    <a:pt x="10" y="7"/>
                  </a:cubicBezTo>
                  <a:cubicBezTo>
                    <a:pt x="10" y="8"/>
                    <a:pt x="10" y="9"/>
                    <a:pt x="10" y="10"/>
                  </a:cubicBezTo>
                  <a:cubicBezTo>
                    <a:pt x="10" y="12"/>
                    <a:pt x="10" y="13"/>
                    <a:pt x="10" y="14"/>
                  </a:cubicBezTo>
                  <a:cubicBezTo>
                    <a:pt x="11" y="14"/>
                    <a:pt x="12" y="15"/>
                    <a:pt x="13" y="15"/>
                  </a:cubicBezTo>
                  <a:cubicBezTo>
                    <a:pt x="14" y="15"/>
                    <a:pt x="15" y="14"/>
                    <a:pt x="16" y="14"/>
                  </a:cubicBezTo>
                  <a:cubicBezTo>
                    <a:pt x="16" y="13"/>
                    <a:pt x="16" y="12"/>
                    <a:pt x="16" y="1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iSliḋé"/>
            <p:cNvSpPr/>
            <p:nvPr/>
          </p:nvSpPr>
          <p:spPr bwMode="auto">
            <a:xfrm>
              <a:off x="6550942" y="2219595"/>
              <a:ext cx="91932" cy="136718"/>
            </a:xfrm>
            <a:custGeom>
              <a:avLst/>
              <a:gdLst>
                <a:gd name="T0" fmla="*/ 1 w 25"/>
                <a:gd name="T1" fmla="*/ 21 h 37"/>
                <a:gd name="T2" fmla="*/ 3 w 25"/>
                <a:gd name="T3" fmla="*/ 0 h 37"/>
                <a:gd name="T4" fmla="*/ 24 w 25"/>
                <a:gd name="T5" fmla="*/ 0 h 37"/>
                <a:gd name="T6" fmla="*/ 24 w 25"/>
                <a:gd name="T7" fmla="*/ 7 h 37"/>
                <a:gd name="T8" fmla="*/ 10 w 25"/>
                <a:gd name="T9" fmla="*/ 7 h 37"/>
                <a:gd name="T10" fmla="*/ 9 w 25"/>
                <a:gd name="T11" fmla="*/ 14 h 37"/>
                <a:gd name="T12" fmla="*/ 11 w 25"/>
                <a:gd name="T13" fmla="*/ 13 h 37"/>
                <a:gd name="T14" fmla="*/ 14 w 25"/>
                <a:gd name="T15" fmla="*/ 13 h 37"/>
                <a:gd name="T16" fmla="*/ 22 w 25"/>
                <a:gd name="T17" fmla="*/ 16 h 37"/>
                <a:gd name="T18" fmla="*/ 25 w 25"/>
                <a:gd name="T19" fmla="*/ 25 h 37"/>
                <a:gd name="T20" fmla="*/ 22 w 25"/>
                <a:gd name="T21" fmla="*/ 33 h 37"/>
                <a:gd name="T22" fmla="*/ 13 w 25"/>
                <a:gd name="T23" fmla="*/ 37 h 37"/>
                <a:gd name="T24" fmla="*/ 4 w 25"/>
                <a:gd name="T25" fmla="*/ 34 h 37"/>
                <a:gd name="T26" fmla="*/ 0 w 25"/>
                <a:gd name="T27" fmla="*/ 27 h 37"/>
                <a:gd name="T28" fmla="*/ 0 w 25"/>
                <a:gd name="T29" fmla="*/ 26 h 37"/>
                <a:gd name="T30" fmla="*/ 8 w 25"/>
                <a:gd name="T31" fmla="*/ 26 h 37"/>
                <a:gd name="T32" fmla="*/ 9 w 25"/>
                <a:gd name="T33" fmla="*/ 29 h 37"/>
                <a:gd name="T34" fmla="*/ 13 w 25"/>
                <a:gd name="T35" fmla="*/ 30 h 37"/>
                <a:gd name="T36" fmla="*/ 16 w 25"/>
                <a:gd name="T37" fmla="*/ 29 h 37"/>
                <a:gd name="T38" fmla="*/ 17 w 25"/>
                <a:gd name="T39" fmla="*/ 25 h 37"/>
                <a:gd name="T40" fmla="*/ 16 w 25"/>
                <a:gd name="T41" fmla="*/ 20 h 37"/>
                <a:gd name="T42" fmla="*/ 12 w 25"/>
                <a:gd name="T43" fmla="*/ 18 h 37"/>
                <a:gd name="T44" fmla="*/ 10 w 25"/>
                <a:gd name="T45" fmla="*/ 19 h 37"/>
                <a:gd name="T46" fmla="*/ 8 w 25"/>
                <a:gd name="T47" fmla="*/ 21 h 37"/>
                <a:gd name="T48" fmla="*/ 1 w 25"/>
                <a:gd name="T49" fmla="*/ 2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" h="37">
                  <a:moveTo>
                    <a:pt x="1" y="2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10" y="13"/>
                    <a:pt x="11" y="13"/>
                  </a:cubicBezTo>
                  <a:cubicBezTo>
                    <a:pt x="12" y="13"/>
                    <a:pt x="13" y="13"/>
                    <a:pt x="14" y="13"/>
                  </a:cubicBezTo>
                  <a:cubicBezTo>
                    <a:pt x="18" y="13"/>
                    <a:pt x="20" y="14"/>
                    <a:pt x="22" y="16"/>
                  </a:cubicBezTo>
                  <a:cubicBezTo>
                    <a:pt x="24" y="18"/>
                    <a:pt x="25" y="21"/>
                    <a:pt x="25" y="25"/>
                  </a:cubicBezTo>
                  <a:cubicBezTo>
                    <a:pt x="25" y="28"/>
                    <a:pt x="24" y="31"/>
                    <a:pt x="22" y="33"/>
                  </a:cubicBezTo>
                  <a:cubicBezTo>
                    <a:pt x="20" y="36"/>
                    <a:pt x="17" y="37"/>
                    <a:pt x="13" y="37"/>
                  </a:cubicBezTo>
                  <a:cubicBezTo>
                    <a:pt x="9" y="37"/>
                    <a:pt x="6" y="36"/>
                    <a:pt x="4" y="34"/>
                  </a:cubicBezTo>
                  <a:cubicBezTo>
                    <a:pt x="1" y="32"/>
                    <a:pt x="0" y="30"/>
                    <a:pt x="0" y="2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9" y="29"/>
                  </a:cubicBezTo>
                  <a:cubicBezTo>
                    <a:pt x="10" y="30"/>
                    <a:pt x="11" y="30"/>
                    <a:pt x="13" y="30"/>
                  </a:cubicBezTo>
                  <a:cubicBezTo>
                    <a:pt x="14" y="30"/>
                    <a:pt x="15" y="30"/>
                    <a:pt x="16" y="29"/>
                  </a:cubicBezTo>
                  <a:cubicBezTo>
                    <a:pt x="16" y="28"/>
                    <a:pt x="17" y="26"/>
                    <a:pt x="17" y="25"/>
                  </a:cubicBezTo>
                  <a:cubicBezTo>
                    <a:pt x="17" y="23"/>
                    <a:pt x="16" y="21"/>
                    <a:pt x="16" y="20"/>
                  </a:cubicBezTo>
                  <a:cubicBezTo>
                    <a:pt x="15" y="19"/>
                    <a:pt x="14" y="18"/>
                    <a:pt x="12" y="18"/>
                  </a:cubicBezTo>
                  <a:cubicBezTo>
                    <a:pt x="11" y="18"/>
                    <a:pt x="10" y="19"/>
                    <a:pt x="10" y="19"/>
                  </a:cubicBezTo>
                  <a:cubicBezTo>
                    <a:pt x="9" y="20"/>
                    <a:pt x="8" y="20"/>
                    <a:pt x="8" y="21"/>
                  </a:cubicBezTo>
                  <a:lnTo>
                    <a:pt x="1" y="2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îśļiḑè"/>
            <p:cNvSpPr/>
            <p:nvPr/>
          </p:nvSpPr>
          <p:spPr bwMode="auto">
            <a:xfrm>
              <a:off x="6659374" y="2219595"/>
              <a:ext cx="127289" cy="136718"/>
            </a:xfrm>
            <a:custGeom>
              <a:avLst/>
              <a:gdLst>
                <a:gd name="T0" fmla="*/ 0 w 34"/>
                <a:gd name="T1" fmla="*/ 7 h 37"/>
                <a:gd name="T2" fmla="*/ 2 w 34"/>
                <a:gd name="T3" fmla="*/ 2 h 37"/>
                <a:gd name="T4" fmla="*/ 8 w 34"/>
                <a:gd name="T5" fmla="*/ 0 h 37"/>
                <a:gd name="T6" fmla="*/ 14 w 34"/>
                <a:gd name="T7" fmla="*/ 2 h 37"/>
                <a:gd name="T8" fmla="*/ 16 w 34"/>
                <a:gd name="T9" fmla="*/ 7 h 37"/>
                <a:gd name="T10" fmla="*/ 16 w 34"/>
                <a:gd name="T11" fmla="*/ 9 h 37"/>
                <a:gd name="T12" fmla="*/ 14 w 34"/>
                <a:gd name="T13" fmla="*/ 14 h 37"/>
                <a:gd name="T14" fmla="*/ 8 w 34"/>
                <a:gd name="T15" fmla="*/ 17 h 37"/>
                <a:gd name="T16" fmla="*/ 2 w 34"/>
                <a:gd name="T17" fmla="*/ 14 h 37"/>
                <a:gd name="T18" fmla="*/ 0 w 34"/>
                <a:gd name="T19" fmla="*/ 9 h 37"/>
                <a:gd name="T20" fmla="*/ 0 w 34"/>
                <a:gd name="T21" fmla="*/ 7 h 37"/>
                <a:gd name="T22" fmla="*/ 6 w 34"/>
                <a:gd name="T23" fmla="*/ 9 h 37"/>
                <a:gd name="T24" fmla="*/ 6 w 34"/>
                <a:gd name="T25" fmla="*/ 11 h 37"/>
                <a:gd name="T26" fmla="*/ 8 w 34"/>
                <a:gd name="T27" fmla="*/ 12 h 37"/>
                <a:gd name="T28" fmla="*/ 10 w 34"/>
                <a:gd name="T29" fmla="*/ 11 h 37"/>
                <a:gd name="T30" fmla="*/ 11 w 34"/>
                <a:gd name="T31" fmla="*/ 9 h 37"/>
                <a:gd name="T32" fmla="*/ 11 w 34"/>
                <a:gd name="T33" fmla="*/ 7 h 37"/>
                <a:gd name="T34" fmla="*/ 10 w 34"/>
                <a:gd name="T35" fmla="*/ 5 h 37"/>
                <a:gd name="T36" fmla="*/ 8 w 34"/>
                <a:gd name="T37" fmla="*/ 4 h 37"/>
                <a:gd name="T38" fmla="*/ 6 w 34"/>
                <a:gd name="T39" fmla="*/ 5 h 37"/>
                <a:gd name="T40" fmla="*/ 6 w 34"/>
                <a:gd name="T41" fmla="*/ 7 h 37"/>
                <a:gd name="T42" fmla="*/ 6 w 34"/>
                <a:gd name="T43" fmla="*/ 9 h 37"/>
                <a:gd name="T44" fmla="*/ 10 w 34"/>
                <a:gd name="T45" fmla="*/ 34 h 37"/>
                <a:gd name="T46" fmla="*/ 6 w 34"/>
                <a:gd name="T47" fmla="*/ 32 h 37"/>
                <a:gd name="T48" fmla="*/ 23 w 34"/>
                <a:gd name="T49" fmla="*/ 4 h 37"/>
                <a:gd name="T50" fmla="*/ 27 w 34"/>
                <a:gd name="T51" fmla="*/ 5 h 37"/>
                <a:gd name="T52" fmla="*/ 10 w 34"/>
                <a:gd name="T53" fmla="*/ 34 h 37"/>
                <a:gd name="T54" fmla="*/ 18 w 34"/>
                <a:gd name="T55" fmla="*/ 28 h 37"/>
                <a:gd name="T56" fmla="*/ 20 w 34"/>
                <a:gd name="T57" fmla="*/ 22 h 37"/>
                <a:gd name="T58" fmla="*/ 26 w 34"/>
                <a:gd name="T59" fmla="*/ 20 h 37"/>
                <a:gd name="T60" fmla="*/ 32 w 34"/>
                <a:gd name="T61" fmla="*/ 22 h 37"/>
                <a:gd name="T62" fmla="*/ 34 w 34"/>
                <a:gd name="T63" fmla="*/ 28 h 37"/>
                <a:gd name="T64" fmla="*/ 34 w 34"/>
                <a:gd name="T65" fmla="*/ 29 h 37"/>
                <a:gd name="T66" fmla="*/ 32 w 34"/>
                <a:gd name="T67" fmla="*/ 35 h 37"/>
                <a:gd name="T68" fmla="*/ 26 w 34"/>
                <a:gd name="T69" fmla="*/ 37 h 37"/>
                <a:gd name="T70" fmla="*/ 20 w 34"/>
                <a:gd name="T71" fmla="*/ 35 h 37"/>
                <a:gd name="T72" fmla="*/ 18 w 34"/>
                <a:gd name="T73" fmla="*/ 29 h 37"/>
                <a:gd name="T74" fmla="*/ 18 w 34"/>
                <a:gd name="T75" fmla="*/ 28 h 37"/>
                <a:gd name="T76" fmla="*/ 23 w 34"/>
                <a:gd name="T77" fmla="*/ 29 h 37"/>
                <a:gd name="T78" fmla="*/ 24 w 34"/>
                <a:gd name="T79" fmla="*/ 32 h 37"/>
                <a:gd name="T80" fmla="*/ 26 w 34"/>
                <a:gd name="T81" fmla="*/ 32 h 37"/>
                <a:gd name="T82" fmla="*/ 28 w 34"/>
                <a:gd name="T83" fmla="*/ 32 h 37"/>
                <a:gd name="T84" fmla="*/ 28 w 34"/>
                <a:gd name="T85" fmla="*/ 29 h 37"/>
                <a:gd name="T86" fmla="*/ 28 w 34"/>
                <a:gd name="T87" fmla="*/ 28 h 37"/>
                <a:gd name="T88" fmla="*/ 28 w 34"/>
                <a:gd name="T89" fmla="*/ 26 h 37"/>
                <a:gd name="T90" fmla="*/ 26 w 34"/>
                <a:gd name="T91" fmla="*/ 25 h 37"/>
                <a:gd name="T92" fmla="*/ 24 w 34"/>
                <a:gd name="T93" fmla="*/ 26 h 37"/>
                <a:gd name="T94" fmla="*/ 23 w 34"/>
                <a:gd name="T95" fmla="*/ 28 h 37"/>
                <a:gd name="T96" fmla="*/ 23 w 34"/>
                <a:gd name="T9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" h="37">
                  <a:moveTo>
                    <a:pt x="0" y="7"/>
                  </a:moveTo>
                  <a:cubicBezTo>
                    <a:pt x="0" y="5"/>
                    <a:pt x="1" y="3"/>
                    <a:pt x="2" y="2"/>
                  </a:cubicBezTo>
                  <a:cubicBezTo>
                    <a:pt x="4" y="0"/>
                    <a:pt x="6" y="0"/>
                    <a:pt x="8" y="0"/>
                  </a:cubicBezTo>
                  <a:cubicBezTo>
                    <a:pt x="11" y="0"/>
                    <a:pt x="13" y="0"/>
                    <a:pt x="14" y="2"/>
                  </a:cubicBezTo>
                  <a:cubicBezTo>
                    <a:pt x="16" y="3"/>
                    <a:pt x="16" y="5"/>
                    <a:pt x="16" y="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1"/>
                    <a:pt x="16" y="13"/>
                    <a:pt x="14" y="14"/>
                  </a:cubicBezTo>
                  <a:cubicBezTo>
                    <a:pt x="13" y="16"/>
                    <a:pt x="11" y="17"/>
                    <a:pt x="8" y="17"/>
                  </a:cubicBezTo>
                  <a:cubicBezTo>
                    <a:pt x="6" y="17"/>
                    <a:pt x="4" y="16"/>
                    <a:pt x="2" y="14"/>
                  </a:cubicBezTo>
                  <a:cubicBezTo>
                    <a:pt x="1" y="13"/>
                    <a:pt x="0" y="11"/>
                    <a:pt x="0" y="9"/>
                  </a:cubicBezTo>
                  <a:lnTo>
                    <a:pt x="0" y="7"/>
                  </a:lnTo>
                  <a:close/>
                  <a:moveTo>
                    <a:pt x="6" y="9"/>
                  </a:moveTo>
                  <a:cubicBezTo>
                    <a:pt x="6" y="10"/>
                    <a:pt x="6" y="11"/>
                    <a:pt x="6" y="11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9" y="12"/>
                    <a:pt x="10" y="12"/>
                    <a:pt x="10" y="11"/>
                  </a:cubicBezTo>
                  <a:cubicBezTo>
                    <a:pt x="11" y="11"/>
                    <a:pt x="11" y="10"/>
                    <a:pt x="11" y="9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0" y="5"/>
                  </a:cubicBezTo>
                  <a:cubicBezTo>
                    <a:pt x="10" y="5"/>
                    <a:pt x="9" y="4"/>
                    <a:pt x="8" y="4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6" y="6"/>
                    <a:pt x="6" y="6"/>
                    <a:pt x="6" y="7"/>
                  </a:cubicBezTo>
                  <a:lnTo>
                    <a:pt x="6" y="9"/>
                  </a:lnTo>
                  <a:close/>
                  <a:moveTo>
                    <a:pt x="10" y="34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7" y="5"/>
                    <a:pt x="27" y="5"/>
                    <a:pt x="27" y="5"/>
                  </a:cubicBezTo>
                  <a:lnTo>
                    <a:pt x="10" y="34"/>
                  </a:lnTo>
                  <a:close/>
                  <a:moveTo>
                    <a:pt x="18" y="28"/>
                  </a:moveTo>
                  <a:cubicBezTo>
                    <a:pt x="18" y="25"/>
                    <a:pt x="18" y="24"/>
                    <a:pt x="20" y="22"/>
                  </a:cubicBezTo>
                  <a:cubicBezTo>
                    <a:pt x="21" y="21"/>
                    <a:pt x="23" y="20"/>
                    <a:pt x="26" y="20"/>
                  </a:cubicBezTo>
                  <a:cubicBezTo>
                    <a:pt x="28" y="20"/>
                    <a:pt x="30" y="21"/>
                    <a:pt x="32" y="22"/>
                  </a:cubicBezTo>
                  <a:cubicBezTo>
                    <a:pt x="33" y="24"/>
                    <a:pt x="34" y="25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32"/>
                    <a:pt x="33" y="33"/>
                    <a:pt x="32" y="35"/>
                  </a:cubicBezTo>
                  <a:cubicBezTo>
                    <a:pt x="30" y="36"/>
                    <a:pt x="28" y="37"/>
                    <a:pt x="26" y="37"/>
                  </a:cubicBezTo>
                  <a:cubicBezTo>
                    <a:pt x="23" y="37"/>
                    <a:pt x="21" y="36"/>
                    <a:pt x="20" y="35"/>
                  </a:cubicBezTo>
                  <a:cubicBezTo>
                    <a:pt x="18" y="33"/>
                    <a:pt x="18" y="32"/>
                    <a:pt x="18" y="29"/>
                  </a:cubicBezTo>
                  <a:lnTo>
                    <a:pt x="18" y="28"/>
                  </a:lnTo>
                  <a:close/>
                  <a:moveTo>
                    <a:pt x="23" y="29"/>
                  </a:moveTo>
                  <a:cubicBezTo>
                    <a:pt x="23" y="30"/>
                    <a:pt x="23" y="31"/>
                    <a:pt x="24" y="32"/>
                  </a:cubicBezTo>
                  <a:cubicBezTo>
                    <a:pt x="24" y="32"/>
                    <a:pt x="25" y="32"/>
                    <a:pt x="26" y="32"/>
                  </a:cubicBezTo>
                  <a:cubicBezTo>
                    <a:pt x="27" y="32"/>
                    <a:pt x="27" y="32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7" y="25"/>
                    <a:pt x="26" y="25"/>
                    <a:pt x="26" y="25"/>
                  </a:cubicBezTo>
                  <a:cubicBezTo>
                    <a:pt x="25" y="25"/>
                    <a:pt x="24" y="25"/>
                    <a:pt x="24" y="26"/>
                  </a:cubicBezTo>
                  <a:cubicBezTo>
                    <a:pt x="23" y="26"/>
                    <a:pt x="23" y="27"/>
                    <a:pt x="23" y="28"/>
                  </a:cubicBezTo>
                  <a:lnTo>
                    <a:pt x="23" y="2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îşľïḋe"/>
            <p:cNvSpPr/>
            <p:nvPr/>
          </p:nvSpPr>
          <p:spPr bwMode="auto">
            <a:xfrm>
              <a:off x="7177959" y="2361027"/>
              <a:ext cx="84859" cy="240435"/>
            </a:xfrm>
            <a:custGeom>
              <a:avLst/>
              <a:gdLst>
                <a:gd name="T0" fmla="*/ 12 w 23"/>
                <a:gd name="T1" fmla="*/ 10 h 65"/>
                <a:gd name="T2" fmla="*/ 17 w 23"/>
                <a:gd name="T3" fmla="*/ 5 h 65"/>
                <a:gd name="T4" fmla="*/ 12 w 23"/>
                <a:gd name="T5" fmla="*/ 0 h 65"/>
                <a:gd name="T6" fmla="*/ 7 w 23"/>
                <a:gd name="T7" fmla="*/ 5 h 65"/>
                <a:gd name="T8" fmla="*/ 12 w 23"/>
                <a:gd name="T9" fmla="*/ 10 h 65"/>
                <a:gd name="T10" fmla="*/ 23 w 23"/>
                <a:gd name="T11" fmla="*/ 16 h 65"/>
                <a:gd name="T12" fmla="*/ 18 w 23"/>
                <a:gd name="T13" fmla="*/ 12 h 65"/>
                <a:gd name="T14" fmla="*/ 4 w 23"/>
                <a:gd name="T15" fmla="*/ 12 h 65"/>
                <a:gd name="T16" fmla="*/ 0 w 23"/>
                <a:gd name="T17" fmla="*/ 16 h 65"/>
                <a:gd name="T18" fmla="*/ 0 w 23"/>
                <a:gd name="T19" fmla="*/ 34 h 65"/>
                <a:gd name="T20" fmla="*/ 2 w 23"/>
                <a:gd name="T21" fmla="*/ 36 h 65"/>
                <a:gd name="T22" fmla="*/ 4 w 23"/>
                <a:gd name="T23" fmla="*/ 34 h 65"/>
                <a:gd name="T24" fmla="*/ 4 w 23"/>
                <a:gd name="T25" fmla="*/ 18 h 65"/>
                <a:gd name="T26" fmla="*/ 5 w 23"/>
                <a:gd name="T27" fmla="*/ 18 h 65"/>
                <a:gd name="T28" fmla="*/ 5 w 23"/>
                <a:gd name="T29" fmla="*/ 62 h 65"/>
                <a:gd name="T30" fmla="*/ 8 w 23"/>
                <a:gd name="T31" fmla="*/ 65 h 65"/>
                <a:gd name="T32" fmla="*/ 11 w 23"/>
                <a:gd name="T33" fmla="*/ 62 h 65"/>
                <a:gd name="T34" fmla="*/ 11 w 23"/>
                <a:gd name="T35" fmla="*/ 38 h 65"/>
                <a:gd name="T36" fmla="*/ 12 w 23"/>
                <a:gd name="T37" fmla="*/ 38 h 65"/>
                <a:gd name="T38" fmla="*/ 12 w 23"/>
                <a:gd name="T39" fmla="*/ 62 h 65"/>
                <a:gd name="T40" fmla="*/ 15 w 23"/>
                <a:gd name="T41" fmla="*/ 65 h 65"/>
                <a:gd name="T42" fmla="*/ 18 w 23"/>
                <a:gd name="T43" fmla="*/ 62 h 65"/>
                <a:gd name="T44" fmla="*/ 18 w 23"/>
                <a:gd name="T45" fmla="*/ 18 h 65"/>
                <a:gd name="T46" fmla="*/ 19 w 23"/>
                <a:gd name="T47" fmla="*/ 18 h 65"/>
                <a:gd name="T48" fmla="*/ 19 w 23"/>
                <a:gd name="T49" fmla="*/ 34 h 65"/>
                <a:gd name="T50" fmla="*/ 21 w 23"/>
                <a:gd name="T51" fmla="*/ 36 h 65"/>
                <a:gd name="T52" fmla="*/ 23 w 23"/>
                <a:gd name="T53" fmla="*/ 34 h 65"/>
                <a:gd name="T54" fmla="*/ 23 w 23"/>
                <a:gd name="T55" fmla="*/ 1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65">
                  <a:moveTo>
                    <a:pt x="12" y="10"/>
                  </a:moveTo>
                  <a:cubicBezTo>
                    <a:pt x="14" y="10"/>
                    <a:pt x="17" y="8"/>
                    <a:pt x="17" y="5"/>
                  </a:cubicBezTo>
                  <a:cubicBezTo>
                    <a:pt x="17" y="2"/>
                    <a:pt x="14" y="0"/>
                    <a:pt x="12" y="0"/>
                  </a:cubicBezTo>
                  <a:cubicBezTo>
                    <a:pt x="9" y="0"/>
                    <a:pt x="7" y="2"/>
                    <a:pt x="7" y="5"/>
                  </a:cubicBezTo>
                  <a:cubicBezTo>
                    <a:pt x="7" y="8"/>
                    <a:pt x="9" y="10"/>
                    <a:pt x="12" y="10"/>
                  </a:cubicBezTo>
                  <a:close/>
                  <a:moveTo>
                    <a:pt x="23" y="16"/>
                  </a:moveTo>
                  <a:cubicBezTo>
                    <a:pt x="23" y="14"/>
                    <a:pt x="21" y="12"/>
                    <a:pt x="18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4"/>
                    <a:pt x="0" y="1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1" y="36"/>
                    <a:pt x="2" y="36"/>
                  </a:cubicBezTo>
                  <a:cubicBezTo>
                    <a:pt x="3" y="36"/>
                    <a:pt x="4" y="36"/>
                    <a:pt x="4" y="34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4"/>
                    <a:pt x="6" y="65"/>
                    <a:pt x="8" y="65"/>
                  </a:cubicBezTo>
                  <a:cubicBezTo>
                    <a:pt x="9" y="65"/>
                    <a:pt x="11" y="64"/>
                    <a:pt x="11" y="62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4"/>
                    <a:pt x="14" y="65"/>
                    <a:pt x="15" y="65"/>
                  </a:cubicBezTo>
                  <a:cubicBezTo>
                    <a:pt x="17" y="65"/>
                    <a:pt x="18" y="64"/>
                    <a:pt x="18" y="62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5"/>
                    <a:pt x="20" y="36"/>
                    <a:pt x="21" y="36"/>
                  </a:cubicBezTo>
                  <a:cubicBezTo>
                    <a:pt x="22" y="36"/>
                    <a:pt x="23" y="35"/>
                    <a:pt x="23" y="34"/>
                  </a:cubicBezTo>
                  <a:lnTo>
                    <a:pt x="23" y="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ïsļíďe"/>
            <p:cNvSpPr/>
            <p:nvPr/>
          </p:nvSpPr>
          <p:spPr bwMode="auto">
            <a:xfrm>
              <a:off x="7286391" y="2361027"/>
              <a:ext cx="84859" cy="240435"/>
            </a:xfrm>
            <a:custGeom>
              <a:avLst/>
              <a:gdLst>
                <a:gd name="T0" fmla="*/ 11 w 23"/>
                <a:gd name="T1" fmla="*/ 10 h 65"/>
                <a:gd name="T2" fmla="*/ 16 w 23"/>
                <a:gd name="T3" fmla="*/ 5 h 65"/>
                <a:gd name="T4" fmla="*/ 11 w 23"/>
                <a:gd name="T5" fmla="*/ 0 h 65"/>
                <a:gd name="T6" fmla="*/ 6 w 23"/>
                <a:gd name="T7" fmla="*/ 5 h 65"/>
                <a:gd name="T8" fmla="*/ 11 w 23"/>
                <a:gd name="T9" fmla="*/ 10 h 65"/>
                <a:gd name="T10" fmla="*/ 23 w 23"/>
                <a:gd name="T11" fmla="*/ 16 h 65"/>
                <a:gd name="T12" fmla="*/ 18 w 23"/>
                <a:gd name="T13" fmla="*/ 12 h 65"/>
                <a:gd name="T14" fmla="*/ 4 w 23"/>
                <a:gd name="T15" fmla="*/ 12 h 65"/>
                <a:gd name="T16" fmla="*/ 0 w 23"/>
                <a:gd name="T17" fmla="*/ 16 h 65"/>
                <a:gd name="T18" fmla="*/ 0 w 23"/>
                <a:gd name="T19" fmla="*/ 34 h 65"/>
                <a:gd name="T20" fmla="*/ 2 w 23"/>
                <a:gd name="T21" fmla="*/ 36 h 65"/>
                <a:gd name="T22" fmla="*/ 4 w 23"/>
                <a:gd name="T23" fmla="*/ 34 h 65"/>
                <a:gd name="T24" fmla="*/ 4 w 23"/>
                <a:gd name="T25" fmla="*/ 18 h 65"/>
                <a:gd name="T26" fmla="*/ 4 w 23"/>
                <a:gd name="T27" fmla="*/ 18 h 65"/>
                <a:gd name="T28" fmla="*/ 4 w 23"/>
                <a:gd name="T29" fmla="*/ 62 h 65"/>
                <a:gd name="T30" fmla="*/ 7 w 23"/>
                <a:gd name="T31" fmla="*/ 65 h 65"/>
                <a:gd name="T32" fmla="*/ 10 w 23"/>
                <a:gd name="T33" fmla="*/ 62 h 65"/>
                <a:gd name="T34" fmla="*/ 10 w 23"/>
                <a:gd name="T35" fmla="*/ 38 h 65"/>
                <a:gd name="T36" fmla="*/ 12 w 23"/>
                <a:gd name="T37" fmla="*/ 38 h 65"/>
                <a:gd name="T38" fmla="*/ 12 w 23"/>
                <a:gd name="T39" fmla="*/ 62 h 65"/>
                <a:gd name="T40" fmla="*/ 15 w 23"/>
                <a:gd name="T41" fmla="*/ 65 h 65"/>
                <a:gd name="T42" fmla="*/ 18 w 23"/>
                <a:gd name="T43" fmla="*/ 62 h 65"/>
                <a:gd name="T44" fmla="*/ 18 w 23"/>
                <a:gd name="T45" fmla="*/ 18 h 65"/>
                <a:gd name="T46" fmla="*/ 19 w 23"/>
                <a:gd name="T47" fmla="*/ 18 h 65"/>
                <a:gd name="T48" fmla="*/ 19 w 23"/>
                <a:gd name="T49" fmla="*/ 34 h 65"/>
                <a:gd name="T50" fmla="*/ 21 w 23"/>
                <a:gd name="T51" fmla="*/ 36 h 65"/>
                <a:gd name="T52" fmla="*/ 23 w 23"/>
                <a:gd name="T53" fmla="*/ 34 h 65"/>
                <a:gd name="T54" fmla="*/ 23 w 23"/>
                <a:gd name="T55" fmla="*/ 1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65">
                  <a:moveTo>
                    <a:pt x="11" y="10"/>
                  </a:moveTo>
                  <a:cubicBezTo>
                    <a:pt x="14" y="10"/>
                    <a:pt x="16" y="8"/>
                    <a:pt x="16" y="5"/>
                  </a:cubicBezTo>
                  <a:cubicBezTo>
                    <a:pt x="16" y="2"/>
                    <a:pt x="14" y="0"/>
                    <a:pt x="11" y="0"/>
                  </a:cubicBezTo>
                  <a:cubicBezTo>
                    <a:pt x="9" y="0"/>
                    <a:pt x="6" y="2"/>
                    <a:pt x="6" y="5"/>
                  </a:cubicBezTo>
                  <a:cubicBezTo>
                    <a:pt x="6" y="8"/>
                    <a:pt x="9" y="10"/>
                    <a:pt x="11" y="10"/>
                  </a:cubicBezTo>
                  <a:close/>
                  <a:moveTo>
                    <a:pt x="23" y="16"/>
                  </a:moveTo>
                  <a:cubicBezTo>
                    <a:pt x="23" y="14"/>
                    <a:pt x="21" y="12"/>
                    <a:pt x="18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4"/>
                    <a:pt x="0" y="1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0" y="36"/>
                    <a:pt x="2" y="36"/>
                  </a:cubicBezTo>
                  <a:cubicBezTo>
                    <a:pt x="3" y="36"/>
                    <a:pt x="4" y="36"/>
                    <a:pt x="4" y="34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4"/>
                    <a:pt x="6" y="65"/>
                    <a:pt x="7" y="65"/>
                  </a:cubicBezTo>
                  <a:cubicBezTo>
                    <a:pt x="9" y="65"/>
                    <a:pt x="10" y="64"/>
                    <a:pt x="10" y="62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4"/>
                    <a:pt x="13" y="65"/>
                    <a:pt x="15" y="65"/>
                  </a:cubicBezTo>
                  <a:cubicBezTo>
                    <a:pt x="17" y="65"/>
                    <a:pt x="18" y="64"/>
                    <a:pt x="18" y="62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5"/>
                    <a:pt x="20" y="36"/>
                    <a:pt x="21" y="36"/>
                  </a:cubicBezTo>
                  <a:cubicBezTo>
                    <a:pt x="22" y="36"/>
                    <a:pt x="23" y="35"/>
                    <a:pt x="23" y="34"/>
                  </a:cubicBezTo>
                  <a:lnTo>
                    <a:pt x="23" y="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išḻïḍè"/>
            <p:cNvSpPr/>
            <p:nvPr/>
          </p:nvSpPr>
          <p:spPr bwMode="auto">
            <a:xfrm>
              <a:off x="7390108" y="2361027"/>
              <a:ext cx="84859" cy="240435"/>
            </a:xfrm>
            <a:custGeom>
              <a:avLst/>
              <a:gdLst>
                <a:gd name="T0" fmla="*/ 12 w 23"/>
                <a:gd name="T1" fmla="*/ 10 h 65"/>
                <a:gd name="T2" fmla="*/ 17 w 23"/>
                <a:gd name="T3" fmla="*/ 5 h 65"/>
                <a:gd name="T4" fmla="*/ 12 w 23"/>
                <a:gd name="T5" fmla="*/ 0 h 65"/>
                <a:gd name="T6" fmla="*/ 7 w 23"/>
                <a:gd name="T7" fmla="*/ 5 h 65"/>
                <a:gd name="T8" fmla="*/ 12 w 23"/>
                <a:gd name="T9" fmla="*/ 10 h 65"/>
                <a:gd name="T10" fmla="*/ 23 w 23"/>
                <a:gd name="T11" fmla="*/ 16 h 65"/>
                <a:gd name="T12" fmla="*/ 19 w 23"/>
                <a:gd name="T13" fmla="*/ 12 h 65"/>
                <a:gd name="T14" fmla="*/ 5 w 23"/>
                <a:gd name="T15" fmla="*/ 12 h 65"/>
                <a:gd name="T16" fmla="*/ 0 w 23"/>
                <a:gd name="T17" fmla="*/ 16 h 65"/>
                <a:gd name="T18" fmla="*/ 0 w 23"/>
                <a:gd name="T19" fmla="*/ 34 h 65"/>
                <a:gd name="T20" fmla="*/ 2 w 23"/>
                <a:gd name="T21" fmla="*/ 36 h 65"/>
                <a:gd name="T22" fmla="*/ 4 w 23"/>
                <a:gd name="T23" fmla="*/ 34 h 65"/>
                <a:gd name="T24" fmla="*/ 4 w 23"/>
                <a:gd name="T25" fmla="*/ 18 h 65"/>
                <a:gd name="T26" fmla="*/ 5 w 23"/>
                <a:gd name="T27" fmla="*/ 18 h 65"/>
                <a:gd name="T28" fmla="*/ 5 w 23"/>
                <a:gd name="T29" fmla="*/ 62 h 65"/>
                <a:gd name="T30" fmla="*/ 8 w 23"/>
                <a:gd name="T31" fmla="*/ 65 h 65"/>
                <a:gd name="T32" fmla="*/ 11 w 23"/>
                <a:gd name="T33" fmla="*/ 62 h 65"/>
                <a:gd name="T34" fmla="*/ 11 w 23"/>
                <a:gd name="T35" fmla="*/ 38 h 65"/>
                <a:gd name="T36" fmla="*/ 13 w 23"/>
                <a:gd name="T37" fmla="*/ 38 h 65"/>
                <a:gd name="T38" fmla="*/ 13 w 23"/>
                <a:gd name="T39" fmla="*/ 62 h 65"/>
                <a:gd name="T40" fmla="*/ 16 w 23"/>
                <a:gd name="T41" fmla="*/ 65 h 65"/>
                <a:gd name="T42" fmla="*/ 19 w 23"/>
                <a:gd name="T43" fmla="*/ 62 h 65"/>
                <a:gd name="T44" fmla="*/ 19 w 23"/>
                <a:gd name="T45" fmla="*/ 18 h 65"/>
                <a:gd name="T46" fmla="*/ 19 w 23"/>
                <a:gd name="T47" fmla="*/ 18 h 65"/>
                <a:gd name="T48" fmla="*/ 19 w 23"/>
                <a:gd name="T49" fmla="*/ 34 h 65"/>
                <a:gd name="T50" fmla="*/ 21 w 23"/>
                <a:gd name="T51" fmla="*/ 36 h 65"/>
                <a:gd name="T52" fmla="*/ 23 w 23"/>
                <a:gd name="T53" fmla="*/ 34 h 65"/>
                <a:gd name="T54" fmla="*/ 23 w 23"/>
                <a:gd name="T55" fmla="*/ 1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65">
                  <a:moveTo>
                    <a:pt x="12" y="10"/>
                  </a:moveTo>
                  <a:cubicBezTo>
                    <a:pt x="15" y="10"/>
                    <a:pt x="17" y="8"/>
                    <a:pt x="17" y="5"/>
                  </a:cubicBezTo>
                  <a:cubicBezTo>
                    <a:pt x="17" y="2"/>
                    <a:pt x="15" y="0"/>
                    <a:pt x="12" y="0"/>
                  </a:cubicBezTo>
                  <a:cubicBezTo>
                    <a:pt x="9" y="0"/>
                    <a:pt x="7" y="2"/>
                    <a:pt x="7" y="5"/>
                  </a:cubicBezTo>
                  <a:cubicBezTo>
                    <a:pt x="7" y="8"/>
                    <a:pt x="9" y="10"/>
                    <a:pt x="12" y="10"/>
                  </a:cubicBezTo>
                  <a:close/>
                  <a:moveTo>
                    <a:pt x="23" y="16"/>
                  </a:moveTo>
                  <a:cubicBezTo>
                    <a:pt x="23" y="14"/>
                    <a:pt x="21" y="12"/>
                    <a:pt x="19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14"/>
                    <a:pt x="0" y="1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1" y="36"/>
                    <a:pt x="2" y="36"/>
                  </a:cubicBezTo>
                  <a:cubicBezTo>
                    <a:pt x="3" y="36"/>
                    <a:pt x="4" y="36"/>
                    <a:pt x="4" y="34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4"/>
                    <a:pt x="6" y="65"/>
                    <a:pt x="8" y="65"/>
                  </a:cubicBezTo>
                  <a:cubicBezTo>
                    <a:pt x="10" y="65"/>
                    <a:pt x="11" y="64"/>
                    <a:pt x="11" y="62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4"/>
                    <a:pt x="14" y="65"/>
                    <a:pt x="16" y="65"/>
                  </a:cubicBezTo>
                  <a:cubicBezTo>
                    <a:pt x="17" y="65"/>
                    <a:pt x="19" y="64"/>
                    <a:pt x="19" y="6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5"/>
                    <a:pt x="20" y="36"/>
                    <a:pt x="21" y="36"/>
                  </a:cubicBezTo>
                  <a:cubicBezTo>
                    <a:pt x="22" y="36"/>
                    <a:pt x="23" y="35"/>
                    <a:pt x="23" y="34"/>
                  </a:cubicBezTo>
                  <a:lnTo>
                    <a:pt x="23" y="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ïsľíďê"/>
            <p:cNvSpPr/>
            <p:nvPr/>
          </p:nvSpPr>
          <p:spPr bwMode="auto">
            <a:xfrm>
              <a:off x="7498540" y="2361027"/>
              <a:ext cx="84859" cy="240435"/>
            </a:xfrm>
            <a:custGeom>
              <a:avLst/>
              <a:gdLst>
                <a:gd name="T0" fmla="*/ 12 w 23"/>
                <a:gd name="T1" fmla="*/ 10 h 65"/>
                <a:gd name="T2" fmla="*/ 16 w 23"/>
                <a:gd name="T3" fmla="*/ 5 h 65"/>
                <a:gd name="T4" fmla="*/ 12 w 23"/>
                <a:gd name="T5" fmla="*/ 0 h 65"/>
                <a:gd name="T6" fmla="*/ 7 w 23"/>
                <a:gd name="T7" fmla="*/ 5 h 65"/>
                <a:gd name="T8" fmla="*/ 12 w 23"/>
                <a:gd name="T9" fmla="*/ 10 h 65"/>
                <a:gd name="T10" fmla="*/ 23 w 23"/>
                <a:gd name="T11" fmla="*/ 16 h 65"/>
                <a:gd name="T12" fmla="*/ 18 w 23"/>
                <a:gd name="T13" fmla="*/ 12 h 65"/>
                <a:gd name="T14" fmla="*/ 4 w 23"/>
                <a:gd name="T15" fmla="*/ 12 h 65"/>
                <a:gd name="T16" fmla="*/ 0 w 23"/>
                <a:gd name="T17" fmla="*/ 16 h 65"/>
                <a:gd name="T18" fmla="*/ 0 w 23"/>
                <a:gd name="T19" fmla="*/ 34 h 65"/>
                <a:gd name="T20" fmla="*/ 2 w 23"/>
                <a:gd name="T21" fmla="*/ 36 h 65"/>
                <a:gd name="T22" fmla="*/ 4 w 23"/>
                <a:gd name="T23" fmla="*/ 34 h 65"/>
                <a:gd name="T24" fmla="*/ 4 w 23"/>
                <a:gd name="T25" fmla="*/ 18 h 65"/>
                <a:gd name="T26" fmla="*/ 5 w 23"/>
                <a:gd name="T27" fmla="*/ 18 h 65"/>
                <a:gd name="T28" fmla="*/ 5 w 23"/>
                <a:gd name="T29" fmla="*/ 62 h 65"/>
                <a:gd name="T30" fmla="*/ 8 w 23"/>
                <a:gd name="T31" fmla="*/ 65 h 65"/>
                <a:gd name="T32" fmla="*/ 11 w 23"/>
                <a:gd name="T33" fmla="*/ 62 h 65"/>
                <a:gd name="T34" fmla="*/ 11 w 23"/>
                <a:gd name="T35" fmla="*/ 38 h 65"/>
                <a:gd name="T36" fmla="*/ 12 w 23"/>
                <a:gd name="T37" fmla="*/ 38 h 65"/>
                <a:gd name="T38" fmla="*/ 12 w 23"/>
                <a:gd name="T39" fmla="*/ 62 h 65"/>
                <a:gd name="T40" fmla="*/ 15 w 23"/>
                <a:gd name="T41" fmla="*/ 65 h 65"/>
                <a:gd name="T42" fmla="*/ 18 w 23"/>
                <a:gd name="T43" fmla="*/ 62 h 65"/>
                <a:gd name="T44" fmla="*/ 18 w 23"/>
                <a:gd name="T45" fmla="*/ 18 h 65"/>
                <a:gd name="T46" fmla="*/ 19 w 23"/>
                <a:gd name="T47" fmla="*/ 18 h 65"/>
                <a:gd name="T48" fmla="*/ 19 w 23"/>
                <a:gd name="T49" fmla="*/ 34 h 65"/>
                <a:gd name="T50" fmla="*/ 21 w 23"/>
                <a:gd name="T51" fmla="*/ 36 h 65"/>
                <a:gd name="T52" fmla="*/ 23 w 23"/>
                <a:gd name="T53" fmla="*/ 34 h 65"/>
                <a:gd name="T54" fmla="*/ 23 w 23"/>
                <a:gd name="T55" fmla="*/ 1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65">
                  <a:moveTo>
                    <a:pt x="12" y="10"/>
                  </a:moveTo>
                  <a:cubicBezTo>
                    <a:pt x="14" y="10"/>
                    <a:pt x="16" y="8"/>
                    <a:pt x="16" y="5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9" y="0"/>
                    <a:pt x="7" y="2"/>
                    <a:pt x="7" y="5"/>
                  </a:cubicBezTo>
                  <a:cubicBezTo>
                    <a:pt x="7" y="8"/>
                    <a:pt x="9" y="10"/>
                    <a:pt x="12" y="10"/>
                  </a:cubicBezTo>
                  <a:close/>
                  <a:moveTo>
                    <a:pt x="23" y="16"/>
                  </a:moveTo>
                  <a:cubicBezTo>
                    <a:pt x="23" y="14"/>
                    <a:pt x="21" y="12"/>
                    <a:pt x="18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4"/>
                    <a:pt x="0" y="1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1" y="36"/>
                    <a:pt x="2" y="36"/>
                  </a:cubicBezTo>
                  <a:cubicBezTo>
                    <a:pt x="3" y="36"/>
                    <a:pt x="4" y="36"/>
                    <a:pt x="4" y="34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4"/>
                    <a:pt x="6" y="65"/>
                    <a:pt x="8" y="65"/>
                  </a:cubicBezTo>
                  <a:cubicBezTo>
                    <a:pt x="9" y="65"/>
                    <a:pt x="11" y="64"/>
                    <a:pt x="11" y="62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4"/>
                    <a:pt x="14" y="65"/>
                    <a:pt x="15" y="65"/>
                  </a:cubicBezTo>
                  <a:cubicBezTo>
                    <a:pt x="17" y="65"/>
                    <a:pt x="18" y="64"/>
                    <a:pt x="18" y="62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5"/>
                    <a:pt x="20" y="36"/>
                    <a:pt x="21" y="36"/>
                  </a:cubicBezTo>
                  <a:cubicBezTo>
                    <a:pt x="22" y="36"/>
                    <a:pt x="23" y="35"/>
                    <a:pt x="23" y="34"/>
                  </a:cubicBezTo>
                  <a:lnTo>
                    <a:pt x="23" y="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iṥļíḍê"/>
            <p:cNvSpPr/>
            <p:nvPr/>
          </p:nvSpPr>
          <p:spPr bwMode="auto">
            <a:xfrm>
              <a:off x="7602257" y="2361027"/>
              <a:ext cx="89574" cy="240435"/>
            </a:xfrm>
            <a:custGeom>
              <a:avLst/>
              <a:gdLst>
                <a:gd name="T0" fmla="*/ 12 w 24"/>
                <a:gd name="T1" fmla="*/ 10 h 65"/>
                <a:gd name="T2" fmla="*/ 17 w 24"/>
                <a:gd name="T3" fmla="*/ 5 h 65"/>
                <a:gd name="T4" fmla="*/ 12 w 24"/>
                <a:gd name="T5" fmla="*/ 0 h 65"/>
                <a:gd name="T6" fmla="*/ 7 w 24"/>
                <a:gd name="T7" fmla="*/ 5 h 65"/>
                <a:gd name="T8" fmla="*/ 12 w 24"/>
                <a:gd name="T9" fmla="*/ 10 h 65"/>
                <a:gd name="T10" fmla="*/ 24 w 24"/>
                <a:gd name="T11" fmla="*/ 16 h 65"/>
                <a:gd name="T12" fmla="*/ 19 w 24"/>
                <a:gd name="T13" fmla="*/ 12 h 65"/>
                <a:gd name="T14" fmla="*/ 5 w 24"/>
                <a:gd name="T15" fmla="*/ 12 h 65"/>
                <a:gd name="T16" fmla="*/ 0 w 24"/>
                <a:gd name="T17" fmla="*/ 16 h 65"/>
                <a:gd name="T18" fmla="*/ 0 w 24"/>
                <a:gd name="T19" fmla="*/ 34 h 65"/>
                <a:gd name="T20" fmla="*/ 2 w 24"/>
                <a:gd name="T21" fmla="*/ 36 h 65"/>
                <a:gd name="T22" fmla="*/ 4 w 24"/>
                <a:gd name="T23" fmla="*/ 34 h 65"/>
                <a:gd name="T24" fmla="*/ 4 w 24"/>
                <a:gd name="T25" fmla="*/ 18 h 65"/>
                <a:gd name="T26" fmla="*/ 5 w 24"/>
                <a:gd name="T27" fmla="*/ 18 h 65"/>
                <a:gd name="T28" fmla="*/ 5 w 24"/>
                <a:gd name="T29" fmla="*/ 62 h 65"/>
                <a:gd name="T30" fmla="*/ 8 w 24"/>
                <a:gd name="T31" fmla="*/ 65 h 65"/>
                <a:gd name="T32" fmla="*/ 11 w 24"/>
                <a:gd name="T33" fmla="*/ 62 h 65"/>
                <a:gd name="T34" fmla="*/ 11 w 24"/>
                <a:gd name="T35" fmla="*/ 38 h 65"/>
                <a:gd name="T36" fmla="*/ 13 w 24"/>
                <a:gd name="T37" fmla="*/ 38 h 65"/>
                <a:gd name="T38" fmla="*/ 13 w 24"/>
                <a:gd name="T39" fmla="*/ 62 h 65"/>
                <a:gd name="T40" fmla="*/ 16 w 24"/>
                <a:gd name="T41" fmla="*/ 65 h 65"/>
                <a:gd name="T42" fmla="*/ 19 w 24"/>
                <a:gd name="T43" fmla="*/ 62 h 65"/>
                <a:gd name="T44" fmla="*/ 19 w 24"/>
                <a:gd name="T45" fmla="*/ 18 h 65"/>
                <a:gd name="T46" fmla="*/ 20 w 24"/>
                <a:gd name="T47" fmla="*/ 18 h 65"/>
                <a:gd name="T48" fmla="*/ 20 w 24"/>
                <a:gd name="T49" fmla="*/ 34 h 65"/>
                <a:gd name="T50" fmla="*/ 22 w 24"/>
                <a:gd name="T51" fmla="*/ 36 h 65"/>
                <a:gd name="T52" fmla="*/ 24 w 24"/>
                <a:gd name="T53" fmla="*/ 34 h 65"/>
                <a:gd name="T54" fmla="*/ 24 w 24"/>
                <a:gd name="T55" fmla="*/ 1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" h="65">
                  <a:moveTo>
                    <a:pt x="12" y="10"/>
                  </a:moveTo>
                  <a:cubicBezTo>
                    <a:pt x="15" y="10"/>
                    <a:pt x="17" y="8"/>
                    <a:pt x="17" y="5"/>
                  </a:cubicBezTo>
                  <a:cubicBezTo>
                    <a:pt x="17" y="2"/>
                    <a:pt x="15" y="0"/>
                    <a:pt x="12" y="0"/>
                  </a:cubicBezTo>
                  <a:cubicBezTo>
                    <a:pt x="9" y="0"/>
                    <a:pt x="7" y="2"/>
                    <a:pt x="7" y="5"/>
                  </a:cubicBezTo>
                  <a:cubicBezTo>
                    <a:pt x="7" y="8"/>
                    <a:pt x="9" y="10"/>
                    <a:pt x="12" y="10"/>
                  </a:cubicBezTo>
                  <a:close/>
                  <a:moveTo>
                    <a:pt x="24" y="16"/>
                  </a:moveTo>
                  <a:cubicBezTo>
                    <a:pt x="24" y="14"/>
                    <a:pt x="21" y="12"/>
                    <a:pt x="19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2"/>
                    <a:pt x="0" y="14"/>
                    <a:pt x="0" y="1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1" y="36"/>
                    <a:pt x="2" y="36"/>
                  </a:cubicBezTo>
                  <a:cubicBezTo>
                    <a:pt x="4" y="36"/>
                    <a:pt x="4" y="36"/>
                    <a:pt x="4" y="34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4"/>
                    <a:pt x="7" y="65"/>
                    <a:pt x="8" y="65"/>
                  </a:cubicBezTo>
                  <a:cubicBezTo>
                    <a:pt x="10" y="65"/>
                    <a:pt x="11" y="64"/>
                    <a:pt x="11" y="62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4"/>
                    <a:pt x="14" y="65"/>
                    <a:pt x="16" y="65"/>
                  </a:cubicBezTo>
                  <a:cubicBezTo>
                    <a:pt x="17" y="65"/>
                    <a:pt x="19" y="64"/>
                    <a:pt x="19" y="6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5"/>
                    <a:pt x="20" y="36"/>
                    <a:pt x="22" y="36"/>
                  </a:cubicBezTo>
                  <a:cubicBezTo>
                    <a:pt x="23" y="36"/>
                    <a:pt x="24" y="35"/>
                    <a:pt x="24" y="34"/>
                  </a:cubicBezTo>
                  <a:lnTo>
                    <a:pt x="24" y="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îṩļîdê"/>
            <p:cNvSpPr/>
            <p:nvPr/>
          </p:nvSpPr>
          <p:spPr bwMode="auto">
            <a:xfrm>
              <a:off x="7710688" y="2361027"/>
              <a:ext cx="84859" cy="240435"/>
            </a:xfrm>
            <a:custGeom>
              <a:avLst/>
              <a:gdLst>
                <a:gd name="T0" fmla="*/ 12 w 23"/>
                <a:gd name="T1" fmla="*/ 10 h 65"/>
                <a:gd name="T2" fmla="*/ 17 w 23"/>
                <a:gd name="T3" fmla="*/ 5 h 65"/>
                <a:gd name="T4" fmla="*/ 12 w 23"/>
                <a:gd name="T5" fmla="*/ 0 h 65"/>
                <a:gd name="T6" fmla="*/ 7 w 23"/>
                <a:gd name="T7" fmla="*/ 5 h 65"/>
                <a:gd name="T8" fmla="*/ 12 w 23"/>
                <a:gd name="T9" fmla="*/ 10 h 65"/>
                <a:gd name="T10" fmla="*/ 23 w 23"/>
                <a:gd name="T11" fmla="*/ 16 h 65"/>
                <a:gd name="T12" fmla="*/ 19 w 23"/>
                <a:gd name="T13" fmla="*/ 12 h 65"/>
                <a:gd name="T14" fmla="*/ 5 w 23"/>
                <a:gd name="T15" fmla="*/ 12 h 65"/>
                <a:gd name="T16" fmla="*/ 0 w 23"/>
                <a:gd name="T17" fmla="*/ 16 h 65"/>
                <a:gd name="T18" fmla="*/ 0 w 23"/>
                <a:gd name="T19" fmla="*/ 34 h 65"/>
                <a:gd name="T20" fmla="*/ 2 w 23"/>
                <a:gd name="T21" fmla="*/ 36 h 65"/>
                <a:gd name="T22" fmla="*/ 4 w 23"/>
                <a:gd name="T23" fmla="*/ 34 h 65"/>
                <a:gd name="T24" fmla="*/ 4 w 23"/>
                <a:gd name="T25" fmla="*/ 18 h 65"/>
                <a:gd name="T26" fmla="*/ 5 w 23"/>
                <a:gd name="T27" fmla="*/ 18 h 65"/>
                <a:gd name="T28" fmla="*/ 5 w 23"/>
                <a:gd name="T29" fmla="*/ 62 h 65"/>
                <a:gd name="T30" fmla="*/ 8 w 23"/>
                <a:gd name="T31" fmla="*/ 65 h 65"/>
                <a:gd name="T32" fmla="*/ 11 w 23"/>
                <a:gd name="T33" fmla="*/ 62 h 65"/>
                <a:gd name="T34" fmla="*/ 11 w 23"/>
                <a:gd name="T35" fmla="*/ 38 h 65"/>
                <a:gd name="T36" fmla="*/ 12 w 23"/>
                <a:gd name="T37" fmla="*/ 38 h 65"/>
                <a:gd name="T38" fmla="*/ 12 w 23"/>
                <a:gd name="T39" fmla="*/ 62 h 65"/>
                <a:gd name="T40" fmla="*/ 15 w 23"/>
                <a:gd name="T41" fmla="*/ 65 h 65"/>
                <a:gd name="T42" fmla="*/ 18 w 23"/>
                <a:gd name="T43" fmla="*/ 62 h 65"/>
                <a:gd name="T44" fmla="*/ 18 w 23"/>
                <a:gd name="T45" fmla="*/ 18 h 65"/>
                <a:gd name="T46" fmla="*/ 19 w 23"/>
                <a:gd name="T47" fmla="*/ 18 h 65"/>
                <a:gd name="T48" fmla="*/ 19 w 23"/>
                <a:gd name="T49" fmla="*/ 34 h 65"/>
                <a:gd name="T50" fmla="*/ 21 w 23"/>
                <a:gd name="T51" fmla="*/ 36 h 65"/>
                <a:gd name="T52" fmla="*/ 23 w 23"/>
                <a:gd name="T53" fmla="*/ 34 h 65"/>
                <a:gd name="T54" fmla="*/ 23 w 23"/>
                <a:gd name="T55" fmla="*/ 1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65">
                  <a:moveTo>
                    <a:pt x="12" y="10"/>
                  </a:moveTo>
                  <a:cubicBezTo>
                    <a:pt x="15" y="10"/>
                    <a:pt x="17" y="8"/>
                    <a:pt x="17" y="5"/>
                  </a:cubicBezTo>
                  <a:cubicBezTo>
                    <a:pt x="17" y="2"/>
                    <a:pt x="15" y="0"/>
                    <a:pt x="12" y="0"/>
                  </a:cubicBezTo>
                  <a:cubicBezTo>
                    <a:pt x="9" y="0"/>
                    <a:pt x="7" y="2"/>
                    <a:pt x="7" y="5"/>
                  </a:cubicBezTo>
                  <a:cubicBezTo>
                    <a:pt x="7" y="8"/>
                    <a:pt x="9" y="10"/>
                    <a:pt x="12" y="10"/>
                  </a:cubicBezTo>
                  <a:close/>
                  <a:moveTo>
                    <a:pt x="23" y="16"/>
                  </a:moveTo>
                  <a:cubicBezTo>
                    <a:pt x="23" y="14"/>
                    <a:pt x="21" y="12"/>
                    <a:pt x="19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14"/>
                    <a:pt x="0" y="1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1" y="36"/>
                    <a:pt x="2" y="36"/>
                  </a:cubicBezTo>
                  <a:cubicBezTo>
                    <a:pt x="3" y="36"/>
                    <a:pt x="4" y="36"/>
                    <a:pt x="4" y="34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4"/>
                    <a:pt x="6" y="65"/>
                    <a:pt x="8" y="65"/>
                  </a:cubicBezTo>
                  <a:cubicBezTo>
                    <a:pt x="10" y="65"/>
                    <a:pt x="11" y="64"/>
                    <a:pt x="11" y="62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4"/>
                    <a:pt x="14" y="65"/>
                    <a:pt x="15" y="65"/>
                  </a:cubicBezTo>
                  <a:cubicBezTo>
                    <a:pt x="17" y="65"/>
                    <a:pt x="18" y="64"/>
                    <a:pt x="18" y="62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5"/>
                    <a:pt x="20" y="36"/>
                    <a:pt x="21" y="36"/>
                  </a:cubicBezTo>
                  <a:cubicBezTo>
                    <a:pt x="22" y="36"/>
                    <a:pt x="23" y="35"/>
                    <a:pt x="23" y="34"/>
                  </a:cubicBezTo>
                  <a:lnTo>
                    <a:pt x="23" y="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íšḷiḋê"/>
            <p:cNvSpPr/>
            <p:nvPr/>
          </p:nvSpPr>
          <p:spPr bwMode="auto">
            <a:xfrm>
              <a:off x="7177959" y="2625034"/>
              <a:ext cx="84859" cy="245150"/>
            </a:xfrm>
            <a:custGeom>
              <a:avLst/>
              <a:gdLst>
                <a:gd name="T0" fmla="*/ 12 w 23"/>
                <a:gd name="T1" fmla="*/ 10 h 66"/>
                <a:gd name="T2" fmla="*/ 17 w 23"/>
                <a:gd name="T3" fmla="*/ 5 h 66"/>
                <a:gd name="T4" fmla="*/ 12 w 23"/>
                <a:gd name="T5" fmla="*/ 0 h 66"/>
                <a:gd name="T6" fmla="*/ 7 w 23"/>
                <a:gd name="T7" fmla="*/ 5 h 66"/>
                <a:gd name="T8" fmla="*/ 12 w 23"/>
                <a:gd name="T9" fmla="*/ 10 h 66"/>
                <a:gd name="T10" fmla="*/ 23 w 23"/>
                <a:gd name="T11" fmla="*/ 17 h 66"/>
                <a:gd name="T12" fmla="*/ 18 w 23"/>
                <a:gd name="T13" fmla="*/ 12 h 66"/>
                <a:gd name="T14" fmla="*/ 4 w 23"/>
                <a:gd name="T15" fmla="*/ 12 h 66"/>
                <a:gd name="T16" fmla="*/ 0 w 23"/>
                <a:gd name="T17" fmla="*/ 17 h 66"/>
                <a:gd name="T18" fmla="*/ 0 w 23"/>
                <a:gd name="T19" fmla="*/ 35 h 66"/>
                <a:gd name="T20" fmla="*/ 2 w 23"/>
                <a:gd name="T21" fmla="*/ 37 h 66"/>
                <a:gd name="T22" fmla="*/ 4 w 23"/>
                <a:gd name="T23" fmla="*/ 35 h 66"/>
                <a:gd name="T24" fmla="*/ 4 w 23"/>
                <a:gd name="T25" fmla="*/ 18 h 66"/>
                <a:gd name="T26" fmla="*/ 5 w 23"/>
                <a:gd name="T27" fmla="*/ 18 h 66"/>
                <a:gd name="T28" fmla="*/ 5 w 23"/>
                <a:gd name="T29" fmla="*/ 63 h 66"/>
                <a:gd name="T30" fmla="*/ 8 w 23"/>
                <a:gd name="T31" fmla="*/ 66 h 66"/>
                <a:gd name="T32" fmla="*/ 11 w 23"/>
                <a:gd name="T33" fmla="*/ 63 h 66"/>
                <a:gd name="T34" fmla="*/ 11 w 23"/>
                <a:gd name="T35" fmla="*/ 39 h 66"/>
                <a:gd name="T36" fmla="*/ 12 w 23"/>
                <a:gd name="T37" fmla="*/ 39 h 66"/>
                <a:gd name="T38" fmla="*/ 12 w 23"/>
                <a:gd name="T39" fmla="*/ 63 h 66"/>
                <a:gd name="T40" fmla="*/ 15 w 23"/>
                <a:gd name="T41" fmla="*/ 66 h 66"/>
                <a:gd name="T42" fmla="*/ 18 w 23"/>
                <a:gd name="T43" fmla="*/ 63 h 66"/>
                <a:gd name="T44" fmla="*/ 18 w 23"/>
                <a:gd name="T45" fmla="*/ 18 h 66"/>
                <a:gd name="T46" fmla="*/ 19 w 23"/>
                <a:gd name="T47" fmla="*/ 18 h 66"/>
                <a:gd name="T48" fmla="*/ 19 w 23"/>
                <a:gd name="T49" fmla="*/ 35 h 66"/>
                <a:gd name="T50" fmla="*/ 21 w 23"/>
                <a:gd name="T51" fmla="*/ 37 h 66"/>
                <a:gd name="T52" fmla="*/ 23 w 23"/>
                <a:gd name="T53" fmla="*/ 35 h 66"/>
                <a:gd name="T54" fmla="*/ 23 w 23"/>
                <a:gd name="T55" fmla="*/ 1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66">
                  <a:moveTo>
                    <a:pt x="12" y="10"/>
                  </a:moveTo>
                  <a:cubicBezTo>
                    <a:pt x="14" y="10"/>
                    <a:pt x="17" y="8"/>
                    <a:pt x="17" y="5"/>
                  </a:cubicBezTo>
                  <a:cubicBezTo>
                    <a:pt x="17" y="3"/>
                    <a:pt x="14" y="0"/>
                    <a:pt x="12" y="0"/>
                  </a:cubicBezTo>
                  <a:cubicBezTo>
                    <a:pt x="9" y="0"/>
                    <a:pt x="7" y="3"/>
                    <a:pt x="7" y="5"/>
                  </a:cubicBezTo>
                  <a:cubicBezTo>
                    <a:pt x="7" y="8"/>
                    <a:pt x="9" y="10"/>
                    <a:pt x="12" y="10"/>
                  </a:cubicBezTo>
                  <a:close/>
                  <a:moveTo>
                    <a:pt x="23" y="17"/>
                  </a:moveTo>
                  <a:cubicBezTo>
                    <a:pt x="23" y="14"/>
                    <a:pt x="21" y="12"/>
                    <a:pt x="18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4"/>
                    <a:pt x="0" y="1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ubicBezTo>
                    <a:pt x="3" y="37"/>
                    <a:pt x="4" y="36"/>
                    <a:pt x="4" y="35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5"/>
                    <a:pt x="6" y="66"/>
                    <a:pt x="8" y="66"/>
                  </a:cubicBezTo>
                  <a:cubicBezTo>
                    <a:pt x="9" y="66"/>
                    <a:pt x="11" y="65"/>
                    <a:pt x="11" y="63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5"/>
                    <a:pt x="14" y="66"/>
                    <a:pt x="15" y="66"/>
                  </a:cubicBezTo>
                  <a:cubicBezTo>
                    <a:pt x="17" y="66"/>
                    <a:pt x="18" y="65"/>
                    <a:pt x="18" y="63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6"/>
                    <a:pt x="20" y="37"/>
                    <a:pt x="21" y="37"/>
                  </a:cubicBezTo>
                  <a:cubicBezTo>
                    <a:pt x="22" y="37"/>
                    <a:pt x="23" y="36"/>
                    <a:pt x="23" y="35"/>
                  </a:cubicBezTo>
                  <a:lnTo>
                    <a:pt x="23" y="1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iṣ1idè"/>
            <p:cNvSpPr/>
            <p:nvPr/>
          </p:nvSpPr>
          <p:spPr bwMode="auto">
            <a:xfrm>
              <a:off x="7286391" y="2625034"/>
              <a:ext cx="84859" cy="245150"/>
            </a:xfrm>
            <a:custGeom>
              <a:avLst/>
              <a:gdLst>
                <a:gd name="T0" fmla="*/ 11 w 23"/>
                <a:gd name="T1" fmla="*/ 10 h 66"/>
                <a:gd name="T2" fmla="*/ 16 w 23"/>
                <a:gd name="T3" fmla="*/ 5 h 66"/>
                <a:gd name="T4" fmla="*/ 11 w 23"/>
                <a:gd name="T5" fmla="*/ 0 h 66"/>
                <a:gd name="T6" fmla="*/ 6 w 23"/>
                <a:gd name="T7" fmla="*/ 5 h 66"/>
                <a:gd name="T8" fmla="*/ 11 w 23"/>
                <a:gd name="T9" fmla="*/ 10 h 66"/>
                <a:gd name="T10" fmla="*/ 23 w 23"/>
                <a:gd name="T11" fmla="*/ 17 h 66"/>
                <a:gd name="T12" fmla="*/ 18 w 23"/>
                <a:gd name="T13" fmla="*/ 12 h 66"/>
                <a:gd name="T14" fmla="*/ 4 w 23"/>
                <a:gd name="T15" fmla="*/ 12 h 66"/>
                <a:gd name="T16" fmla="*/ 0 w 23"/>
                <a:gd name="T17" fmla="*/ 17 h 66"/>
                <a:gd name="T18" fmla="*/ 0 w 23"/>
                <a:gd name="T19" fmla="*/ 35 h 66"/>
                <a:gd name="T20" fmla="*/ 2 w 23"/>
                <a:gd name="T21" fmla="*/ 37 h 66"/>
                <a:gd name="T22" fmla="*/ 4 w 23"/>
                <a:gd name="T23" fmla="*/ 35 h 66"/>
                <a:gd name="T24" fmla="*/ 4 w 23"/>
                <a:gd name="T25" fmla="*/ 18 h 66"/>
                <a:gd name="T26" fmla="*/ 4 w 23"/>
                <a:gd name="T27" fmla="*/ 18 h 66"/>
                <a:gd name="T28" fmla="*/ 4 w 23"/>
                <a:gd name="T29" fmla="*/ 63 h 66"/>
                <a:gd name="T30" fmla="*/ 7 w 23"/>
                <a:gd name="T31" fmla="*/ 66 h 66"/>
                <a:gd name="T32" fmla="*/ 10 w 23"/>
                <a:gd name="T33" fmla="*/ 63 h 66"/>
                <a:gd name="T34" fmla="*/ 10 w 23"/>
                <a:gd name="T35" fmla="*/ 39 h 66"/>
                <a:gd name="T36" fmla="*/ 12 w 23"/>
                <a:gd name="T37" fmla="*/ 39 h 66"/>
                <a:gd name="T38" fmla="*/ 12 w 23"/>
                <a:gd name="T39" fmla="*/ 63 h 66"/>
                <a:gd name="T40" fmla="*/ 15 w 23"/>
                <a:gd name="T41" fmla="*/ 66 h 66"/>
                <a:gd name="T42" fmla="*/ 18 w 23"/>
                <a:gd name="T43" fmla="*/ 63 h 66"/>
                <a:gd name="T44" fmla="*/ 18 w 23"/>
                <a:gd name="T45" fmla="*/ 18 h 66"/>
                <a:gd name="T46" fmla="*/ 19 w 23"/>
                <a:gd name="T47" fmla="*/ 18 h 66"/>
                <a:gd name="T48" fmla="*/ 19 w 23"/>
                <a:gd name="T49" fmla="*/ 35 h 66"/>
                <a:gd name="T50" fmla="*/ 21 w 23"/>
                <a:gd name="T51" fmla="*/ 37 h 66"/>
                <a:gd name="T52" fmla="*/ 23 w 23"/>
                <a:gd name="T53" fmla="*/ 35 h 66"/>
                <a:gd name="T54" fmla="*/ 23 w 23"/>
                <a:gd name="T55" fmla="*/ 1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66">
                  <a:moveTo>
                    <a:pt x="11" y="10"/>
                  </a:moveTo>
                  <a:cubicBezTo>
                    <a:pt x="14" y="10"/>
                    <a:pt x="16" y="8"/>
                    <a:pt x="16" y="5"/>
                  </a:cubicBezTo>
                  <a:cubicBezTo>
                    <a:pt x="16" y="3"/>
                    <a:pt x="14" y="0"/>
                    <a:pt x="11" y="0"/>
                  </a:cubicBezTo>
                  <a:cubicBezTo>
                    <a:pt x="9" y="0"/>
                    <a:pt x="6" y="3"/>
                    <a:pt x="6" y="5"/>
                  </a:cubicBezTo>
                  <a:cubicBezTo>
                    <a:pt x="6" y="8"/>
                    <a:pt x="9" y="10"/>
                    <a:pt x="11" y="10"/>
                  </a:cubicBezTo>
                  <a:close/>
                  <a:moveTo>
                    <a:pt x="23" y="17"/>
                  </a:moveTo>
                  <a:cubicBezTo>
                    <a:pt x="23" y="14"/>
                    <a:pt x="21" y="12"/>
                    <a:pt x="18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4"/>
                    <a:pt x="0" y="1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7"/>
                    <a:pt x="2" y="37"/>
                  </a:cubicBezTo>
                  <a:cubicBezTo>
                    <a:pt x="3" y="37"/>
                    <a:pt x="4" y="36"/>
                    <a:pt x="4" y="35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5"/>
                    <a:pt x="6" y="66"/>
                    <a:pt x="7" y="66"/>
                  </a:cubicBezTo>
                  <a:cubicBezTo>
                    <a:pt x="9" y="66"/>
                    <a:pt x="10" y="65"/>
                    <a:pt x="10" y="63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5"/>
                    <a:pt x="13" y="66"/>
                    <a:pt x="15" y="66"/>
                  </a:cubicBezTo>
                  <a:cubicBezTo>
                    <a:pt x="17" y="66"/>
                    <a:pt x="18" y="65"/>
                    <a:pt x="18" y="63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6"/>
                    <a:pt x="20" y="37"/>
                    <a:pt x="21" y="37"/>
                  </a:cubicBezTo>
                  <a:cubicBezTo>
                    <a:pt x="22" y="37"/>
                    <a:pt x="23" y="36"/>
                    <a:pt x="23" y="35"/>
                  </a:cubicBezTo>
                  <a:lnTo>
                    <a:pt x="23" y="1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ïṧḷidè"/>
            <p:cNvSpPr/>
            <p:nvPr/>
          </p:nvSpPr>
          <p:spPr bwMode="auto">
            <a:xfrm>
              <a:off x="7390108" y="2625034"/>
              <a:ext cx="84859" cy="245150"/>
            </a:xfrm>
            <a:custGeom>
              <a:avLst/>
              <a:gdLst>
                <a:gd name="T0" fmla="*/ 12 w 23"/>
                <a:gd name="T1" fmla="*/ 10 h 66"/>
                <a:gd name="T2" fmla="*/ 17 w 23"/>
                <a:gd name="T3" fmla="*/ 5 h 66"/>
                <a:gd name="T4" fmla="*/ 12 w 23"/>
                <a:gd name="T5" fmla="*/ 0 h 66"/>
                <a:gd name="T6" fmla="*/ 7 w 23"/>
                <a:gd name="T7" fmla="*/ 5 h 66"/>
                <a:gd name="T8" fmla="*/ 12 w 23"/>
                <a:gd name="T9" fmla="*/ 10 h 66"/>
                <a:gd name="T10" fmla="*/ 23 w 23"/>
                <a:gd name="T11" fmla="*/ 17 h 66"/>
                <a:gd name="T12" fmla="*/ 19 w 23"/>
                <a:gd name="T13" fmla="*/ 12 h 66"/>
                <a:gd name="T14" fmla="*/ 5 w 23"/>
                <a:gd name="T15" fmla="*/ 12 h 66"/>
                <a:gd name="T16" fmla="*/ 0 w 23"/>
                <a:gd name="T17" fmla="*/ 17 h 66"/>
                <a:gd name="T18" fmla="*/ 0 w 23"/>
                <a:gd name="T19" fmla="*/ 35 h 66"/>
                <a:gd name="T20" fmla="*/ 2 w 23"/>
                <a:gd name="T21" fmla="*/ 37 h 66"/>
                <a:gd name="T22" fmla="*/ 4 w 23"/>
                <a:gd name="T23" fmla="*/ 35 h 66"/>
                <a:gd name="T24" fmla="*/ 4 w 23"/>
                <a:gd name="T25" fmla="*/ 18 h 66"/>
                <a:gd name="T26" fmla="*/ 5 w 23"/>
                <a:gd name="T27" fmla="*/ 18 h 66"/>
                <a:gd name="T28" fmla="*/ 5 w 23"/>
                <a:gd name="T29" fmla="*/ 63 h 66"/>
                <a:gd name="T30" fmla="*/ 8 w 23"/>
                <a:gd name="T31" fmla="*/ 66 h 66"/>
                <a:gd name="T32" fmla="*/ 11 w 23"/>
                <a:gd name="T33" fmla="*/ 63 h 66"/>
                <a:gd name="T34" fmla="*/ 11 w 23"/>
                <a:gd name="T35" fmla="*/ 39 h 66"/>
                <a:gd name="T36" fmla="*/ 13 w 23"/>
                <a:gd name="T37" fmla="*/ 39 h 66"/>
                <a:gd name="T38" fmla="*/ 13 w 23"/>
                <a:gd name="T39" fmla="*/ 63 h 66"/>
                <a:gd name="T40" fmla="*/ 16 w 23"/>
                <a:gd name="T41" fmla="*/ 66 h 66"/>
                <a:gd name="T42" fmla="*/ 19 w 23"/>
                <a:gd name="T43" fmla="*/ 63 h 66"/>
                <a:gd name="T44" fmla="*/ 19 w 23"/>
                <a:gd name="T45" fmla="*/ 18 h 66"/>
                <a:gd name="T46" fmla="*/ 19 w 23"/>
                <a:gd name="T47" fmla="*/ 18 h 66"/>
                <a:gd name="T48" fmla="*/ 19 w 23"/>
                <a:gd name="T49" fmla="*/ 35 h 66"/>
                <a:gd name="T50" fmla="*/ 21 w 23"/>
                <a:gd name="T51" fmla="*/ 37 h 66"/>
                <a:gd name="T52" fmla="*/ 23 w 23"/>
                <a:gd name="T53" fmla="*/ 35 h 66"/>
                <a:gd name="T54" fmla="*/ 23 w 23"/>
                <a:gd name="T55" fmla="*/ 1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66">
                  <a:moveTo>
                    <a:pt x="12" y="10"/>
                  </a:moveTo>
                  <a:cubicBezTo>
                    <a:pt x="15" y="10"/>
                    <a:pt x="17" y="8"/>
                    <a:pt x="17" y="5"/>
                  </a:cubicBezTo>
                  <a:cubicBezTo>
                    <a:pt x="17" y="3"/>
                    <a:pt x="15" y="0"/>
                    <a:pt x="12" y="0"/>
                  </a:cubicBezTo>
                  <a:cubicBezTo>
                    <a:pt x="9" y="0"/>
                    <a:pt x="7" y="3"/>
                    <a:pt x="7" y="5"/>
                  </a:cubicBezTo>
                  <a:cubicBezTo>
                    <a:pt x="7" y="8"/>
                    <a:pt x="9" y="10"/>
                    <a:pt x="12" y="10"/>
                  </a:cubicBezTo>
                  <a:close/>
                  <a:moveTo>
                    <a:pt x="23" y="17"/>
                  </a:moveTo>
                  <a:cubicBezTo>
                    <a:pt x="23" y="14"/>
                    <a:pt x="21" y="12"/>
                    <a:pt x="19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14"/>
                    <a:pt x="0" y="1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ubicBezTo>
                    <a:pt x="3" y="37"/>
                    <a:pt x="4" y="36"/>
                    <a:pt x="4" y="35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5"/>
                    <a:pt x="6" y="66"/>
                    <a:pt x="8" y="66"/>
                  </a:cubicBezTo>
                  <a:cubicBezTo>
                    <a:pt x="10" y="66"/>
                    <a:pt x="11" y="65"/>
                    <a:pt x="11" y="63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5"/>
                    <a:pt x="14" y="66"/>
                    <a:pt x="16" y="66"/>
                  </a:cubicBezTo>
                  <a:cubicBezTo>
                    <a:pt x="17" y="66"/>
                    <a:pt x="19" y="65"/>
                    <a:pt x="19" y="63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6"/>
                    <a:pt x="20" y="37"/>
                    <a:pt x="21" y="37"/>
                  </a:cubicBezTo>
                  <a:cubicBezTo>
                    <a:pt x="22" y="37"/>
                    <a:pt x="23" y="36"/>
                    <a:pt x="23" y="35"/>
                  </a:cubicBezTo>
                  <a:lnTo>
                    <a:pt x="23" y="1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is1îḓé"/>
            <p:cNvSpPr/>
            <p:nvPr/>
          </p:nvSpPr>
          <p:spPr bwMode="auto">
            <a:xfrm>
              <a:off x="7498540" y="2625034"/>
              <a:ext cx="84859" cy="245150"/>
            </a:xfrm>
            <a:custGeom>
              <a:avLst/>
              <a:gdLst>
                <a:gd name="T0" fmla="*/ 12 w 23"/>
                <a:gd name="T1" fmla="*/ 10 h 66"/>
                <a:gd name="T2" fmla="*/ 16 w 23"/>
                <a:gd name="T3" fmla="*/ 5 h 66"/>
                <a:gd name="T4" fmla="*/ 12 w 23"/>
                <a:gd name="T5" fmla="*/ 0 h 66"/>
                <a:gd name="T6" fmla="*/ 7 w 23"/>
                <a:gd name="T7" fmla="*/ 5 h 66"/>
                <a:gd name="T8" fmla="*/ 12 w 23"/>
                <a:gd name="T9" fmla="*/ 10 h 66"/>
                <a:gd name="T10" fmla="*/ 23 w 23"/>
                <a:gd name="T11" fmla="*/ 17 h 66"/>
                <a:gd name="T12" fmla="*/ 18 w 23"/>
                <a:gd name="T13" fmla="*/ 12 h 66"/>
                <a:gd name="T14" fmla="*/ 4 w 23"/>
                <a:gd name="T15" fmla="*/ 12 h 66"/>
                <a:gd name="T16" fmla="*/ 0 w 23"/>
                <a:gd name="T17" fmla="*/ 17 h 66"/>
                <a:gd name="T18" fmla="*/ 0 w 23"/>
                <a:gd name="T19" fmla="*/ 35 h 66"/>
                <a:gd name="T20" fmla="*/ 2 w 23"/>
                <a:gd name="T21" fmla="*/ 37 h 66"/>
                <a:gd name="T22" fmla="*/ 4 w 23"/>
                <a:gd name="T23" fmla="*/ 35 h 66"/>
                <a:gd name="T24" fmla="*/ 4 w 23"/>
                <a:gd name="T25" fmla="*/ 18 h 66"/>
                <a:gd name="T26" fmla="*/ 5 w 23"/>
                <a:gd name="T27" fmla="*/ 18 h 66"/>
                <a:gd name="T28" fmla="*/ 5 w 23"/>
                <a:gd name="T29" fmla="*/ 63 h 66"/>
                <a:gd name="T30" fmla="*/ 8 w 23"/>
                <a:gd name="T31" fmla="*/ 66 h 66"/>
                <a:gd name="T32" fmla="*/ 11 w 23"/>
                <a:gd name="T33" fmla="*/ 63 h 66"/>
                <a:gd name="T34" fmla="*/ 11 w 23"/>
                <a:gd name="T35" fmla="*/ 39 h 66"/>
                <a:gd name="T36" fmla="*/ 12 w 23"/>
                <a:gd name="T37" fmla="*/ 39 h 66"/>
                <a:gd name="T38" fmla="*/ 12 w 23"/>
                <a:gd name="T39" fmla="*/ 63 h 66"/>
                <a:gd name="T40" fmla="*/ 15 w 23"/>
                <a:gd name="T41" fmla="*/ 66 h 66"/>
                <a:gd name="T42" fmla="*/ 18 w 23"/>
                <a:gd name="T43" fmla="*/ 63 h 66"/>
                <a:gd name="T44" fmla="*/ 18 w 23"/>
                <a:gd name="T45" fmla="*/ 18 h 66"/>
                <a:gd name="T46" fmla="*/ 19 w 23"/>
                <a:gd name="T47" fmla="*/ 18 h 66"/>
                <a:gd name="T48" fmla="*/ 19 w 23"/>
                <a:gd name="T49" fmla="*/ 35 h 66"/>
                <a:gd name="T50" fmla="*/ 21 w 23"/>
                <a:gd name="T51" fmla="*/ 37 h 66"/>
                <a:gd name="T52" fmla="*/ 23 w 23"/>
                <a:gd name="T53" fmla="*/ 35 h 66"/>
                <a:gd name="T54" fmla="*/ 23 w 23"/>
                <a:gd name="T55" fmla="*/ 1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66">
                  <a:moveTo>
                    <a:pt x="12" y="10"/>
                  </a:moveTo>
                  <a:cubicBezTo>
                    <a:pt x="14" y="10"/>
                    <a:pt x="16" y="8"/>
                    <a:pt x="16" y="5"/>
                  </a:cubicBezTo>
                  <a:cubicBezTo>
                    <a:pt x="16" y="3"/>
                    <a:pt x="14" y="0"/>
                    <a:pt x="12" y="0"/>
                  </a:cubicBezTo>
                  <a:cubicBezTo>
                    <a:pt x="9" y="0"/>
                    <a:pt x="7" y="3"/>
                    <a:pt x="7" y="5"/>
                  </a:cubicBezTo>
                  <a:cubicBezTo>
                    <a:pt x="7" y="8"/>
                    <a:pt x="9" y="10"/>
                    <a:pt x="12" y="10"/>
                  </a:cubicBezTo>
                  <a:close/>
                  <a:moveTo>
                    <a:pt x="23" y="17"/>
                  </a:moveTo>
                  <a:cubicBezTo>
                    <a:pt x="23" y="14"/>
                    <a:pt x="21" y="12"/>
                    <a:pt x="18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4"/>
                    <a:pt x="0" y="1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ubicBezTo>
                    <a:pt x="3" y="37"/>
                    <a:pt x="4" y="36"/>
                    <a:pt x="4" y="35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5"/>
                    <a:pt x="6" y="66"/>
                    <a:pt x="8" y="66"/>
                  </a:cubicBezTo>
                  <a:cubicBezTo>
                    <a:pt x="9" y="66"/>
                    <a:pt x="11" y="65"/>
                    <a:pt x="11" y="63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5"/>
                    <a:pt x="14" y="66"/>
                    <a:pt x="15" y="66"/>
                  </a:cubicBezTo>
                  <a:cubicBezTo>
                    <a:pt x="17" y="66"/>
                    <a:pt x="18" y="65"/>
                    <a:pt x="18" y="63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6"/>
                    <a:pt x="20" y="37"/>
                    <a:pt x="21" y="37"/>
                  </a:cubicBezTo>
                  <a:cubicBezTo>
                    <a:pt x="22" y="37"/>
                    <a:pt x="23" y="36"/>
                    <a:pt x="23" y="35"/>
                  </a:cubicBezTo>
                  <a:lnTo>
                    <a:pt x="23" y="1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îṩḷïḑè"/>
            <p:cNvSpPr/>
            <p:nvPr/>
          </p:nvSpPr>
          <p:spPr bwMode="auto">
            <a:xfrm>
              <a:off x="7602257" y="2625034"/>
              <a:ext cx="89574" cy="245150"/>
            </a:xfrm>
            <a:custGeom>
              <a:avLst/>
              <a:gdLst>
                <a:gd name="T0" fmla="*/ 12 w 24"/>
                <a:gd name="T1" fmla="*/ 10 h 66"/>
                <a:gd name="T2" fmla="*/ 17 w 24"/>
                <a:gd name="T3" fmla="*/ 5 h 66"/>
                <a:gd name="T4" fmla="*/ 12 w 24"/>
                <a:gd name="T5" fmla="*/ 0 h 66"/>
                <a:gd name="T6" fmla="*/ 7 w 24"/>
                <a:gd name="T7" fmla="*/ 5 h 66"/>
                <a:gd name="T8" fmla="*/ 12 w 24"/>
                <a:gd name="T9" fmla="*/ 10 h 66"/>
                <a:gd name="T10" fmla="*/ 24 w 24"/>
                <a:gd name="T11" fmla="*/ 17 h 66"/>
                <a:gd name="T12" fmla="*/ 19 w 24"/>
                <a:gd name="T13" fmla="*/ 12 h 66"/>
                <a:gd name="T14" fmla="*/ 5 w 24"/>
                <a:gd name="T15" fmla="*/ 12 h 66"/>
                <a:gd name="T16" fmla="*/ 0 w 24"/>
                <a:gd name="T17" fmla="*/ 17 h 66"/>
                <a:gd name="T18" fmla="*/ 0 w 24"/>
                <a:gd name="T19" fmla="*/ 35 h 66"/>
                <a:gd name="T20" fmla="*/ 2 w 24"/>
                <a:gd name="T21" fmla="*/ 37 h 66"/>
                <a:gd name="T22" fmla="*/ 4 w 24"/>
                <a:gd name="T23" fmla="*/ 35 h 66"/>
                <a:gd name="T24" fmla="*/ 4 w 24"/>
                <a:gd name="T25" fmla="*/ 18 h 66"/>
                <a:gd name="T26" fmla="*/ 5 w 24"/>
                <a:gd name="T27" fmla="*/ 18 h 66"/>
                <a:gd name="T28" fmla="*/ 5 w 24"/>
                <a:gd name="T29" fmla="*/ 63 h 66"/>
                <a:gd name="T30" fmla="*/ 8 w 24"/>
                <a:gd name="T31" fmla="*/ 66 h 66"/>
                <a:gd name="T32" fmla="*/ 11 w 24"/>
                <a:gd name="T33" fmla="*/ 63 h 66"/>
                <a:gd name="T34" fmla="*/ 11 w 24"/>
                <a:gd name="T35" fmla="*/ 39 h 66"/>
                <a:gd name="T36" fmla="*/ 13 w 24"/>
                <a:gd name="T37" fmla="*/ 39 h 66"/>
                <a:gd name="T38" fmla="*/ 13 w 24"/>
                <a:gd name="T39" fmla="*/ 63 h 66"/>
                <a:gd name="T40" fmla="*/ 16 w 24"/>
                <a:gd name="T41" fmla="*/ 66 h 66"/>
                <a:gd name="T42" fmla="*/ 19 w 24"/>
                <a:gd name="T43" fmla="*/ 63 h 66"/>
                <a:gd name="T44" fmla="*/ 19 w 24"/>
                <a:gd name="T45" fmla="*/ 18 h 66"/>
                <a:gd name="T46" fmla="*/ 20 w 24"/>
                <a:gd name="T47" fmla="*/ 18 h 66"/>
                <a:gd name="T48" fmla="*/ 20 w 24"/>
                <a:gd name="T49" fmla="*/ 35 h 66"/>
                <a:gd name="T50" fmla="*/ 22 w 24"/>
                <a:gd name="T51" fmla="*/ 37 h 66"/>
                <a:gd name="T52" fmla="*/ 24 w 24"/>
                <a:gd name="T53" fmla="*/ 35 h 66"/>
                <a:gd name="T54" fmla="*/ 24 w 24"/>
                <a:gd name="T55" fmla="*/ 1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" h="66">
                  <a:moveTo>
                    <a:pt x="12" y="10"/>
                  </a:moveTo>
                  <a:cubicBezTo>
                    <a:pt x="15" y="10"/>
                    <a:pt x="17" y="8"/>
                    <a:pt x="17" y="5"/>
                  </a:cubicBezTo>
                  <a:cubicBezTo>
                    <a:pt x="17" y="3"/>
                    <a:pt x="15" y="0"/>
                    <a:pt x="12" y="0"/>
                  </a:cubicBezTo>
                  <a:cubicBezTo>
                    <a:pt x="9" y="0"/>
                    <a:pt x="7" y="3"/>
                    <a:pt x="7" y="5"/>
                  </a:cubicBezTo>
                  <a:cubicBezTo>
                    <a:pt x="7" y="8"/>
                    <a:pt x="9" y="10"/>
                    <a:pt x="12" y="10"/>
                  </a:cubicBezTo>
                  <a:close/>
                  <a:moveTo>
                    <a:pt x="24" y="17"/>
                  </a:moveTo>
                  <a:cubicBezTo>
                    <a:pt x="24" y="14"/>
                    <a:pt x="21" y="12"/>
                    <a:pt x="19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2"/>
                    <a:pt x="0" y="14"/>
                    <a:pt x="0" y="1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ubicBezTo>
                    <a:pt x="4" y="37"/>
                    <a:pt x="4" y="36"/>
                    <a:pt x="4" y="35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5"/>
                    <a:pt x="7" y="66"/>
                    <a:pt x="8" y="66"/>
                  </a:cubicBezTo>
                  <a:cubicBezTo>
                    <a:pt x="10" y="66"/>
                    <a:pt x="11" y="65"/>
                    <a:pt x="11" y="63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5"/>
                    <a:pt x="14" y="66"/>
                    <a:pt x="16" y="66"/>
                  </a:cubicBezTo>
                  <a:cubicBezTo>
                    <a:pt x="17" y="66"/>
                    <a:pt x="19" y="65"/>
                    <a:pt x="19" y="63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6"/>
                    <a:pt x="20" y="37"/>
                    <a:pt x="22" y="37"/>
                  </a:cubicBezTo>
                  <a:cubicBezTo>
                    <a:pt x="23" y="37"/>
                    <a:pt x="24" y="36"/>
                    <a:pt x="24" y="35"/>
                  </a:cubicBezTo>
                  <a:lnTo>
                    <a:pt x="24" y="1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íṣḷïḍé"/>
            <p:cNvSpPr/>
            <p:nvPr/>
          </p:nvSpPr>
          <p:spPr bwMode="auto">
            <a:xfrm>
              <a:off x="7710688" y="2625034"/>
              <a:ext cx="84859" cy="245150"/>
            </a:xfrm>
            <a:custGeom>
              <a:avLst/>
              <a:gdLst>
                <a:gd name="T0" fmla="*/ 12 w 23"/>
                <a:gd name="T1" fmla="*/ 10 h 66"/>
                <a:gd name="T2" fmla="*/ 17 w 23"/>
                <a:gd name="T3" fmla="*/ 5 h 66"/>
                <a:gd name="T4" fmla="*/ 12 w 23"/>
                <a:gd name="T5" fmla="*/ 0 h 66"/>
                <a:gd name="T6" fmla="*/ 7 w 23"/>
                <a:gd name="T7" fmla="*/ 5 h 66"/>
                <a:gd name="T8" fmla="*/ 12 w 23"/>
                <a:gd name="T9" fmla="*/ 10 h 66"/>
                <a:gd name="T10" fmla="*/ 23 w 23"/>
                <a:gd name="T11" fmla="*/ 17 h 66"/>
                <a:gd name="T12" fmla="*/ 19 w 23"/>
                <a:gd name="T13" fmla="*/ 12 h 66"/>
                <a:gd name="T14" fmla="*/ 5 w 23"/>
                <a:gd name="T15" fmla="*/ 12 h 66"/>
                <a:gd name="T16" fmla="*/ 0 w 23"/>
                <a:gd name="T17" fmla="*/ 17 h 66"/>
                <a:gd name="T18" fmla="*/ 0 w 23"/>
                <a:gd name="T19" fmla="*/ 35 h 66"/>
                <a:gd name="T20" fmla="*/ 2 w 23"/>
                <a:gd name="T21" fmla="*/ 37 h 66"/>
                <a:gd name="T22" fmla="*/ 4 w 23"/>
                <a:gd name="T23" fmla="*/ 35 h 66"/>
                <a:gd name="T24" fmla="*/ 4 w 23"/>
                <a:gd name="T25" fmla="*/ 18 h 66"/>
                <a:gd name="T26" fmla="*/ 5 w 23"/>
                <a:gd name="T27" fmla="*/ 18 h 66"/>
                <a:gd name="T28" fmla="*/ 5 w 23"/>
                <a:gd name="T29" fmla="*/ 63 h 66"/>
                <a:gd name="T30" fmla="*/ 8 w 23"/>
                <a:gd name="T31" fmla="*/ 66 h 66"/>
                <a:gd name="T32" fmla="*/ 11 w 23"/>
                <a:gd name="T33" fmla="*/ 63 h 66"/>
                <a:gd name="T34" fmla="*/ 11 w 23"/>
                <a:gd name="T35" fmla="*/ 39 h 66"/>
                <a:gd name="T36" fmla="*/ 12 w 23"/>
                <a:gd name="T37" fmla="*/ 39 h 66"/>
                <a:gd name="T38" fmla="*/ 12 w 23"/>
                <a:gd name="T39" fmla="*/ 63 h 66"/>
                <a:gd name="T40" fmla="*/ 15 w 23"/>
                <a:gd name="T41" fmla="*/ 66 h 66"/>
                <a:gd name="T42" fmla="*/ 18 w 23"/>
                <a:gd name="T43" fmla="*/ 63 h 66"/>
                <a:gd name="T44" fmla="*/ 18 w 23"/>
                <a:gd name="T45" fmla="*/ 18 h 66"/>
                <a:gd name="T46" fmla="*/ 19 w 23"/>
                <a:gd name="T47" fmla="*/ 18 h 66"/>
                <a:gd name="T48" fmla="*/ 19 w 23"/>
                <a:gd name="T49" fmla="*/ 35 h 66"/>
                <a:gd name="T50" fmla="*/ 21 w 23"/>
                <a:gd name="T51" fmla="*/ 37 h 66"/>
                <a:gd name="T52" fmla="*/ 23 w 23"/>
                <a:gd name="T53" fmla="*/ 35 h 66"/>
                <a:gd name="T54" fmla="*/ 23 w 23"/>
                <a:gd name="T55" fmla="*/ 1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66">
                  <a:moveTo>
                    <a:pt x="12" y="10"/>
                  </a:moveTo>
                  <a:cubicBezTo>
                    <a:pt x="15" y="10"/>
                    <a:pt x="17" y="8"/>
                    <a:pt x="17" y="5"/>
                  </a:cubicBezTo>
                  <a:cubicBezTo>
                    <a:pt x="17" y="3"/>
                    <a:pt x="15" y="0"/>
                    <a:pt x="12" y="0"/>
                  </a:cubicBezTo>
                  <a:cubicBezTo>
                    <a:pt x="9" y="0"/>
                    <a:pt x="7" y="3"/>
                    <a:pt x="7" y="5"/>
                  </a:cubicBezTo>
                  <a:cubicBezTo>
                    <a:pt x="7" y="8"/>
                    <a:pt x="9" y="10"/>
                    <a:pt x="12" y="10"/>
                  </a:cubicBezTo>
                  <a:close/>
                  <a:moveTo>
                    <a:pt x="23" y="17"/>
                  </a:moveTo>
                  <a:cubicBezTo>
                    <a:pt x="23" y="14"/>
                    <a:pt x="21" y="12"/>
                    <a:pt x="19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14"/>
                    <a:pt x="0" y="1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ubicBezTo>
                    <a:pt x="3" y="37"/>
                    <a:pt x="4" y="36"/>
                    <a:pt x="4" y="35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5"/>
                    <a:pt x="6" y="66"/>
                    <a:pt x="8" y="66"/>
                  </a:cubicBezTo>
                  <a:cubicBezTo>
                    <a:pt x="10" y="66"/>
                    <a:pt x="11" y="65"/>
                    <a:pt x="11" y="63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5"/>
                    <a:pt x="14" y="66"/>
                    <a:pt x="15" y="66"/>
                  </a:cubicBezTo>
                  <a:cubicBezTo>
                    <a:pt x="17" y="66"/>
                    <a:pt x="18" y="65"/>
                    <a:pt x="18" y="63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6"/>
                    <a:pt x="20" y="37"/>
                    <a:pt x="21" y="37"/>
                  </a:cubicBezTo>
                  <a:cubicBezTo>
                    <a:pt x="22" y="37"/>
                    <a:pt x="23" y="36"/>
                    <a:pt x="23" y="35"/>
                  </a:cubicBezTo>
                  <a:lnTo>
                    <a:pt x="23" y="1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îšḻîḋe"/>
            <p:cNvSpPr/>
            <p:nvPr/>
          </p:nvSpPr>
          <p:spPr bwMode="auto">
            <a:xfrm>
              <a:off x="7793190" y="2780610"/>
              <a:ext cx="238079" cy="254578"/>
            </a:xfrm>
            <a:custGeom>
              <a:avLst/>
              <a:gdLst>
                <a:gd name="T0" fmla="*/ 64 w 64"/>
                <a:gd name="T1" fmla="*/ 4 h 68"/>
                <a:gd name="T2" fmla="*/ 10 w 64"/>
                <a:gd name="T3" fmla="*/ 68 h 68"/>
                <a:gd name="T4" fmla="*/ 0 w 64"/>
                <a:gd name="T5" fmla="*/ 0 h 68"/>
                <a:gd name="T6" fmla="*/ 64 w 64"/>
                <a:gd name="T7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8">
                  <a:moveTo>
                    <a:pt x="64" y="4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5" y="45"/>
                    <a:pt x="14" y="23"/>
                    <a:pt x="0" y="0"/>
                  </a:cubicBezTo>
                  <a:cubicBezTo>
                    <a:pt x="20" y="15"/>
                    <a:pt x="42" y="14"/>
                    <a:pt x="64" y="4"/>
                  </a:cubicBezTo>
                  <a:close/>
                </a:path>
              </a:pathLst>
            </a:custGeom>
            <a:solidFill>
              <a:srgbClr val="E8E7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îşļiḑé"/>
            <p:cNvSpPr/>
            <p:nvPr/>
          </p:nvSpPr>
          <p:spPr bwMode="auto">
            <a:xfrm>
              <a:off x="4832537" y="2363385"/>
              <a:ext cx="1338894" cy="872167"/>
            </a:xfrm>
            <a:custGeom>
              <a:avLst/>
              <a:gdLst>
                <a:gd name="T0" fmla="*/ 215 w 359"/>
                <a:gd name="T1" fmla="*/ 0 h 234"/>
                <a:gd name="T2" fmla="*/ 328 w 359"/>
                <a:gd name="T3" fmla="*/ 62 h 234"/>
                <a:gd name="T4" fmla="*/ 359 w 359"/>
                <a:gd name="T5" fmla="*/ 234 h 234"/>
                <a:gd name="T6" fmla="*/ 180 w 359"/>
                <a:gd name="T7" fmla="*/ 234 h 234"/>
                <a:gd name="T8" fmla="*/ 0 w 359"/>
                <a:gd name="T9" fmla="*/ 234 h 234"/>
                <a:gd name="T10" fmla="*/ 31 w 359"/>
                <a:gd name="T11" fmla="*/ 62 h 234"/>
                <a:gd name="T12" fmla="*/ 143 w 359"/>
                <a:gd name="T13" fmla="*/ 1 h 234"/>
                <a:gd name="T14" fmla="*/ 215 w 359"/>
                <a:gd name="T15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9" h="234">
                  <a:moveTo>
                    <a:pt x="215" y="0"/>
                  </a:moveTo>
                  <a:cubicBezTo>
                    <a:pt x="294" y="35"/>
                    <a:pt x="318" y="53"/>
                    <a:pt x="328" y="62"/>
                  </a:cubicBezTo>
                  <a:cubicBezTo>
                    <a:pt x="342" y="75"/>
                    <a:pt x="350" y="193"/>
                    <a:pt x="359" y="234"/>
                  </a:cubicBezTo>
                  <a:cubicBezTo>
                    <a:pt x="180" y="234"/>
                    <a:pt x="180" y="234"/>
                    <a:pt x="180" y="234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9" y="193"/>
                    <a:pt x="17" y="75"/>
                    <a:pt x="31" y="62"/>
                  </a:cubicBezTo>
                  <a:cubicBezTo>
                    <a:pt x="41" y="53"/>
                    <a:pt x="64" y="35"/>
                    <a:pt x="143" y="1"/>
                  </a:cubicBezTo>
                  <a:cubicBezTo>
                    <a:pt x="215" y="0"/>
                    <a:pt x="215" y="0"/>
                    <a:pt x="215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iṥľiḍe"/>
            <p:cNvSpPr/>
            <p:nvPr/>
          </p:nvSpPr>
          <p:spPr bwMode="auto">
            <a:xfrm>
              <a:off x="4832537" y="2363385"/>
              <a:ext cx="1338894" cy="872167"/>
            </a:xfrm>
            <a:custGeom>
              <a:avLst/>
              <a:gdLst>
                <a:gd name="T0" fmla="*/ 215 w 359"/>
                <a:gd name="T1" fmla="*/ 0 h 234"/>
                <a:gd name="T2" fmla="*/ 328 w 359"/>
                <a:gd name="T3" fmla="*/ 62 h 234"/>
                <a:gd name="T4" fmla="*/ 359 w 359"/>
                <a:gd name="T5" fmla="*/ 234 h 234"/>
                <a:gd name="T6" fmla="*/ 180 w 359"/>
                <a:gd name="T7" fmla="*/ 234 h 234"/>
                <a:gd name="T8" fmla="*/ 0 w 359"/>
                <a:gd name="T9" fmla="*/ 234 h 234"/>
                <a:gd name="T10" fmla="*/ 31 w 359"/>
                <a:gd name="T11" fmla="*/ 62 h 234"/>
                <a:gd name="T12" fmla="*/ 143 w 359"/>
                <a:gd name="T13" fmla="*/ 1 h 234"/>
                <a:gd name="T14" fmla="*/ 215 w 359"/>
                <a:gd name="T15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9" h="234">
                  <a:moveTo>
                    <a:pt x="215" y="0"/>
                  </a:moveTo>
                  <a:cubicBezTo>
                    <a:pt x="294" y="35"/>
                    <a:pt x="318" y="53"/>
                    <a:pt x="328" y="62"/>
                  </a:cubicBezTo>
                  <a:cubicBezTo>
                    <a:pt x="342" y="75"/>
                    <a:pt x="350" y="193"/>
                    <a:pt x="359" y="234"/>
                  </a:cubicBezTo>
                  <a:cubicBezTo>
                    <a:pt x="180" y="234"/>
                    <a:pt x="180" y="234"/>
                    <a:pt x="180" y="234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9" y="193"/>
                    <a:pt x="17" y="75"/>
                    <a:pt x="31" y="62"/>
                  </a:cubicBezTo>
                  <a:cubicBezTo>
                    <a:pt x="41" y="53"/>
                    <a:pt x="64" y="35"/>
                    <a:pt x="143" y="1"/>
                  </a:cubicBezTo>
                  <a:cubicBezTo>
                    <a:pt x="215" y="0"/>
                    <a:pt x="215" y="0"/>
                    <a:pt x="215" y="0"/>
                  </a:cubicBezTo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ïṣ1iḑê"/>
            <p:cNvSpPr/>
            <p:nvPr/>
          </p:nvSpPr>
          <p:spPr bwMode="auto">
            <a:xfrm>
              <a:off x="5358195" y="1932015"/>
              <a:ext cx="287579" cy="598731"/>
            </a:xfrm>
            <a:custGeom>
              <a:avLst/>
              <a:gdLst>
                <a:gd name="T0" fmla="*/ 77 w 77"/>
                <a:gd name="T1" fmla="*/ 47 h 161"/>
                <a:gd name="T2" fmla="*/ 77 w 77"/>
                <a:gd name="T3" fmla="*/ 106 h 161"/>
                <a:gd name="T4" fmla="*/ 77 w 77"/>
                <a:gd name="T5" fmla="*/ 135 h 161"/>
                <a:gd name="T6" fmla="*/ 0 w 77"/>
                <a:gd name="T7" fmla="*/ 135 h 161"/>
                <a:gd name="T8" fmla="*/ 0 w 77"/>
                <a:gd name="T9" fmla="*/ 106 h 161"/>
                <a:gd name="T10" fmla="*/ 0 w 77"/>
                <a:gd name="T11" fmla="*/ 47 h 161"/>
                <a:gd name="T12" fmla="*/ 77 w 77"/>
                <a:gd name="T13" fmla="*/ 4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61">
                  <a:moveTo>
                    <a:pt x="77" y="47"/>
                  </a:moveTo>
                  <a:cubicBezTo>
                    <a:pt x="77" y="106"/>
                    <a:pt x="77" y="106"/>
                    <a:pt x="77" y="106"/>
                  </a:cubicBezTo>
                  <a:cubicBezTo>
                    <a:pt x="77" y="135"/>
                    <a:pt x="77" y="135"/>
                    <a:pt x="77" y="135"/>
                  </a:cubicBezTo>
                  <a:cubicBezTo>
                    <a:pt x="56" y="160"/>
                    <a:pt x="21" y="161"/>
                    <a:pt x="0" y="13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0"/>
                    <a:pt x="77" y="0"/>
                    <a:pt x="77" y="47"/>
                  </a:cubicBezTo>
                </a:path>
              </a:pathLst>
            </a:custGeom>
            <a:solidFill>
              <a:srgbClr val="FFDB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iṡḻîḓè"/>
            <p:cNvSpPr/>
            <p:nvPr/>
          </p:nvSpPr>
          <p:spPr bwMode="auto">
            <a:xfrm>
              <a:off x="5716491" y="1894300"/>
              <a:ext cx="117860" cy="176791"/>
            </a:xfrm>
            <a:custGeom>
              <a:avLst/>
              <a:gdLst>
                <a:gd name="T0" fmla="*/ 23 w 32"/>
                <a:gd name="T1" fmla="*/ 2 h 47"/>
                <a:gd name="T2" fmla="*/ 3 w 32"/>
                <a:gd name="T3" fmla="*/ 19 h 47"/>
                <a:gd name="T4" fmla="*/ 9 w 32"/>
                <a:gd name="T5" fmla="*/ 44 h 47"/>
                <a:gd name="T6" fmla="*/ 28 w 32"/>
                <a:gd name="T7" fmla="*/ 27 h 47"/>
                <a:gd name="T8" fmla="*/ 23 w 32"/>
                <a:gd name="T9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7">
                  <a:moveTo>
                    <a:pt x="23" y="2"/>
                  </a:moveTo>
                  <a:cubicBezTo>
                    <a:pt x="16" y="0"/>
                    <a:pt x="7" y="7"/>
                    <a:pt x="3" y="19"/>
                  </a:cubicBezTo>
                  <a:cubicBezTo>
                    <a:pt x="0" y="31"/>
                    <a:pt x="2" y="42"/>
                    <a:pt x="9" y="44"/>
                  </a:cubicBezTo>
                  <a:cubicBezTo>
                    <a:pt x="15" y="47"/>
                    <a:pt x="24" y="39"/>
                    <a:pt x="28" y="27"/>
                  </a:cubicBezTo>
                  <a:cubicBezTo>
                    <a:pt x="32" y="15"/>
                    <a:pt x="29" y="4"/>
                    <a:pt x="23" y="2"/>
                  </a:cubicBezTo>
                  <a:close/>
                </a:path>
              </a:pathLst>
            </a:custGeom>
            <a:solidFill>
              <a:srgbClr val="FFDB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îšliḑe"/>
            <p:cNvSpPr/>
            <p:nvPr/>
          </p:nvSpPr>
          <p:spPr bwMode="auto">
            <a:xfrm>
              <a:off x="5171975" y="1894300"/>
              <a:ext cx="117860" cy="176791"/>
            </a:xfrm>
            <a:custGeom>
              <a:avLst/>
              <a:gdLst>
                <a:gd name="T0" fmla="*/ 9 w 32"/>
                <a:gd name="T1" fmla="*/ 2 h 47"/>
                <a:gd name="T2" fmla="*/ 28 w 32"/>
                <a:gd name="T3" fmla="*/ 19 h 47"/>
                <a:gd name="T4" fmla="*/ 23 w 32"/>
                <a:gd name="T5" fmla="*/ 44 h 47"/>
                <a:gd name="T6" fmla="*/ 3 w 32"/>
                <a:gd name="T7" fmla="*/ 27 h 47"/>
                <a:gd name="T8" fmla="*/ 9 w 32"/>
                <a:gd name="T9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7">
                  <a:moveTo>
                    <a:pt x="9" y="2"/>
                  </a:moveTo>
                  <a:cubicBezTo>
                    <a:pt x="16" y="0"/>
                    <a:pt x="24" y="7"/>
                    <a:pt x="28" y="19"/>
                  </a:cubicBezTo>
                  <a:cubicBezTo>
                    <a:pt x="32" y="31"/>
                    <a:pt x="29" y="42"/>
                    <a:pt x="23" y="44"/>
                  </a:cubicBezTo>
                  <a:cubicBezTo>
                    <a:pt x="16" y="47"/>
                    <a:pt x="7" y="39"/>
                    <a:pt x="3" y="27"/>
                  </a:cubicBezTo>
                  <a:cubicBezTo>
                    <a:pt x="0" y="15"/>
                    <a:pt x="2" y="4"/>
                    <a:pt x="9" y="2"/>
                  </a:cubicBezTo>
                  <a:close/>
                </a:path>
              </a:pathLst>
            </a:custGeom>
            <a:solidFill>
              <a:srgbClr val="FFDB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3" name="íṩḷïdê"/>
            <p:cNvSpPr/>
            <p:nvPr/>
          </p:nvSpPr>
          <p:spPr bwMode="auto">
            <a:xfrm>
              <a:off x="5320480" y="2504818"/>
              <a:ext cx="379511" cy="730734"/>
            </a:xfrm>
            <a:custGeom>
              <a:avLst/>
              <a:gdLst>
                <a:gd name="T0" fmla="*/ 48 w 102"/>
                <a:gd name="T1" fmla="*/ 0 h 196"/>
                <a:gd name="T2" fmla="*/ 102 w 102"/>
                <a:gd name="T3" fmla="*/ 16 h 196"/>
                <a:gd name="T4" fmla="*/ 82 w 102"/>
                <a:gd name="T5" fmla="*/ 196 h 196"/>
                <a:gd name="T6" fmla="*/ 9 w 102"/>
                <a:gd name="T7" fmla="*/ 196 h 196"/>
                <a:gd name="T8" fmla="*/ 0 w 102"/>
                <a:gd name="T9" fmla="*/ 16 h 196"/>
                <a:gd name="T10" fmla="*/ 48 w 102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96">
                  <a:moveTo>
                    <a:pt x="48" y="0"/>
                  </a:moveTo>
                  <a:cubicBezTo>
                    <a:pt x="48" y="0"/>
                    <a:pt x="102" y="13"/>
                    <a:pt x="102" y="16"/>
                  </a:cubicBezTo>
                  <a:cubicBezTo>
                    <a:pt x="102" y="19"/>
                    <a:pt x="82" y="196"/>
                    <a:pt x="82" y="196"/>
                  </a:cubicBezTo>
                  <a:cubicBezTo>
                    <a:pt x="9" y="196"/>
                    <a:pt x="9" y="196"/>
                    <a:pt x="9" y="19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4" name="iṡḷïḓe"/>
            <p:cNvSpPr/>
            <p:nvPr/>
          </p:nvSpPr>
          <p:spPr bwMode="auto">
            <a:xfrm>
              <a:off x="5582129" y="2368100"/>
              <a:ext cx="249864" cy="867452"/>
            </a:xfrm>
            <a:custGeom>
              <a:avLst/>
              <a:gdLst>
                <a:gd name="T0" fmla="*/ 27 w 106"/>
                <a:gd name="T1" fmla="*/ 0 h 368"/>
                <a:gd name="T2" fmla="*/ 27 w 106"/>
                <a:gd name="T3" fmla="*/ 28 h 368"/>
                <a:gd name="T4" fmla="*/ 0 w 106"/>
                <a:gd name="T5" fmla="*/ 368 h 368"/>
                <a:gd name="T6" fmla="*/ 46 w 106"/>
                <a:gd name="T7" fmla="*/ 368 h 368"/>
                <a:gd name="T8" fmla="*/ 96 w 106"/>
                <a:gd name="T9" fmla="*/ 155 h 368"/>
                <a:gd name="T10" fmla="*/ 47 w 106"/>
                <a:gd name="T11" fmla="*/ 123 h 368"/>
                <a:gd name="T12" fmla="*/ 106 w 106"/>
                <a:gd name="T13" fmla="*/ 95 h 368"/>
                <a:gd name="T14" fmla="*/ 52 w 106"/>
                <a:gd name="T15" fmla="*/ 13 h 368"/>
                <a:gd name="T16" fmla="*/ 27 w 106"/>
                <a:gd name="T17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368">
                  <a:moveTo>
                    <a:pt x="27" y="0"/>
                  </a:moveTo>
                  <a:lnTo>
                    <a:pt x="27" y="28"/>
                  </a:lnTo>
                  <a:lnTo>
                    <a:pt x="0" y="368"/>
                  </a:lnTo>
                  <a:lnTo>
                    <a:pt x="46" y="368"/>
                  </a:lnTo>
                  <a:lnTo>
                    <a:pt x="96" y="155"/>
                  </a:lnTo>
                  <a:lnTo>
                    <a:pt x="47" y="123"/>
                  </a:lnTo>
                  <a:lnTo>
                    <a:pt x="106" y="95"/>
                  </a:lnTo>
                  <a:lnTo>
                    <a:pt x="52" y="1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5" name="iś1îdê"/>
            <p:cNvSpPr/>
            <p:nvPr/>
          </p:nvSpPr>
          <p:spPr bwMode="auto">
            <a:xfrm>
              <a:off x="5171975" y="2368100"/>
              <a:ext cx="249864" cy="867452"/>
            </a:xfrm>
            <a:custGeom>
              <a:avLst/>
              <a:gdLst>
                <a:gd name="T0" fmla="*/ 79 w 106"/>
                <a:gd name="T1" fmla="*/ 0 h 368"/>
                <a:gd name="T2" fmla="*/ 79 w 106"/>
                <a:gd name="T3" fmla="*/ 28 h 368"/>
                <a:gd name="T4" fmla="*/ 106 w 106"/>
                <a:gd name="T5" fmla="*/ 368 h 368"/>
                <a:gd name="T6" fmla="*/ 60 w 106"/>
                <a:gd name="T7" fmla="*/ 368 h 368"/>
                <a:gd name="T8" fmla="*/ 11 w 106"/>
                <a:gd name="T9" fmla="*/ 155 h 368"/>
                <a:gd name="T10" fmla="*/ 58 w 106"/>
                <a:gd name="T11" fmla="*/ 123 h 368"/>
                <a:gd name="T12" fmla="*/ 0 w 106"/>
                <a:gd name="T13" fmla="*/ 95 h 368"/>
                <a:gd name="T14" fmla="*/ 47 w 106"/>
                <a:gd name="T15" fmla="*/ 14 h 368"/>
                <a:gd name="T16" fmla="*/ 79 w 106"/>
                <a:gd name="T17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368">
                  <a:moveTo>
                    <a:pt x="79" y="0"/>
                  </a:moveTo>
                  <a:lnTo>
                    <a:pt x="79" y="28"/>
                  </a:lnTo>
                  <a:lnTo>
                    <a:pt x="106" y="368"/>
                  </a:lnTo>
                  <a:lnTo>
                    <a:pt x="60" y="368"/>
                  </a:lnTo>
                  <a:lnTo>
                    <a:pt x="11" y="155"/>
                  </a:lnTo>
                  <a:lnTo>
                    <a:pt x="58" y="123"/>
                  </a:lnTo>
                  <a:lnTo>
                    <a:pt x="0" y="95"/>
                  </a:lnTo>
                  <a:lnTo>
                    <a:pt x="47" y="1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6" name="îṥľiḍê"/>
            <p:cNvSpPr/>
            <p:nvPr/>
          </p:nvSpPr>
          <p:spPr bwMode="auto">
            <a:xfrm>
              <a:off x="5171975" y="2368100"/>
              <a:ext cx="249864" cy="867452"/>
            </a:xfrm>
            <a:custGeom>
              <a:avLst/>
              <a:gdLst>
                <a:gd name="T0" fmla="*/ 79 w 106"/>
                <a:gd name="T1" fmla="*/ 0 h 368"/>
                <a:gd name="T2" fmla="*/ 79 w 106"/>
                <a:gd name="T3" fmla="*/ 28 h 368"/>
                <a:gd name="T4" fmla="*/ 106 w 106"/>
                <a:gd name="T5" fmla="*/ 368 h 368"/>
                <a:gd name="T6" fmla="*/ 60 w 106"/>
                <a:gd name="T7" fmla="*/ 368 h 368"/>
                <a:gd name="T8" fmla="*/ 11 w 106"/>
                <a:gd name="T9" fmla="*/ 155 h 368"/>
                <a:gd name="T10" fmla="*/ 58 w 106"/>
                <a:gd name="T11" fmla="*/ 123 h 368"/>
                <a:gd name="T12" fmla="*/ 0 w 106"/>
                <a:gd name="T13" fmla="*/ 95 h 368"/>
                <a:gd name="T14" fmla="*/ 47 w 106"/>
                <a:gd name="T15" fmla="*/ 14 h 368"/>
                <a:gd name="T16" fmla="*/ 79 w 106"/>
                <a:gd name="T17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368">
                  <a:moveTo>
                    <a:pt x="79" y="0"/>
                  </a:moveTo>
                  <a:lnTo>
                    <a:pt x="79" y="28"/>
                  </a:lnTo>
                  <a:lnTo>
                    <a:pt x="106" y="368"/>
                  </a:lnTo>
                  <a:lnTo>
                    <a:pt x="60" y="368"/>
                  </a:lnTo>
                  <a:lnTo>
                    <a:pt x="11" y="155"/>
                  </a:lnTo>
                  <a:lnTo>
                    <a:pt x="58" y="123"/>
                  </a:lnTo>
                  <a:lnTo>
                    <a:pt x="0" y="95"/>
                  </a:lnTo>
                  <a:lnTo>
                    <a:pt x="47" y="14"/>
                  </a:lnTo>
                  <a:lnTo>
                    <a:pt x="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7" name="iSliḍê"/>
            <p:cNvSpPr/>
            <p:nvPr/>
          </p:nvSpPr>
          <p:spPr bwMode="auto">
            <a:xfrm>
              <a:off x="5440697" y="2504818"/>
              <a:ext cx="122575" cy="120218"/>
            </a:xfrm>
            <a:custGeom>
              <a:avLst/>
              <a:gdLst>
                <a:gd name="T0" fmla="*/ 33 w 33"/>
                <a:gd name="T1" fmla="*/ 18 h 32"/>
                <a:gd name="T2" fmla="*/ 24 w 33"/>
                <a:gd name="T3" fmla="*/ 32 h 32"/>
                <a:gd name="T4" fmla="*/ 9 w 33"/>
                <a:gd name="T5" fmla="*/ 32 h 32"/>
                <a:gd name="T6" fmla="*/ 0 w 33"/>
                <a:gd name="T7" fmla="*/ 18 h 32"/>
                <a:gd name="T8" fmla="*/ 16 w 33"/>
                <a:gd name="T9" fmla="*/ 0 h 32"/>
                <a:gd name="T10" fmla="*/ 33 w 33"/>
                <a:gd name="T11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2">
                  <a:moveTo>
                    <a:pt x="33" y="18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19" y="32"/>
                    <a:pt x="14" y="32"/>
                    <a:pt x="9" y="3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33" y="18"/>
                    <a:pt x="33" y="18"/>
                    <a:pt x="33" y="18"/>
                  </a:cubicBezTo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8" name="íşḻiḓe"/>
            <p:cNvSpPr/>
            <p:nvPr/>
          </p:nvSpPr>
          <p:spPr bwMode="auto">
            <a:xfrm>
              <a:off x="5424197" y="2625034"/>
              <a:ext cx="153219" cy="610517"/>
            </a:xfrm>
            <a:custGeom>
              <a:avLst/>
              <a:gdLst>
                <a:gd name="T0" fmla="*/ 45 w 65"/>
                <a:gd name="T1" fmla="*/ 0 h 259"/>
                <a:gd name="T2" fmla="*/ 65 w 65"/>
                <a:gd name="T3" fmla="*/ 259 h 259"/>
                <a:gd name="T4" fmla="*/ 0 w 65"/>
                <a:gd name="T5" fmla="*/ 259 h 259"/>
                <a:gd name="T6" fmla="*/ 21 w 65"/>
                <a:gd name="T7" fmla="*/ 0 h 259"/>
                <a:gd name="T8" fmla="*/ 45 w 65"/>
                <a:gd name="T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59">
                  <a:moveTo>
                    <a:pt x="45" y="0"/>
                  </a:moveTo>
                  <a:lnTo>
                    <a:pt x="65" y="259"/>
                  </a:lnTo>
                  <a:lnTo>
                    <a:pt x="0" y="259"/>
                  </a:lnTo>
                  <a:lnTo>
                    <a:pt x="21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9" name="íşļiďe"/>
            <p:cNvSpPr/>
            <p:nvPr/>
          </p:nvSpPr>
          <p:spPr bwMode="auto">
            <a:xfrm>
              <a:off x="5424197" y="2625034"/>
              <a:ext cx="153219" cy="610517"/>
            </a:xfrm>
            <a:custGeom>
              <a:avLst/>
              <a:gdLst>
                <a:gd name="T0" fmla="*/ 45 w 65"/>
                <a:gd name="T1" fmla="*/ 0 h 259"/>
                <a:gd name="T2" fmla="*/ 65 w 65"/>
                <a:gd name="T3" fmla="*/ 259 h 259"/>
                <a:gd name="T4" fmla="*/ 0 w 65"/>
                <a:gd name="T5" fmla="*/ 259 h 259"/>
                <a:gd name="T6" fmla="*/ 21 w 65"/>
                <a:gd name="T7" fmla="*/ 0 h 259"/>
                <a:gd name="T8" fmla="*/ 45 w 65"/>
                <a:gd name="T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59">
                  <a:moveTo>
                    <a:pt x="45" y="0"/>
                  </a:moveTo>
                  <a:lnTo>
                    <a:pt x="65" y="259"/>
                  </a:lnTo>
                  <a:lnTo>
                    <a:pt x="0" y="259"/>
                  </a:lnTo>
                  <a:lnTo>
                    <a:pt x="21" y="0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0" name="isḷïḑè"/>
            <p:cNvSpPr/>
            <p:nvPr/>
          </p:nvSpPr>
          <p:spPr bwMode="auto">
            <a:xfrm>
              <a:off x="5499628" y="2328026"/>
              <a:ext cx="155576" cy="301723"/>
            </a:xfrm>
            <a:custGeom>
              <a:avLst/>
              <a:gdLst>
                <a:gd name="T0" fmla="*/ 0 w 66"/>
                <a:gd name="T1" fmla="*/ 75 h 128"/>
                <a:gd name="T2" fmla="*/ 52 w 66"/>
                <a:gd name="T3" fmla="*/ 128 h 128"/>
                <a:gd name="T4" fmla="*/ 66 w 66"/>
                <a:gd name="T5" fmla="*/ 20 h 128"/>
                <a:gd name="T6" fmla="*/ 62 w 66"/>
                <a:gd name="T7" fmla="*/ 0 h 128"/>
                <a:gd name="T8" fmla="*/ 0 w 66"/>
                <a:gd name="T9" fmla="*/ 7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28">
                  <a:moveTo>
                    <a:pt x="0" y="75"/>
                  </a:moveTo>
                  <a:lnTo>
                    <a:pt x="52" y="128"/>
                  </a:lnTo>
                  <a:lnTo>
                    <a:pt x="66" y="20"/>
                  </a:lnTo>
                  <a:lnTo>
                    <a:pt x="62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1" name="ísḻíḓe"/>
            <p:cNvSpPr/>
            <p:nvPr/>
          </p:nvSpPr>
          <p:spPr bwMode="auto">
            <a:xfrm>
              <a:off x="5499628" y="2328026"/>
              <a:ext cx="155576" cy="301723"/>
            </a:xfrm>
            <a:custGeom>
              <a:avLst/>
              <a:gdLst>
                <a:gd name="T0" fmla="*/ 0 w 66"/>
                <a:gd name="T1" fmla="*/ 75 h 128"/>
                <a:gd name="T2" fmla="*/ 52 w 66"/>
                <a:gd name="T3" fmla="*/ 128 h 128"/>
                <a:gd name="T4" fmla="*/ 66 w 66"/>
                <a:gd name="T5" fmla="*/ 20 h 128"/>
                <a:gd name="T6" fmla="*/ 62 w 66"/>
                <a:gd name="T7" fmla="*/ 0 h 128"/>
                <a:gd name="T8" fmla="*/ 0 w 66"/>
                <a:gd name="T9" fmla="*/ 7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28">
                  <a:moveTo>
                    <a:pt x="0" y="75"/>
                  </a:moveTo>
                  <a:lnTo>
                    <a:pt x="52" y="128"/>
                  </a:lnTo>
                  <a:lnTo>
                    <a:pt x="66" y="20"/>
                  </a:lnTo>
                  <a:lnTo>
                    <a:pt x="62" y="0"/>
                  </a:lnTo>
                  <a:lnTo>
                    <a:pt x="0" y="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ïśḻïḑê"/>
            <p:cNvSpPr/>
            <p:nvPr/>
          </p:nvSpPr>
          <p:spPr bwMode="auto">
            <a:xfrm>
              <a:off x="5358195" y="2266739"/>
              <a:ext cx="287579" cy="96646"/>
            </a:xfrm>
            <a:custGeom>
              <a:avLst/>
              <a:gdLst>
                <a:gd name="T0" fmla="*/ 77 w 77"/>
                <a:gd name="T1" fmla="*/ 0 h 26"/>
                <a:gd name="T2" fmla="*/ 0 w 77"/>
                <a:gd name="T3" fmla="*/ 0 h 26"/>
                <a:gd name="T4" fmla="*/ 0 w 77"/>
                <a:gd name="T5" fmla="*/ 4 h 26"/>
                <a:gd name="T6" fmla="*/ 38 w 77"/>
                <a:gd name="T7" fmla="*/ 26 h 26"/>
                <a:gd name="T8" fmla="*/ 39 w 77"/>
                <a:gd name="T9" fmla="*/ 26 h 26"/>
                <a:gd name="T10" fmla="*/ 77 w 77"/>
                <a:gd name="T11" fmla="*/ 2 h 26"/>
                <a:gd name="T12" fmla="*/ 77 w 77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26">
                  <a:moveTo>
                    <a:pt x="7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9" y="26"/>
                    <a:pt x="38" y="26"/>
                  </a:cubicBezTo>
                  <a:cubicBezTo>
                    <a:pt x="38" y="26"/>
                    <a:pt x="38" y="26"/>
                    <a:pt x="39" y="26"/>
                  </a:cubicBezTo>
                  <a:cubicBezTo>
                    <a:pt x="57" y="26"/>
                    <a:pt x="77" y="2"/>
                    <a:pt x="77" y="2"/>
                  </a:cubicBezTo>
                  <a:cubicBezTo>
                    <a:pt x="77" y="0"/>
                    <a:pt x="77" y="0"/>
                    <a:pt x="77" y="0"/>
                  </a:cubicBezTo>
                </a:path>
              </a:pathLst>
            </a:custGeom>
            <a:solidFill>
              <a:srgbClr val="CCA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îsḻïḑê"/>
            <p:cNvSpPr/>
            <p:nvPr/>
          </p:nvSpPr>
          <p:spPr bwMode="auto">
            <a:xfrm>
              <a:off x="5058829" y="1524219"/>
              <a:ext cx="883954" cy="810879"/>
            </a:xfrm>
            <a:custGeom>
              <a:avLst/>
              <a:gdLst>
                <a:gd name="T0" fmla="*/ 118 w 237"/>
                <a:gd name="T1" fmla="*/ 0 h 218"/>
                <a:gd name="T2" fmla="*/ 184 w 237"/>
                <a:gd name="T3" fmla="*/ 174 h 218"/>
                <a:gd name="T4" fmla="*/ 118 w 237"/>
                <a:gd name="T5" fmla="*/ 218 h 218"/>
                <a:gd name="T6" fmla="*/ 53 w 237"/>
                <a:gd name="T7" fmla="*/ 174 h 218"/>
                <a:gd name="T8" fmla="*/ 118 w 237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218">
                  <a:moveTo>
                    <a:pt x="118" y="0"/>
                  </a:moveTo>
                  <a:cubicBezTo>
                    <a:pt x="237" y="0"/>
                    <a:pt x="191" y="161"/>
                    <a:pt x="184" y="174"/>
                  </a:cubicBezTo>
                  <a:cubicBezTo>
                    <a:pt x="175" y="188"/>
                    <a:pt x="138" y="218"/>
                    <a:pt x="118" y="218"/>
                  </a:cubicBezTo>
                  <a:cubicBezTo>
                    <a:pt x="99" y="218"/>
                    <a:pt x="62" y="188"/>
                    <a:pt x="53" y="174"/>
                  </a:cubicBezTo>
                  <a:cubicBezTo>
                    <a:pt x="46" y="161"/>
                    <a:pt x="0" y="0"/>
                    <a:pt x="118" y="0"/>
                  </a:cubicBezTo>
                  <a:close/>
                </a:path>
              </a:pathLst>
            </a:custGeom>
            <a:solidFill>
              <a:srgbClr val="FFDB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iṧļiḍe"/>
            <p:cNvSpPr/>
            <p:nvPr/>
          </p:nvSpPr>
          <p:spPr bwMode="auto">
            <a:xfrm>
              <a:off x="5242691" y="1887229"/>
              <a:ext cx="539801" cy="198005"/>
            </a:xfrm>
            <a:custGeom>
              <a:avLst/>
              <a:gdLst>
                <a:gd name="T0" fmla="*/ 37 w 145"/>
                <a:gd name="T1" fmla="*/ 49 h 53"/>
                <a:gd name="T2" fmla="*/ 15 w 145"/>
                <a:gd name="T3" fmla="*/ 39 h 53"/>
                <a:gd name="T4" fmla="*/ 14 w 145"/>
                <a:gd name="T5" fmla="*/ 6 h 53"/>
                <a:gd name="T6" fmla="*/ 36 w 145"/>
                <a:gd name="T7" fmla="*/ 4 h 53"/>
                <a:gd name="T8" fmla="*/ 36 w 145"/>
                <a:gd name="T9" fmla="*/ 1 h 53"/>
                <a:gd name="T10" fmla="*/ 4 w 145"/>
                <a:gd name="T11" fmla="*/ 2 h 53"/>
                <a:gd name="T12" fmla="*/ 0 w 145"/>
                <a:gd name="T13" fmla="*/ 7 h 53"/>
                <a:gd name="T14" fmla="*/ 3 w 145"/>
                <a:gd name="T15" fmla="*/ 14 h 53"/>
                <a:gd name="T16" fmla="*/ 9 w 145"/>
                <a:gd name="T17" fmla="*/ 31 h 53"/>
                <a:gd name="T18" fmla="*/ 35 w 145"/>
                <a:gd name="T19" fmla="*/ 52 h 53"/>
                <a:gd name="T20" fmla="*/ 37 w 145"/>
                <a:gd name="T21" fmla="*/ 52 h 53"/>
                <a:gd name="T22" fmla="*/ 37 w 145"/>
                <a:gd name="T23" fmla="*/ 49 h 53"/>
                <a:gd name="T24" fmla="*/ 38 w 145"/>
                <a:gd name="T25" fmla="*/ 1 h 53"/>
                <a:gd name="T26" fmla="*/ 36 w 145"/>
                <a:gd name="T27" fmla="*/ 1 h 53"/>
                <a:gd name="T28" fmla="*/ 36 w 145"/>
                <a:gd name="T29" fmla="*/ 4 h 53"/>
                <a:gd name="T30" fmla="*/ 60 w 145"/>
                <a:gd name="T31" fmla="*/ 12 h 53"/>
                <a:gd name="T32" fmla="*/ 48 w 145"/>
                <a:gd name="T33" fmla="*/ 47 h 53"/>
                <a:gd name="T34" fmla="*/ 37 w 145"/>
                <a:gd name="T35" fmla="*/ 49 h 53"/>
                <a:gd name="T36" fmla="*/ 37 w 145"/>
                <a:gd name="T37" fmla="*/ 52 h 53"/>
                <a:gd name="T38" fmla="*/ 61 w 145"/>
                <a:gd name="T39" fmla="*/ 36 h 53"/>
                <a:gd name="T40" fmla="*/ 73 w 145"/>
                <a:gd name="T41" fmla="*/ 19 h 53"/>
                <a:gd name="T42" fmla="*/ 86 w 145"/>
                <a:gd name="T43" fmla="*/ 37 h 53"/>
                <a:gd name="T44" fmla="*/ 111 w 145"/>
                <a:gd name="T45" fmla="*/ 53 h 53"/>
                <a:gd name="T46" fmla="*/ 110 w 145"/>
                <a:gd name="T47" fmla="*/ 49 h 53"/>
                <a:gd name="T48" fmla="*/ 100 w 145"/>
                <a:gd name="T49" fmla="*/ 47 h 53"/>
                <a:gd name="T50" fmla="*/ 86 w 145"/>
                <a:gd name="T51" fmla="*/ 12 h 53"/>
                <a:gd name="T52" fmla="*/ 110 w 145"/>
                <a:gd name="T53" fmla="*/ 4 h 53"/>
                <a:gd name="T54" fmla="*/ 110 w 145"/>
                <a:gd name="T55" fmla="*/ 1 h 53"/>
                <a:gd name="T56" fmla="*/ 107 w 145"/>
                <a:gd name="T57" fmla="*/ 1 h 53"/>
                <a:gd name="T58" fmla="*/ 73 w 145"/>
                <a:gd name="T59" fmla="*/ 7 h 53"/>
                <a:gd name="T60" fmla="*/ 38 w 145"/>
                <a:gd name="T61" fmla="*/ 1 h 53"/>
                <a:gd name="T62" fmla="*/ 110 w 145"/>
                <a:gd name="T63" fmla="*/ 4 h 53"/>
                <a:gd name="T64" fmla="*/ 131 w 145"/>
                <a:gd name="T65" fmla="*/ 7 h 53"/>
                <a:gd name="T66" fmla="*/ 132 w 145"/>
                <a:gd name="T67" fmla="*/ 39 h 53"/>
                <a:gd name="T68" fmla="*/ 110 w 145"/>
                <a:gd name="T69" fmla="*/ 49 h 53"/>
                <a:gd name="T70" fmla="*/ 111 w 145"/>
                <a:gd name="T71" fmla="*/ 53 h 53"/>
                <a:gd name="T72" fmla="*/ 113 w 145"/>
                <a:gd name="T73" fmla="*/ 52 h 53"/>
                <a:gd name="T74" fmla="*/ 138 w 145"/>
                <a:gd name="T75" fmla="*/ 31 h 53"/>
                <a:gd name="T76" fmla="*/ 143 w 145"/>
                <a:gd name="T77" fmla="*/ 14 h 53"/>
                <a:gd name="T78" fmla="*/ 145 w 145"/>
                <a:gd name="T79" fmla="*/ 7 h 53"/>
                <a:gd name="T80" fmla="*/ 141 w 145"/>
                <a:gd name="T81" fmla="*/ 3 h 53"/>
                <a:gd name="T82" fmla="*/ 110 w 145"/>
                <a:gd name="T83" fmla="*/ 1 h 53"/>
                <a:gd name="T84" fmla="*/ 110 w 145"/>
                <a:gd name="T85" fmla="*/ 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5" h="53">
                  <a:moveTo>
                    <a:pt x="37" y="49"/>
                  </a:moveTo>
                  <a:cubicBezTo>
                    <a:pt x="28" y="49"/>
                    <a:pt x="19" y="46"/>
                    <a:pt x="15" y="39"/>
                  </a:cubicBezTo>
                  <a:cubicBezTo>
                    <a:pt x="10" y="30"/>
                    <a:pt x="8" y="10"/>
                    <a:pt x="14" y="6"/>
                  </a:cubicBezTo>
                  <a:cubicBezTo>
                    <a:pt x="17" y="5"/>
                    <a:pt x="26" y="3"/>
                    <a:pt x="36" y="4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24" y="0"/>
                    <a:pt x="7" y="1"/>
                    <a:pt x="4" y="2"/>
                  </a:cubicBezTo>
                  <a:cubicBezTo>
                    <a:pt x="1" y="4"/>
                    <a:pt x="0" y="4"/>
                    <a:pt x="0" y="7"/>
                  </a:cubicBezTo>
                  <a:cubicBezTo>
                    <a:pt x="0" y="10"/>
                    <a:pt x="1" y="13"/>
                    <a:pt x="3" y="14"/>
                  </a:cubicBezTo>
                  <a:cubicBezTo>
                    <a:pt x="6" y="15"/>
                    <a:pt x="6" y="19"/>
                    <a:pt x="9" y="31"/>
                  </a:cubicBezTo>
                  <a:cubicBezTo>
                    <a:pt x="11" y="42"/>
                    <a:pt x="16" y="51"/>
                    <a:pt x="35" y="52"/>
                  </a:cubicBezTo>
                  <a:cubicBezTo>
                    <a:pt x="36" y="52"/>
                    <a:pt x="36" y="52"/>
                    <a:pt x="37" y="52"/>
                  </a:cubicBezTo>
                  <a:lnTo>
                    <a:pt x="37" y="49"/>
                  </a:lnTo>
                  <a:close/>
                  <a:moveTo>
                    <a:pt x="38" y="1"/>
                  </a:moveTo>
                  <a:cubicBezTo>
                    <a:pt x="38" y="1"/>
                    <a:pt x="37" y="1"/>
                    <a:pt x="36" y="1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6" y="4"/>
                    <a:pt x="56" y="7"/>
                    <a:pt x="60" y="12"/>
                  </a:cubicBezTo>
                  <a:cubicBezTo>
                    <a:pt x="67" y="21"/>
                    <a:pt x="57" y="42"/>
                    <a:pt x="48" y="47"/>
                  </a:cubicBezTo>
                  <a:cubicBezTo>
                    <a:pt x="45" y="49"/>
                    <a:pt x="41" y="49"/>
                    <a:pt x="37" y="49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54" y="53"/>
                    <a:pt x="60" y="40"/>
                    <a:pt x="61" y="36"/>
                  </a:cubicBezTo>
                  <a:cubicBezTo>
                    <a:pt x="65" y="29"/>
                    <a:pt x="64" y="19"/>
                    <a:pt x="73" y="19"/>
                  </a:cubicBezTo>
                  <a:cubicBezTo>
                    <a:pt x="83" y="19"/>
                    <a:pt x="82" y="29"/>
                    <a:pt x="86" y="37"/>
                  </a:cubicBezTo>
                  <a:cubicBezTo>
                    <a:pt x="88" y="41"/>
                    <a:pt x="94" y="53"/>
                    <a:pt x="111" y="53"/>
                  </a:cubicBezTo>
                  <a:cubicBezTo>
                    <a:pt x="110" y="49"/>
                    <a:pt x="110" y="49"/>
                    <a:pt x="110" y="49"/>
                  </a:cubicBezTo>
                  <a:cubicBezTo>
                    <a:pt x="106" y="49"/>
                    <a:pt x="103" y="49"/>
                    <a:pt x="100" y="47"/>
                  </a:cubicBezTo>
                  <a:cubicBezTo>
                    <a:pt x="90" y="42"/>
                    <a:pt x="80" y="21"/>
                    <a:pt x="86" y="12"/>
                  </a:cubicBezTo>
                  <a:cubicBezTo>
                    <a:pt x="89" y="7"/>
                    <a:pt x="100" y="4"/>
                    <a:pt x="110" y="4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09" y="1"/>
                    <a:pt x="108" y="1"/>
                    <a:pt x="107" y="1"/>
                  </a:cubicBezTo>
                  <a:cubicBezTo>
                    <a:pt x="95" y="2"/>
                    <a:pt x="77" y="7"/>
                    <a:pt x="73" y="7"/>
                  </a:cubicBezTo>
                  <a:cubicBezTo>
                    <a:pt x="63" y="7"/>
                    <a:pt x="49" y="2"/>
                    <a:pt x="38" y="1"/>
                  </a:cubicBezTo>
                  <a:close/>
                  <a:moveTo>
                    <a:pt x="110" y="4"/>
                  </a:moveTo>
                  <a:cubicBezTo>
                    <a:pt x="119" y="4"/>
                    <a:pt x="128" y="5"/>
                    <a:pt x="131" y="7"/>
                  </a:cubicBezTo>
                  <a:cubicBezTo>
                    <a:pt x="138" y="11"/>
                    <a:pt x="137" y="30"/>
                    <a:pt x="132" y="39"/>
                  </a:cubicBezTo>
                  <a:cubicBezTo>
                    <a:pt x="129" y="46"/>
                    <a:pt x="119" y="50"/>
                    <a:pt x="110" y="49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2"/>
                    <a:pt x="112" y="52"/>
                    <a:pt x="113" y="52"/>
                  </a:cubicBezTo>
                  <a:cubicBezTo>
                    <a:pt x="133" y="51"/>
                    <a:pt x="137" y="42"/>
                    <a:pt x="138" y="31"/>
                  </a:cubicBezTo>
                  <a:cubicBezTo>
                    <a:pt x="140" y="19"/>
                    <a:pt x="140" y="15"/>
                    <a:pt x="143" y="14"/>
                  </a:cubicBezTo>
                  <a:cubicBezTo>
                    <a:pt x="145" y="13"/>
                    <a:pt x="145" y="11"/>
                    <a:pt x="145" y="7"/>
                  </a:cubicBezTo>
                  <a:cubicBezTo>
                    <a:pt x="145" y="4"/>
                    <a:pt x="145" y="4"/>
                    <a:pt x="141" y="3"/>
                  </a:cubicBezTo>
                  <a:cubicBezTo>
                    <a:pt x="138" y="2"/>
                    <a:pt x="122" y="0"/>
                    <a:pt x="110" y="1"/>
                  </a:cubicBezTo>
                  <a:lnTo>
                    <a:pt x="110" y="4"/>
                  </a:ln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5" name="iśļidè"/>
            <p:cNvSpPr/>
            <p:nvPr/>
          </p:nvSpPr>
          <p:spPr bwMode="auto">
            <a:xfrm>
              <a:off x="5346409" y="2328026"/>
              <a:ext cx="153219" cy="304081"/>
            </a:xfrm>
            <a:custGeom>
              <a:avLst/>
              <a:gdLst>
                <a:gd name="T0" fmla="*/ 65 w 65"/>
                <a:gd name="T1" fmla="*/ 75 h 129"/>
                <a:gd name="T2" fmla="*/ 14 w 65"/>
                <a:gd name="T3" fmla="*/ 129 h 129"/>
                <a:gd name="T4" fmla="*/ 0 w 65"/>
                <a:gd name="T5" fmla="*/ 20 h 129"/>
                <a:gd name="T6" fmla="*/ 5 w 65"/>
                <a:gd name="T7" fmla="*/ 0 h 129"/>
                <a:gd name="T8" fmla="*/ 65 w 65"/>
                <a:gd name="T9" fmla="*/ 7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29">
                  <a:moveTo>
                    <a:pt x="65" y="75"/>
                  </a:moveTo>
                  <a:lnTo>
                    <a:pt x="14" y="129"/>
                  </a:lnTo>
                  <a:lnTo>
                    <a:pt x="0" y="20"/>
                  </a:lnTo>
                  <a:lnTo>
                    <a:pt x="5" y="0"/>
                  </a:lnTo>
                  <a:lnTo>
                    <a:pt x="65" y="75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iṡľïḓè"/>
            <p:cNvSpPr/>
            <p:nvPr/>
          </p:nvSpPr>
          <p:spPr bwMode="auto">
            <a:xfrm>
              <a:off x="5346409" y="2328026"/>
              <a:ext cx="153219" cy="304081"/>
            </a:xfrm>
            <a:custGeom>
              <a:avLst/>
              <a:gdLst>
                <a:gd name="T0" fmla="*/ 65 w 65"/>
                <a:gd name="T1" fmla="*/ 75 h 129"/>
                <a:gd name="T2" fmla="*/ 14 w 65"/>
                <a:gd name="T3" fmla="*/ 129 h 129"/>
                <a:gd name="T4" fmla="*/ 0 w 65"/>
                <a:gd name="T5" fmla="*/ 20 h 129"/>
                <a:gd name="T6" fmla="*/ 5 w 65"/>
                <a:gd name="T7" fmla="*/ 0 h 129"/>
                <a:gd name="T8" fmla="*/ 65 w 65"/>
                <a:gd name="T9" fmla="*/ 7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29">
                  <a:moveTo>
                    <a:pt x="65" y="75"/>
                  </a:moveTo>
                  <a:lnTo>
                    <a:pt x="14" y="129"/>
                  </a:lnTo>
                  <a:lnTo>
                    <a:pt x="0" y="20"/>
                  </a:lnTo>
                  <a:lnTo>
                    <a:pt x="5" y="0"/>
                  </a:lnTo>
                  <a:lnTo>
                    <a:pt x="65" y="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7" name="ïşlïḋè"/>
            <p:cNvSpPr/>
            <p:nvPr/>
          </p:nvSpPr>
          <p:spPr bwMode="auto">
            <a:xfrm>
              <a:off x="5499628" y="250481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93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8" name="iṡľîḓê"/>
            <p:cNvSpPr/>
            <p:nvPr/>
          </p:nvSpPr>
          <p:spPr bwMode="auto">
            <a:xfrm>
              <a:off x="5499628" y="250481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9" name="íSļïḓê"/>
            <p:cNvSpPr/>
            <p:nvPr/>
          </p:nvSpPr>
          <p:spPr bwMode="auto">
            <a:xfrm>
              <a:off x="5358195" y="2323312"/>
              <a:ext cx="287579" cy="181506"/>
            </a:xfrm>
            <a:custGeom>
              <a:avLst/>
              <a:gdLst>
                <a:gd name="T0" fmla="*/ 122 w 122"/>
                <a:gd name="T1" fmla="*/ 0 h 77"/>
                <a:gd name="T2" fmla="*/ 60 w 122"/>
                <a:gd name="T3" fmla="*/ 76 h 77"/>
                <a:gd name="T4" fmla="*/ 0 w 122"/>
                <a:gd name="T5" fmla="*/ 0 h 77"/>
                <a:gd name="T6" fmla="*/ 0 w 122"/>
                <a:gd name="T7" fmla="*/ 2 h 77"/>
                <a:gd name="T8" fmla="*/ 60 w 122"/>
                <a:gd name="T9" fmla="*/ 77 h 77"/>
                <a:gd name="T10" fmla="*/ 60 w 122"/>
                <a:gd name="T11" fmla="*/ 77 h 77"/>
                <a:gd name="T12" fmla="*/ 122 w 122"/>
                <a:gd name="T13" fmla="*/ 2 h 77"/>
                <a:gd name="T14" fmla="*/ 122 w 122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77">
                  <a:moveTo>
                    <a:pt x="122" y="0"/>
                  </a:moveTo>
                  <a:lnTo>
                    <a:pt x="60" y="76"/>
                  </a:lnTo>
                  <a:lnTo>
                    <a:pt x="0" y="0"/>
                  </a:lnTo>
                  <a:lnTo>
                    <a:pt x="0" y="2"/>
                  </a:lnTo>
                  <a:lnTo>
                    <a:pt x="60" y="77"/>
                  </a:lnTo>
                  <a:lnTo>
                    <a:pt x="60" y="77"/>
                  </a:lnTo>
                  <a:lnTo>
                    <a:pt x="122" y="2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F2D0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0" name="ïsḷïḋè"/>
            <p:cNvSpPr/>
            <p:nvPr/>
          </p:nvSpPr>
          <p:spPr bwMode="auto">
            <a:xfrm>
              <a:off x="5358195" y="2323312"/>
              <a:ext cx="287579" cy="181506"/>
            </a:xfrm>
            <a:custGeom>
              <a:avLst/>
              <a:gdLst>
                <a:gd name="T0" fmla="*/ 122 w 122"/>
                <a:gd name="T1" fmla="*/ 0 h 77"/>
                <a:gd name="T2" fmla="*/ 60 w 122"/>
                <a:gd name="T3" fmla="*/ 76 h 77"/>
                <a:gd name="T4" fmla="*/ 0 w 122"/>
                <a:gd name="T5" fmla="*/ 0 h 77"/>
                <a:gd name="T6" fmla="*/ 0 w 122"/>
                <a:gd name="T7" fmla="*/ 2 h 77"/>
                <a:gd name="T8" fmla="*/ 60 w 122"/>
                <a:gd name="T9" fmla="*/ 77 h 77"/>
                <a:gd name="T10" fmla="*/ 60 w 122"/>
                <a:gd name="T11" fmla="*/ 77 h 77"/>
                <a:gd name="T12" fmla="*/ 122 w 122"/>
                <a:gd name="T13" fmla="*/ 2 h 77"/>
                <a:gd name="T14" fmla="*/ 122 w 122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77">
                  <a:moveTo>
                    <a:pt x="122" y="0"/>
                  </a:moveTo>
                  <a:lnTo>
                    <a:pt x="60" y="76"/>
                  </a:lnTo>
                  <a:lnTo>
                    <a:pt x="0" y="0"/>
                  </a:lnTo>
                  <a:lnTo>
                    <a:pt x="0" y="2"/>
                  </a:lnTo>
                  <a:lnTo>
                    <a:pt x="60" y="77"/>
                  </a:lnTo>
                  <a:lnTo>
                    <a:pt x="60" y="77"/>
                  </a:lnTo>
                  <a:lnTo>
                    <a:pt x="122" y="2"/>
                  </a:lnTo>
                  <a:lnTo>
                    <a:pt x="1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1" name="íŝ1îḓe"/>
            <p:cNvSpPr/>
            <p:nvPr/>
          </p:nvSpPr>
          <p:spPr bwMode="auto">
            <a:xfrm>
              <a:off x="5473698" y="2625034"/>
              <a:ext cx="56573" cy="4714"/>
            </a:xfrm>
            <a:custGeom>
              <a:avLst/>
              <a:gdLst>
                <a:gd name="T0" fmla="*/ 0 w 24"/>
                <a:gd name="T1" fmla="*/ 0 h 2"/>
                <a:gd name="T2" fmla="*/ 0 w 24"/>
                <a:gd name="T3" fmla="*/ 2 h 2"/>
                <a:gd name="T4" fmla="*/ 0 w 24"/>
                <a:gd name="T5" fmla="*/ 2 h 2"/>
                <a:gd name="T6" fmla="*/ 0 w 24"/>
                <a:gd name="T7" fmla="*/ 0 h 2"/>
                <a:gd name="T8" fmla="*/ 24 w 24"/>
                <a:gd name="T9" fmla="*/ 0 h 2"/>
                <a:gd name="T10" fmla="*/ 24 w 24"/>
                <a:gd name="T11" fmla="*/ 0 h 2"/>
                <a:gd name="T12" fmla="*/ 24 w 24"/>
                <a:gd name="T13" fmla="*/ 2 h 2"/>
                <a:gd name="T14" fmla="*/ 24 w 24"/>
                <a:gd name="T15" fmla="*/ 2 h 2"/>
                <a:gd name="T16" fmla="*/ 24 w 24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2" name="íŝlîdé"/>
            <p:cNvSpPr/>
            <p:nvPr/>
          </p:nvSpPr>
          <p:spPr bwMode="auto">
            <a:xfrm>
              <a:off x="5473698" y="2625034"/>
              <a:ext cx="56573" cy="4714"/>
            </a:xfrm>
            <a:custGeom>
              <a:avLst/>
              <a:gdLst>
                <a:gd name="T0" fmla="*/ 0 w 24"/>
                <a:gd name="T1" fmla="*/ 0 h 2"/>
                <a:gd name="T2" fmla="*/ 0 w 24"/>
                <a:gd name="T3" fmla="*/ 2 h 2"/>
                <a:gd name="T4" fmla="*/ 0 w 24"/>
                <a:gd name="T5" fmla="*/ 2 h 2"/>
                <a:gd name="T6" fmla="*/ 0 w 24"/>
                <a:gd name="T7" fmla="*/ 0 h 2"/>
                <a:gd name="T8" fmla="*/ 24 w 24"/>
                <a:gd name="T9" fmla="*/ 0 h 2"/>
                <a:gd name="T10" fmla="*/ 24 w 24"/>
                <a:gd name="T11" fmla="*/ 0 h 2"/>
                <a:gd name="T12" fmla="*/ 24 w 24"/>
                <a:gd name="T13" fmla="*/ 2 h 2"/>
                <a:gd name="T14" fmla="*/ 24 w 24"/>
                <a:gd name="T15" fmla="*/ 2 h 2"/>
                <a:gd name="T16" fmla="*/ 24 w 24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moveTo>
                    <a:pt x="24" y="0"/>
                  </a:moveTo>
                  <a:lnTo>
                    <a:pt x="24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3" name="î$ľidê"/>
            <p:cNvSpPr/>
            <p:nvPr/>
          </p:nvSpPr>
          <p:spPr bwMode="auto">
            <a:xfrm>
              <a:off x="5473698" y="2625034"/>
              <a:ext cx="56573" cy="4714"/>
            </a:xfrm>
            <a:prstGeom prst="rect">
              <a:avLst/>
            </a:prstGeom>
            <a:solidFill>
              <a:srgbClr val="363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4" name="îṩļïďe"/>
            <p:cNvSpPr/>
            <p:nvPr/>
          </p:nvSpPr>
          <p:spPr bwMode="auto">
            <a:xfrm>
              <a:off x="5473698" y="2625034"/>
              <a:ext cx="56573" cy="4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5" name="ï$ļîdé"/>
            <p:cNvSpPr/>
            <p:nvPr/>
          </p:nvSpPr>
          <p:spPr bwMode="auto">
            <a:xfrm>
              <a:off x="5148403" y="1371000"/>
              <a:ext cx="683590" cy="643518"/>
            </a:xfrm>
            <a:custGeom>
              <a:avLst/>
              <a:gdLst>
                <a:gd name="T0" fmla="*/ 17 w 183"/>
                <a:gd name="T1" fmla="*/ 161 h 173"/>
                <a:gd name="T2" fmla="*/ 18 w 183"/>
                <a:gd name="T3" fmla="*/ 167 h 173"/>
                <a:gd name="T4" fmla="*/ 19 w 183"/>
                <a:gd name="T5" fmla="*/ 171 h 173"/>
                <a:gd name="T6" fmla="*/ 20 w 183"/>
                <a:gd name="T7" fmla="*/ 173 h 173"/>
                <a:gd name="T8" fmla="*/ 22 w 183"/>
                <a:gd name="T9" fmla="*/ 173 h 173"/>
                <a:gd name="T10" fmla="*/ 22 w 183"/>
                <a:gd name="T11" fmla="*/ 172 h 173"/>
                <a:gd name="T12" fmla="*/ 22 w 183"/>
                <a:gd name="T13" fmla="*/ 162 h 173"/>
                <a:gd name="T14" fmla="*/ 20 w 183"/>
                <a:gd name="T15" fmla="*/ 151 h 173"/>
                <a:gd name="T16" fmla="*/ 43 w 183"/>
                <a:gd name="T17" fmla="*/ 86 h 173"/>
                <a:gd name="T18" fmla="*/ 70 w 183"/>
                <a:gd name="T19" fmla="*/ 104 h 173"/>
                <a:gd name="T20" fmla="*/ 98 w 183"/>
                <a:gd name="T21" fmla="*/ 101 h 173"/>
                <a:gd name="T22" fmla="*/ 148 w 183"/>
                <a:gd name="T23" fmla="*/ 87 h 173"/>
                <a:gd name="T24" fmla="*/ 157 w 183"/>
                <a:gd name="T25" fmla="*/ 98 h 173"/>
                <a:gd name="T26" fmla="*/ 171 w 183"/>
                <a:gd name="T27" fmla="*/ 147 h 173"/>
                <a:gd name="T28" fmla="*/ 170 w 183"/>
                <a:gd name="T29" fmla="*/ 162 h 173"/>
                <a:gd name="T30" fmla="*/ 170 w 183"/>
                <a:gd name="T31" fmla="*/ 172 h 173"/>
                <a:gd name="T32" fmla="*/ 170 w 183"/>
                <a:gd name="T33" fmla="*/ 173 h 173"/>
                <a:gd name="T34" fmla="*/ 173 w 183"/>
                <a:gd name="T35" fmla="*/ 173 h 173"/>
                <a:gd name="T36" fmla="*/ 173 w 183"/>
                <a:gd name="T37" fmla="*/ 171 h 173"/>
                <a:gd name="T38" fmla="*/ 174 w 183"/>
                <a:gd name="T39" fmla="*/ 170 h 173"/>
                <a:gd name="T40" fmla="*/ 174 w 183"/>
                <a:gd name="T41" fmla="*/ 170 h 173"/>
                <a:gd name="T42" fmla="*/ 183 w 183"/>
                <a:gd name="T43" fmla="*/ 72 h 173"/>
                <a:gd name="T44" fmla="*/ 43 w 183"/>
                <a:gd name="T45" fmla="*/ 36 h 173"/>
                <a:gd name="T46" fmla="*/ 17 w 183"/>
                <a:gd name="T47" fmla="*/ 161 h 173"/>
                <a:gd name="T48" fmla="*/ 103 w 183"/>
                <a:gd name="T49" fmla="*/ 67 h 173"/>
                <a:gd name="T50" fmla="*/ 106 w 183"/>
                <a:gd name="T51" fmla="*/ 66 h 173"/>
                <a:gd name="T52" fmla="*/ 104 w 183"/>
                <a:gd name="T53" fmla="*/ 67 h 173"/>
                <a:gd name="T54" fmla="*/ 103 w 183"/>
                <a:gd name="T55" fmla="*/ 6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3" h="173">
                  <a:moveTo>
                    <a:pt x="17" y="161"/>
                  </a:moveTo>
                  <a:cubicBezTo>
                    <a:pt x="18" y="163"/>
                    <a:pt x="18" y="166"/>
                    <a:pt x="18" y="167"/>
                  </a:cubicBezTo>
                  <a:cubicBezTo>
                    <a:pt x="18" y="169"/>
                    <a:pt x="18" y="170"/>
                    <a:pt x="19" y="171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1" y="173"/>
                    <a:pt x="22" y="173"/>
                  </a:cubicBezTo>
                  <a:cubicBezTo>
                    <a:pt x="22" y="172"/>
                    <a:pt x="22" y="172"/>
                    <a:pt x="22" y="172"/>
                  </a:cubicBezTo>
                  <a:cubicBezTo>
                    <a:pt x="22" y="169"/>
                    <a:pt x="22" y="162"/>
                    <a:pt x="22" y="162"/>
                  </a:cubicBezTo>
                  <a:cubicBezTo>
                    <a:pt x="22" y="158"/>
                    <a:pt x="21" y="155"/>
                    <a:pt x="20" y="151"/>
                  </a:cubicBezTo>
                  <a:cubicBezTo>
                    <a:pt x="25" y="129"/>
                    <a:pt x="27" y="111"/>
                    <a:pt x="43" y="86"/>
                  </a:cubicBezTo>
                  <a:cubicBezTo>
                    <a:pt x="43" y="89"/>
                    <a:pt x="56" y="104"/>
                    <a:pt x="70" y="104"/>
                  </a:cubicBezTo>
                  <a:cubicBezTo>
                    <a:pt x="79" y="104"/>
                    <a:pt x="90" y="104"/>
                    <a:pt x="98" y="101"/>
                  </a:cubicBezTo>
                  <a:cubicBezTo>
                    <a:pt x="119" y="92"/>
                    <a:pt x="126" y="79"/>
                    <a:pt x="148" y="87"/>
                  </a:cubicBezTo>
                  <a:cubicBezTo>
                    <a:pt x="149" y="88"/>
                    <a:pt x="156" y="96"/>
                    <a:pt x="157" y="98"/>
                  </a:cubicBezTo>
                  <a:cubicBezTo>
                    <a:pt x="170" y="122"/>
                    <a:pt x="167" y="123"/>
                    <a:pt x="171" y="147"/>
                  </a:cubicBezTo>
                  <a:cubicBezTo>
                    <a:pt x="170" y="152"/>
                    <a:pt x="171" y="157"/>
                    <a:pt x="170" y="162"/>
                  </a:cubicBezTo>
                  <a:cubicBezTo>
                    <a:pt x="170" y="162"/>
                    <a:pt x="170" y="169"/>
                    <a:pt x="170" y="172"/>
                  </a:cubicBezTo>
                  <a:cubicBezTo>
                    <a:pt x="170" y="173"/>
                    <a:pt x="170" y="173"/>
                    <a:pt x="170" y="173"/>
                  </a:cubicBezTo>
                  <a:cubicBezTo>
                    <a:pt x="171" y="173"/>
                    <a:pt x="172" y="173"/>
                    <a:pt x="173" y="173"/>
                  </a:cubicBezTo>
                  <a:cubicBezTo>
                    <a:pt x="173" y="171"/>
                    <a:pt x="173" y="171"/>
                    <a:pt x="173" y="171"/>
                  </a:cubicBezTo>
                  <a:cubicBezTo>
                    <a:pt x="174" y="171"/>
                    <a:pt x="174" y="171"/>
                    <a:pt x="174" y="170"/>
                  </a:cubicBezTo>
                  <a:cubicBezTo>
                    <a:pt x="174" y="170"/>
                    <a:pt x="174" y="170"/>
                    <a:pt x="174" y="170"/>
                  </a:cubicBezTo>
                  <a:cubicBezTo>
                    <a:pt x="179" y="133"/>
                    <a:pt x="176" y="99"/>
                    <a:pt x="183" y="72"/>
                  </a:cubicBezTo>
                  <a:cubicBezTo>
                    <a:pt x="164" y="46"/>
                    <a:pt x="84" y="0"/>
                    <a:pt x="43" y="36"/>
                  </a:cubicBezTo>
                  <a:cubicBezTo>
                    <a:pt x="0" y="46"/>
                    <a:pt x="11" y="138"/>
                    <a:pt x="17" y="161"/>
                  </a:cubicBezTo>
                  <a:close/>
                  <a:moveTo>
                    <a:pt x="103" y="67"/>
                  </a:moveTo>
                  <a:cubicBezTo>
                    <a:pt x="104" y="67"/>
                    <a:pt x="105" y="67"/>
                    <a:pt x="106" y="66"/>
                  </a:cubicBezTo>
                  <a:cubicBezTo>
                    <a:pt x="105" y="67"/>
                    <a:pt x="104" y="67"/>
                    <a:pt x="104" y="67"/>
                  </a:cubicBezTo>
                  <a:lnTo>
                    <a:pt x="103" y="67"/>
                  </a:ln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6" name="îsḷïḑé"/>
            <p:cNvSpPr/>
            <p:nvPr/>
          </p:nvSpPr>
          <p:spPr bwMode="auto">
            <a:xfrm>
              <a:off x="5923925" y="2735824"/>
              <a:ext cx="228650" cy="403083"/>
            </a:xfrm>
            <a:custGeom>
              <a:avLst/>
              <a:gdLst>
                <a:gd name="T0" fmla="*/ 4 w 61"/>
                <a:gd name="T1" fmla="*/ 7 h 108"/>
                <a:gd name="T2" fmla="*/ 5 w 61"/>
                <a:gd name="T3" fmla="*/ 0 h 108"/>
                <a:gd name="T4" fmla="*/ 27 w 61"/>
                <a:gd name="T5" fmla="*/ 8 h 108"/>
                <a:gd name="T6" fmla="*/ 51 w 61"/>
                <a:gd name="T7" fmla="*/ 26 h 108"/>
                <a:gd name="T8" fmla="*/ 61 w 61"/>
                <a:gd name="T9" fmla="*/ 52 h 108"/>
                <a:gd name="T10" fmla="*/ 58 w 61"/>
                <a:gd name="T11" fmla="*/ 108 h 108"/>
                <a:gd name="T12" fmla="*/ 49 w 61"/>
                <a:gd name="T13" fmla="*/ 106 h 108"/>
                <a:gd name="T14" fmla="*/ 44 w 61"/>
                <a:gd name="T15" fmla="*/ 107 h 108"/>
                <a:gd name="T16" fmla="*/ 47 w 61"/>
                <a:gd name="T17" fmla="*/ 51 h 108"/>
                <a:gd name="T18" fmla="*/ 40 w 61"/>
                <a:gd name="T19" fmla="*/ 34 h 108"/>
                <a:gd name="T20" fmla="*/ 22 w 61"/>
                <a:gd name="T21" fmla="*/ 21 h 108"/>
                <a:gd name="T22" fmla="*/ 0 w 61"/>
                <a:gd name="T23" fmla="*/ 13 h 108"/>
                <a:gd name="T24" fmla="*/ 4 w 61"/>
                <a:gd name="T25" fmla="*/ 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08">
                  <a:moveTo>
                    <a:pt x="4" y="7"/>
                  </a:moveTo>
                  <a:cubicBezTo>
                    <a:pt x="5" y="5"/>
                    <a:pt x="5" y="2"/>
                    <a:pt x="5" y="0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6" y="11"/>
                    <a:pt x="45" y="17"/>
                    <a:pt x="51" y="26"/>
                  </a:cubicBezTo>
                  <a:cubicBezTo>
                    <a:pt x="57" y="33"/>
                    <a:pt x="61" y="43"/>
                    <a:pt x="61" y="52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5" y="107"/>
                    <a:pt x="52" y="106"/>
                    <a:pt x="49" y="106"/>
                  </a:cubicBezTo>
                  <a:cubicBezTo>
                    <a:pt x="47" y="106"/>
                    <a:pt x="45" y="107"/>
                    <a:pt x="44" y="107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46"/>
                    <a:pt x="44" y="40"/>
                    <a:pt x="40" y="34"/>
                  </a:cubicBezTo>
                  <a:cubicBezTo>
                    <a:pt x="35" y="28"/>
                    <a:pt x="29" y="23"/>
                    <a:pt x="22" y="2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" y="12"/>
                    <a:pt x="3" y="10"/>
                    <a:pt x="4" y="7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7" name="íṡļiḋe"/>
            <p:cNvSpPr/>
            <p:nvPr/>
          </p:nvSpPr>
          <p:spPr bwMode="auto">
            <a:xfrm>
              <a:off x="5973426" y="3131835"/>
              <a:ext cx="268722" cy="266365"/>
            </a:xfrm>
            <a:custGeom>
              <a:avLst/>
              <a:gdLst>
                <a:gd name="T0" fmla="*/ 45 w 72"/>
                <a:gd name="T1" fmla="*/ 2 h 72"/>
                <a:gd name="T2" fmla="*/ 72 w 72"/>
                <a:gd name="T3" fmla="*/ 36 h 72"/>
                <a:gd name="T4" fmla="*/ 36 w 72"/>
                <a:gd name="T5" fmla="*/ 72 h 72"/>
                <a:gd name="T6" fmla="*/ 0 w 72"/>
                <a:gd name="T7" fmla="*/ 36 h 72"/>
                <a:gd name="T8" fmla="*/ 31 w 72"/>
                <a:gd name="T9" fmla="*/ 1 h 72"/>
                <a:gd name="T10" fmla="*/ 36 w 72"/>
                <a:gd name="T11" fmla="*/ 0 h 72"/>
                <a:gd name="T12" fmla="*/ 45 w 72"/>
                <a:gd name="T13" fmla="*/ 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72">
                  <a:moveTo>
                    <a:pt x="45" y="2"/>
                  </a:moveTo>
                  <a:cubicBezTo>
                    <a:pt x="60" y="6"/>
                    <a:pt x="72" y="20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18"/>
                    <a:pt x="13" y="3"/>
                    <a:pt x="31" y="1"/>
                  </a:cubicBezTo>
                  <a:cubicBezTo>
                    <a:pt x="32" y="1"/>
                    <a:pt x="34" y="0"/>
                    <a:pt x="36" y="0"/>
                  </a:cubicBezTo>
                  <a:cubicBezTo>
                    <a:pt x="39" y="0"/>
                    <a:pt x="42" y="1"/>
                    <a:pt x="45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8" name="íŝḻïḍé"/>
            <p:cNvSpPr/>
            <p:nvPr/>
          </p:nvSpPr>
          <p:spPr bwMode="auto">
            <a:xfrm>
              <a:off x="5626917" y="2613249"/>
              <a:ext cx="315866" cy="190935"/>
            </a:xfrm>
            <a:custGeom>
              <a:avLst/>
              <a:gdLst>
                <a:gd name="T0" fmla="*/ 3 w 85"/>
                <a:gd name="T1" fmla="*/ 12 h 51"/>
                <a:gd name="T2" fmla="*/ 21 w 85"/>
                <a:gd name="T3" fmla="*/ 3 h 51"/>
                <a:gd name="T4" fmla="*/ 75 w 85"/>
                <a:gd name="T5" fmla="*/ 22 h 51"/>
                <a:gd name="T6" fmla="*/ 85 w 85"/>
                <a:gd name="T7" fmla="*/ 33 h 51"/>
                <a:gd name="T8" fmla="*/ 84 w 85"/>
                <a:gd name="T9" fmla="*/ 40 h 51"/>
                <a:gd name="T10" fmla="*/ 80 w 85"/>
                <a:gd name="T11" fmla="*/ 46 h 51"/>
                <a:gd name="T12" fmla="*/ 66 w 85"/>
                <a:gd name="T13" fmla="*/ 49 h 51"/>
                <a:gd name="T14" fmla="*/ 12 w 85"/>
                <a:gd name="T15" fmla="*/ 30 h 51"/>
                <a:gd name="T16" fmla="*/ 3 w 85"/>
                <a:gd name="T17" fmla="*/ 1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51">
                  <a:moveTo>
                    <a:pt x="3" y="12"/>
                  </a:moveTo>
                  <a:cubicBezTo>
                    <a:pt x="5" y="4"/>
                    <a:pt x="14" y="0"/>
                    <a:pt x="21" y="3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81" y="23"/>
                    <a:pt x="84" y="28"/>
                    <a:pt x="85" y="33"/>
                  </a:cubicBezTo>
                  <a:cubicBezTo>
                    <a:pt x="85" y="35"/>
                    <a:pt x="85" y="38"/>
                    <a:pt x="84" y="40"/>
                  </a:cubicBezTo>
                  <a:cubicBezTo>
                    <a:pt x="83" y="43"/>
                    <a:pt x="82" y="45"/>
                    <a:pt x="80" y="46"/>
                  </a:cubicBezTo>
                  <a:cubicBezTo>
                    <a:pt x="76" y="50"/>
                    <a:pt x="71" y="51"/>
                    <a:pt x="66" y="4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4" y="28"/>
                    <a:pt x="0" y="19"/>
                    <a:pt x="3" y="1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9" name="íŝḻïdê"/>
            <p:cNvSpPr/>
            <p:nvPr/>
          </p:nvSpPr>
          <p:spPr bwMode="auto">
            <a:xfrm>
              <a:off x="4078231" y="5918054"/>
              <a:ext cx="2889936" cy="219221"/>
            </a:xfrm>
            <a:custGeom>
              <a:avLst/>
              <a:gdLst>
                <a:gd name="T0" fmla="*/ 147 w 775"/>
                <a:gd name="T1" fmla="*/ 0 h 59"/>
                <a:gd name="T2" fmla="*/ 0 w 775"/>
                <a:gd name="T3" fmla="*/ 26 h 59"/>
                <a:gd name="T4" fmla="*/ 387 w 775"/>
                <a:gd name="T5" fmla="*/ 59 h 59"/>
                <a:gd name="T6" fmla="*/ 775 w 775"/>
                <a:gd name="T7" fmla="*/ 26 h 59"/>
                <a:gd name="T8" fmla="*/ 659 w 775"/>
                <a:gd name="T9" fmla="*/ 3 h 59"/>
                <a:gd name="T10" fmla="*/ 659 w 775"/>
                <a:gd name="T11" fmla="*/ 7 h 59"/>
                <a:gd name="T12" fmla="*/ 407 w 775"/>
                <a:gd name="T13" fmla="*/ 7 h 59"/>
                <a:gd name="T14" fmla="*/ 396 w 775"/>
                <a:gd name="T15" fmla="*/ 7 h 59"/>
                <a:gd name="T16" fmla="*/ 147 w 775"/>
                <a:gd name="T17" fmla="*/ 7 h 59"/>
                <a:gd name="T18" fmla="*/ 147 w 775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5" h="59">
                  <a:moveTo>
                    <a:pt x="147" y="0"/>
                  </a:moveTo>
                  <a:cubicBezTo>
                    <a:pt x="58" y="6"/>
                    <a:pt x="0" y="16"/>
                    <a:pt x="0" y="26"/>
                  </a:cubicBezTo>
                  <a:cubicBezTo>
                    <a:pt x="0" y="45"/>
                    <a:pt x="174" y="59"/>
                    <a:pt x="387" y="59"/>
                  </a:cubicBezTo>
                  <a:cubicBezTo>
                    <a:pt x="601" y="59"/>
                    <a:pt x="775" y="45"/>
                    <a:pt x="775" y="26"/>
                  </a:cubicBezTo>
                  <a:cubicBezTo>
                    <a:pt x="775" y="17"/>
                    <a:pt x="730" y="9"/>
                    <a:pt x="659" y="3"/>
                  </a:cubicBezTo>
                  <a:cubicBezTo>
                    <a:pt x="659" y="7"/>
                    <a:pt x="659" y="7"/>
                    <a:pt x="659" y="7"/>
                  </a:cubicBezTo>
                  <a:cubicBezTo>
                    <a:pt x="407" y="7"/>
                    <a:pt x="407" y="7"/>
                    <a:pt x="407" y="7"/>
                  </a:cubicBezTo>
                  <a:cubicBezTo>
                    <a:pt x="396" y="7"/>
                    <a:pt x="396" y="7"/>
                    <a:pt x="396" y="7"/>
                  </a:cubicBezTo>
                  <a:cubicBezTo>
                    <a:pt x="147" y="7"/>
                    <a:pt x="147" y="7"/>
                    <a:pt x="147" y="7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0" name="ïṥḻïḓé"/>
            <p:cNvSpPr/>
            <p:nvPr/>
          </p:nvSpPr>
          <p:spPr bwMode="auto">
            <a:xfrm>
              <a:off x="4827823" y="3565561"/>
              <a:ext cx="1506256" cy="2255848"/>
            </a:xfrm>
            <a:custGeom>
              <a:avLst/>
              <a:gdLst>
                <a:gd name="T0" fmla="*/ 323 w 639"/>
                <a:gd name="T1" fmla="*/ 0 h 957"/>
                <a:gd name="T2" fmla="*/ 312 w 639"/>
                <a:gd name="T3" fmla="*/ 0 h 957"/>
                <a:gd name="T4" fmla="*/ 0 w 639"/>
                <a:gd name="T5" fmla="*/ 0 h 957"/>
                <a:gd name="T6" fmla="*/ 35 w 639"/>
                <a:gd name="T7" fmla="*/ 957 h 957"/>
                <a:gd name="T8" fmla="*/ 312 w 639"/>
                <a:gd name="T9" fmla="*/ 957 h 957"/>
                <a:gd name="T10" fmla="*/ 323 w 639"/>
                <a:gd name="T11" fmla="*/ 957 h 957"/>
                <a:gd name="T12" fmla="*/ 603 w 639"/>
                <a:gd name="T13" fmla="*/ 957 h 957"/>
                <a:gd name="T14" fmla="*/ 639 w 639"/>
                <a:gd name="T15" fmla="*/ 0 h 957"/>
                <a:gd name="T16" fmla="*/ 323 w 639"/>
                <a:gd name="T17" fmla="*/ 0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9" h="957">
                  <a:moveTo>
                    <a:pt x="323" y="0"/>
                  </a:moveTo>
                  <a:lnTo>
                    <a:pt x="312" y="0"/>
                  </a:lnTo>
                  <a:lnTo>
                    <a:pt x="0" y="0"/>
                  </a:lnTo>
                  <a:lnTo>
                    <a:pt x="35" y="957"/>
                  </a:lnTo>
                  <a:lnTo>
                    <a:pt x="312" y="957"/>
                  </a:lnTo>
                  <a:lnTo>
                    <a:pt x="323" y="957"/>
                  </a:lnTo>
                  <a:lnTo>
                    <a:pt x="603" y="957"/>
                  </a:lnTo>
                  <a:lnTo>
                    <a:pt x="639" y="0"/>
                  </a:lnTo>
                  <a:lnTo>
                    <a:pt x="323" y="0"/>
                  </a:lnTo>
                  <a:close/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1" name="îŝļîďê"/>
            <p:cNvSpPr/>
            <p:nvPr/>
          </p:nvSpPr>
          <p:spPr bwMode="auto">
            <a:xfrm>
              <a:off x="4827823" y="3565561"/>
              <a:ext cx="1506256" cy="2255848"/>
            </a:xfrm>
            <a:custGeom>
              <a:avLst/>
              <a:gdLst>
                <a:gd name="T0" fmla="*/ 323 w 639"/>
                <a:gd name="T1" fmla="*/ 0 h 957"/>
                <a:gd name="T2" fmla="*/ 312 w 639"/>
                <a:gd name="T3" fmla="*/ 0 h 957"/>
                <a:gd name="T4" fmla="*/ 0 w 639"/>
                <a:gd name="T5" fmla="*/ 0 h 957"/>
                <a:gd name="T6" fmla="*/ 35 w 639"/>
                <a:gd name="T7" fmla="*/ 957 h 957"/>
                <a:gd name="T8" fmla="*/ 312 w 639"/>
                <a:gd name="T9" fmla="*/ 957 h 957"/>
                <a:gd name="T10" fmla="*/ 323 w 639"/>
                <a:gd name="T11" fmla="*/ 957 h 957"/>
                <a:gd name="T12" fmla="*/ 603 w 639"/>
                <a:gd name="T13" fmla="*/ 957 h 957"/>
                <a:gd name="T14" fmla="*/ 639 w 639"/>
                <a:gd name="T15" fmla="*/ 0 h 957"/>
                <a:gd name="T16" fmla="*/ 323 w 639"/>
                <a:gd name="T17" fmla="*/ 0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9" h="957">
                  <a:moveTo>
                    <a:pt x="323" y="0"/>
                  </a:moveTo>
                  <a:lnTo>
                    <a:pt x="312" y="0"/>
                  </a:lnTo>
                  <a:lnTo>
                    <a:pt x="0" y="0"/>
                  </a:lnTo>
                  <a:lnTo>
                    <a:pt x="35" y="957"/>
                  </a:lnTo>
                  <a:lnTo>
                    <a:pt x="312" y="957"/>
                  </a:lnTo>
                  <a:lnTo>
                    <a:pt x="323" y="957"/>
                  </a:lnTo>
                  <a:lnTo>
                    <a:pt x="603" y="957"/>
                  </a:lnTo>
                  <a:lnTo>
                    <a:pt x="639" y="0"/>
                  </a:lnTo>
                  <a:lnTo>
                    <a:pt x="3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2" name="ïŝļïḓê"/>
            <p:cNvSpPr/>
            <p:nvPr/>
          </p:nvSpPr>
          <p:spPr bwMode="auto">
            <a:xfrm>
              <a:off x="4627461" y="5774264"/>
              <a:ext cx="1909338" cy="169719"/>
            </a:xfrm>
            <a:custGeom>
              <a:avLst/>
              <a:gdLst>
                <a:gd name="T0" fmla="*/ 411 w 810"/>
                <a:gd name="T1" fmla="*/ 0 h 72"/>
                <a:gd name="T2" fmla="*/ 394 w 810"/>
                <a:gd name="T3" fmla="*/ 0 h 72"/>
                <a:gd name="T4" fmla="*/ 0 w 810"/>
                <a:gd name="T5" fmla="*/ 0 h 72"/>
                <a:gd name="T6" fmla="*/ 0 w 810"/>
                <a:gd name="T7" fmla="*/ 72 h 72"/>
                <a:gd name="T8" fmla="*/ 394 w 810"/>
                <a:gd name="T9" fmla="*/ 72 h 72"/>
                <a:gd name="T10" fmla="*/ 411 w 810"/>
                <a:gd name="T11" fmla="*/ 72 h 72"/>
                <a:gd name="T12" fmla="*/ 810 w 810"/>
                <a:gd name="T13" fmla="*/ 72 h 72"/>
                <a:gd name="T14" fmla="*/ 810 w 810"/>
                <a:gd name="T15" fmla="*/ 0 h 72"/>
                <a:gd name="T16" fmla="*/ 411 w 810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0" h="72">
                  <a:moveTo>
                    <a:pt x="411" y="0"/>
                  </a:moveTo>
                  <a:lnTo>
                    <a:pt x="394" y="0"/>
                  </a:lnTo>
                  <a:lnTo>
                    <a:pt x="0" y="0"/>
                  </a:lnTo>
                  <a:lnTo>
                    <a:pt x="0" y="72"/>
                  </a:lnTo>
                  <a:lnTo>
                    <a:pt x="394" y="72"/>
                  </a:lnTo>
                  <a:lnTo>
                    <a:pt x="411" y="72"/>
                  </a:lnTo>
                  <a:lnTo>
                    <a:pt x="810" y="72"/>
                  </a:lnTo>
                  <a:lnTo>
                    <a:pt x="810" y="0"/>
                  </a:lnTo>
                  <a:lnTo>
                    <a:pt x="411" y="0"/>
                  </a:lnTo>
                  <a:close/>
                </a:path>
              </a:pathLst>
            </a:custGeom>
            <a:solidFill>
              <a:srgbClr val="8060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3" name="íṥ1îḋe"/>
            <p:cNvSpPr/>
            <p:nvPr/>
          </p:nvSpPr>
          <p:spPr bwMode="auto">
            <a:xfrm>
              <a:off x="4627461" y="5774264"/>
              <a:ext cx="1909338" cy="169719"/>
            </a:xfrm>
            <a:custGeom>
              <a:avLst/>
              <a:gdLst>
                <a:gd name="T0" fmla="*/ 411 w 810"/>
                <a:gd name="T1" fmla="*/ 0 h 72"/>
                <a:gd name="T2" fmla="*/ 394 w 810"/>
                <a:gd name="T3" fmla="*/ 0 h 72"/>
                <a:gd name="T4" fmla="*/ 0 w 810"/>
                <a:gd name="T5" fmla="*/ 0 h 72"/>
                <a:gd name="T6" fmla="*/ 0 w 810"/>
                <a:gd name="T7" fmla="*/ 72 h 72"/>
                <a:gd name="T8" fmla="*/ 394 w 810"/>
                <a:gd name="T9" fmla="*/ 72 h 72"/>
                <a:gd name="T10" fmla="*/ 411 w 810"/>
                <a:gd name="T11" fmla="*/ 72 h 72"/>
                <a:gd name="T12" fmla="*/ 810 w 810"/>
                <a:gd name="T13" fmla="*/ 72 h 72"/>
                <a:gd name="T14" fmla="*/ 810 w 810"/>
                <a:gd name="T15" fmla="*/ 0 h 72"/>
                <a:gd name="T16" fmla="*/ 411 w 810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0" h="72">
                  <a:moveTo>
                    <a:pt x="411" y="0"/>
                  </a:moveTo>
                  <a:lnTo>
                    <a:pt x="394" y="0"/>
                  </a:lnTo>
                  <a:lnTo>
                    <a:pt x="0" y="0"/>
                  </a:lnTo>
                  <a:lnTo>
                    <a:pt x="0" y="72"/>
                  </a:lnTo>
                  <a:lnTo>
                    <a:pt x="394" y="72"/>
                  </a:lnTo>
                  <a:lnTo>
                    <a:pt x="411" y="72"/>
                  </a:lnTo>
                  <a:lnTo>
                    <a:pt x="810" y="72"/>
                  </a:lnTo>
                  <a:lnTo>
                    <a:pt x="810" y="0"/>
                  </a:lnTo>
                  <a:lnTo>
                    <a:pt x="4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4" name="išḷiḍè"/>
            <p:cNvSpPr/>
            <p:nvPr/>
          </p:nvSpPr>
          <p:spPr bwMode="auto">
            <a:xfrm>
              <a:off x="4511957" y="3268553"/>
              <a:ext cx="2142702" cy="591660"/>
            </a:xfrm>
            <a:custGeom>
              <a:avLst/>
              <a:gdLst>
                <a:gd name="T0" fmla="*/ 465 w 909"/>
                <a:gd name="T1" fmla="*/ 0 h 251"/>
                <a:gd name="T2" fmla="*/ 436 w 909"/>
                <a:gd name="T3" fmla="*/ 0 h 251"/>
                <a:gd name="T4" fmla="*/ 0 w 909"/>
                <a:gd name="T5" fmla="*/ 0 h 251"/>
                <a:gd name="T6" fmla="*/ 17 w 909"/>
                <a:gd name="T7" fmla="*/ 251 h 251"/>
                <a:gd name="T8" fmla="*/ 436 w 909"/>
                <a:gd name="T9" fmla="*/ 251 h 251"/>
                <a:gd name="T10" fmla="*/ 465 w 909"/>
                <a:gd name="T11" fmla="*/ 251 h 251"/>
                <a:gd name="T12" fmla="*/ 892 w 909"/>
                <a:gd name="T13" fmla="*/ 251 h 251"/>
                <a:gd name="T14" fmla="*/ 909 w 909"/>
                <a:gd name="T15" fmla="*/ 0 h 251"/>
                <a:gd name="T16" fmla="*/ 465 w 909"/>
                <a:gd name="T17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9" h="251">
                  <a:moveTo>
                    <a:pt x="465" y="0"/>
                  </a:moveTo>
                  <a:lnTo>
                    <a:pt x="436" y="0"/>
                  </a:lnTo>
                  <a:lnTo>
                    <a:pt x="0" y="0"/>
                  </a:lnTo>
                  <a:lnTo>
                    <a:pt x="17" y="251"/>
                  </a:lnTo>
                  <a:lnTo>
                    <a:pt x="436" y="251"/>
                  </a:lnTo>
                  <a:lnTo>
                    <a:pt x="465" y="251"/>
                  </a:lnTo>
                  <a:lnTo>
                    <a:pt x="892" y="251"/>
                  </a:lnTo>
                  <a:lnTo>
                    <a:pt x="909" y="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rgbClr val="8060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5" name="îṧ1ïďê"/>
            <p:cNvSpPr/>
            <p:nvPr/>
          </p:nvSpPr>
          <p:spPr bwMode="auto">
            <a:xfrm>
              <a:off x="4511957" y="3268553"/>
              <a:ext cx="2142702" cy="591660"/>
            </a:xfrm>
            <a:custGeom>
              <a:avLst/>
              <a:gdLst>
                <a:gd name="T0" fmla="*/ 465 w 909"/>
                <a:gd name="T1" fmla="*/ 0 h 251"/>
                <a:gd name="T2" fmla="*/ 436 w 909"/>
                <a:gd name="T3" fmla="*/ 0 h 251"/>
                <a:gd name="T4" fmla="*/ 0 w 909"/>
                <a:gd name="T5" fmla="*/ 0 h 251"/>
                <a:gd name="T6" fmla="*/ 17 w 909"/>
                <a:gd name="T7" fmla="*/ 251 h 251"/>
                <a:gd name="T8" fmla="*/ 436 w 909"/>
                <a:gd name="T9" fmla="*/ 251 h 251"/>
                <a:gd name="T10" fmla="*/ 465 w 909"/>
                <a:gd name="T11" fmla="*/ 251 h 251"/>
                <a:gd name="T12" fmla="*/ 892 w 909"/>
                <a:gd name="T13" fmla="*/ 251 h 251"/>
                <a:gd name="T14" fmla="*/ 909 w 909"/>
                <a:gd name="T15" fmla="*/ 0 h 251"/>
                <a:gd name="T16" fmla="*/ 465 w 909"/>
                <a:gd name="T17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9" h="251">
                  <a:moveTo>
                    <a:pt x="465" y="0"/>
                  </a:moveTo>
                  <a:lnTo>
                    <a:pt x="436" y="0"/>
                  </a:lnTo>
                  <a:lnTo>
                    <a:pt x="0" y="0"/>
                  </a:lnTo>
                  <a:lnTo>
                    <a:pt x="17" y="251"/>
                  </a:lnTo>
                  <a:lnTo>
                    <a:pt x="436" y="251"/>
                  </a:lnTo>
                  <a:lnTo>
                    <a:pt x="465" y="251"/>
                  </a:lnTo>
                  <a:lnTo>
                    <a:pt x="892" y="251"/>
                  </a:lnTo>
                  <a:lnTo>
                    <a:pt x="909" y="0"/>
                  </a:lnTo>
                  <a:lnTo>
                    <a:pt x="46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6" name="îṩļiḑé"/>
            <p:cNvSpPr/>
            <p:nvPr/>
          </p:nvSpPr>
          <p:spPr bwMode="auto">
            <a:xfrm>
              <a:off x="4455384" y="3197837"/>
              <a:ext cx="2251134" cy="70716"/>
            </a:xfrm>
            <a:custGeom>
              <a:avLst/>
              <a:gdLst>
                <a:gd name="T0" fmla="*/ 484 w 955"/>
                <a:gd name="T1" fmla="*/ 0 h 30"/>
                <a:gd name="T2" fmla="*/ 465 w 955"/>
                <a:gd name="T3" fmla="*/ 0 h 30"/>
                <a:gd name="T4" fmla="*/ 0 w 955"/>
                <a:gd name="T5" fmla="*/ 0 h 30"/>
                <a:gd name="T6" fmla="*/ 0 w 955"/>
                <a:gd name="T7" fmla="*/ 30 h 30"/>
                <a:gd name="T8" fmla="*/ 465 w 955"/>
                <a:gd name="T9" fmla="*/ 30 h 30"/>
                <a:gd name="T10" fmla="*/ 484 w 955"/>
                <a:gd name="T11" fmla="*/ 30 h 30"/>
                <a:gd name="T12" fmla="*/ 955 w 955"/>
                <a:gd name="T13" fmla="*/ 30 h 30"/>
                <a:gd name="T14" fmla="*/ 955 w 955"/>
                <a:gd name="T15" fmla="*/ 0 h 30"/>
                <a:gd name="T16" fmla="*/ 484 w 95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5" h="30">
                  <a:moveTo>
                    <a:pt x="484" y="0"/>
                  </a:moveTo>
                  <a:lnTo>
                    <a:pt x="465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465" y="30"/>
                  </a:lnTo>
                  <a:lnTo>
                    <a:pt x="484" y="30"/>
                  </a:lnTo>
                  <a:lnTo>
                    <a:pt x="955" y="30"/>
                  </a:lnTo>
                  <a:lnTo>
                    <a:pt x="955" y="0"/>
                  </a:lnTo>
                  <a:lnTo>
                    <a:pt x="484" y="0"/>
                  </a:lnTo>
                  <a:close/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7" name="íšḷidé"/>
            <p:cNvSpPr/>
            <p:nvPr/>
          </p:nvSpPr>
          <p:spPr bwMode="auto">
            <a:xfrm>
              <a:off x="4455384" y="3197837"/>
              <a:ext cx="2251134" cy="70716"/>
            </a:xfrm>
            <a:custGeom>
              <a:avLst/>
              <a:gdLst>
                <a:gd name="T0" fmla="*/ 484 w 955"/>
                <a:gd name="T1" fmla="*/ 0 h 30"/>
                <a:gd name="T2" fmla="*/ 465 w 955"/>
                <a:gd name="T3" fmla="*/ 0 h 30"/>
                <a:gd name="T4" fmla="*/ 0 w 955"/>
                <a:gd name="T5" fmla="*/ 0 h 30"/>
                <a:gd name="T6" fmla="*/ 0 w 955"/>
                <a:gd name="T7" fmla="*/ 30 h 30"/>
                <a:gd name="T8" fmla="*/ 465 w 955"/>
                <a:gd name="T9" fmla="*/ 30 h 30"/>
                <a:gd name="T10" fmla="*/ 484 w 955"/>
                <a:gd name="T11" fmla="*/ 30 h 30"/>
                <a:gd name="T12" fmla="*/ 955 w 955"/>
                <a:gd name="T13" fmla="*/ 30 h 30"/>
                <a:gd name="T14" fmla="*/ 955 w 955"/>
                <a:gd name="T15" fmla="*/ 0 h 30"/>
                <a:gd name="T16" fmla="*/ 484 w 95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5" h="30">
                  <a:moveTo>
                    <a:pt x="484" y="0"/>
                  </a:moveTo>
                  <a:lnTo>
                    <a:pt x="465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465" y="30"/>
                  </a:lnTo>
                  <a:lnTo>
                    <a:pt x="484" y="30"/>
                  </a:lnTo>
                  <a:lnTo>
                    <a:pt x="955" y="30"/>
                  </a:lnTo>
                  <a:lnTo>
                    <a:pt x="955" y="0"/>
                  </a:lnTo>
                  <a:lnTo>
                    <a:pt x="4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8" name="ïṡḻiḍé"/>
            <p:cNvSpPr/>
            <p:nvPr/>
          </p:nvSpPr>
          <p:spPr bwMode="auto">
            <a:xfrm>
              <a:off x="4627461" y="5467827"/>
              <a:ext cx="278150" cy="306437"/>
            </a:xfrm>
            <a:custGeom>
              <a:avLst/>
              <a:gdLst>
                <a:gd name="T0" fmla="*/ 114 w 118"/>
                <a:gd name="T1" fmla="*/ 0 h 130"/>
                <a:gd name="T2" fmla="*/ 118 w 118"/>
                <a:gd name="T3" fmla="*/ 130 h 130"/>
                <a:gd name="T4" fmla="*/ 0 w 118"/>
                <a:gd name="T5" fmla="*/ 130 h 130"/>
                <a:gd name="T6" fmla="*/ 118 w 118"/>
                <a:gd name="T7" fmla="*/ 130 h 130"/>
                <a:gd name="T8" fmla="*/ 114 w 118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30">
                  <a:moveTo>
                    <a:pt x="114" y="0"/>
                  </a:moveTo>
                  <a:lnTo>
                    <a:pt x="118" y="130"/>
                  </a:lnTo>
                  <a:lnTo>
                    <a:pt x="0" y="130"/>
                  </a:lnTo>
                  <a:lnTo>
                    <a:pt x="118" y="13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9" name="îślïḓê"/>
            <p:cNvSpPr/>
            <p:nvPr/>
          </p:nvSpPr>
          <p:spPr bwMode="auto">
            <a:xfrm>
              <a:off x="4627461" y="5467827"/>
              <a:ext cx="278150" cy="306437"/>
            </a:xfrm>
            <a:custGeom>
              <a:avLst/>
              <a:gdLst>
                <a:gd name="T0" fmla="*/ 114 w 118"/>
                <a:gd name="T1" fmla="*/ 0 h 130"/>
                <a:gd name="T2" fmla="*/ 118 w 118"/>
                <a:gd name="T3" fmla="*/ 130 h 130"/>
                <a:gd name="T4" fmla="*/ 0 w 118"/>
                <a:gd name="T5" fmla="*/ 130 h 130"/>
                <a:gd name="T6" fmla="*/ 118 w 118"/>
                <a:gd name="T7" fmla="*/ 130 h 130"/>
                <a:gd name="T8" fmla="*/ 114 w 118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30">
                  <a:moveTo>
                    <a:pt x="114" y="0"/>
                  </a:moveTo>
                  <a:lnTo>
                    <a:pt x="118" y="130"/>
                  </a:lnTo>
                  <a:lnTo>
                    <a:pt x="0" y="130"/>
                  </a:lnTo>
                  <a:lnTo>
                    <a:pt x="118" y="130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0" name="ïṩliďe"/>
            <p:cNvSpPr/>
            <p:nvPr/>
          </p:nvSpPr>
          <p:spPr bwMode="auto">
            <a:xfrm>
              <a:off x="4839610" y="3860211"/>
              <a:ext cx="726020" cy="1914052"/>
            </a:xfrm>
            <a:custGeom>
              <a:avLst/>
              <a:gdLst>
                <a:gd name="T0" fmla="*/ 308 w 308"/>
                <a:gd name="T1" fmla="*/ 0 h 812"/>
                <a:gd name="T2" fmla="*/ 297 w 308"/>
                <a:gd name="T3" fmla="*/ 0 h 812"/>
                <a:gd name="T4" fmla="*/ 0 w 308"/>
                <a:gd name="T5" fmla="*/ 0 h 812"/>
                <a:gd name="T6" fmla="*/ 24 w 308"/>
                <a:gd name="T7" fmla="*/ 682 h 812"/>
                <a:gd name="T8" fmla="*/ 28 w 308"/>
                <a:gd name="T9" fmla="*/ 812 h 812"/>
                <a:gd name="T10" fmla="*/ 304 w 308"/>
                <a:gd name="T11" fmla="*/ 812 h 812"/>
                <a:gd name="T12" fmla="*/ 308 w 308"/>
                <a:gd name="T13" fmla="*/ 812 h 812"/>
                <a:gd name="T14" fmla="*/ 308 w 308"/>
                <a:gd name="T15" fmla="*/ 0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8" h="812">
                  <a:moveTo>
                    <a:pt x="308" y="0"/>
                  </a:moveTo>
                  <a:lnTo>
                    <a:pt x="297" y="0"/>
                  </a:lnTo>
                  <a:lnTo>
                    <a:pt x="0" y="0"/>
                  </a:lnTo>
                  <a:lnTo>
                    <a:pt x="24" y="682"/>
                  </a:lnTo>
                  <a:lnTo>
                    <a:pt x="28" y="812"/>
                  </a:lnTo>
                  <a:lnTo>
                    <a:pt x="304" y="812"/>
                  </a:lnTo>
                  <a:lnTo>
                    <a:pt x="308" y="812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6C5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1" name="ïsḷîḋè"/>
            <p:cNvSpPr/>
            <p:nvPr/>
          </p:nvSpPr>
          <p:spPr bwMode="auto">
            <a:xfrm>
              <a:off x="4839610" y="3860211"/>
              <a:ext cx="726020" cy="1914052"/>
            </a:xfrm>
            <a:custGeom>
              <a:avLst/>
              <a:gdLst>
                <a:gd name="T0" fmla="*/ 308 w 308"/>
                <a:gd name="T1" fmla="*/ 0 h 812"/>
                <a:gd name="T2" fmla="*/ 297 w 308"/>
                <a:gd name="T3" fmla="*/ 0 h 812"/>
                <a:gd name="T4" fmla="*/ 0 w 308"/>
                <a:gd name="T5" fmla="*/ 0 h 812"/>
                <a:gd name="T6" fmla="*/ 24 w 308"/>
                <a:gd name="T7" fmla="*/ 682 h 812"/>
                <a:gd name="T8" fmla="*/ 28 w 308"/>
                <a:gd name="T9" fmla="*/ 812 h 812"/>
                <a:gd name="T10" fmla="*/ 304 w 308"/>
                <a:gd name="T11" fmla="*/ 812 h 812"/>
                <a:gd name="T12" fmla="*/ 308 w 308"/>
                <a:gd name="T13" fmla="*/ 812 h 812"/>
                <a:gd name="T14" fmla="*/ 308 w 308"/>
                <a:gd name="T15" fmla="*/ 0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8" h="812">
                  <a:moveTo>
                    <a:pt x="308" y="0"/>
                  </a:moveTo>
                  <a:lnTo>
                    <a:pt x="297" y="0"/>
                  </a:lnTo>
                  <a:lnTo>
                    <a:pt x="0" y="0"/>
                  </a:lnTo>
                  <a:lnTo>
                    <a:pt x="24" y="682"/>
                  </a:lnTo>
                  <a:lnTo>
                    <a:pt x="28" y="812"/>
                  </a:lnTo>
                  <a:lnTo>
                    <a:pt x="304" y="812"/>
                  </a:lnTo>
                  <a:lnTo>
                    <a:pt x="308" y="812"/>
                  </a:lnTo>
                  <a:lnTo>
                    <a:pt x="3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2" name="i$1îdè"/>
            <p:cNvSpPr/>
            <p:nvPr/>
          </p:nvSpPr>
          <p:spPr bwMode="auto">
            <a:xfrm>
              <a:off x="4627461" y="5774264"/>
              <a:ext cx="938169" cy="169719"/>
            </a:xfrm>
            <a:custGeom>
              <a:avLst/>
              <a:gdLst>
                <a:gd name="T0" fmla="*/ 398 w 398"/>
                <a:gd name="T1" fmla="*/ 0 h 72"/>
                <a:gd name="T2" fmla="*/ 394 w 398"/>
                <a:gd name="T3" fmla="*/ 0 h 72"/>
                <a:gd name="T4" fmla="*/ 118 w 398"/>
                <a:gd name="T5" fmla="*/ 0 h 72"/>
                <a:gd name="T6" fmla="*/ 0 w 398"/>
                <a:gd name="T7" fmla="*/ 0 h 72"/>
                <a:gd name="T8" fmla="*/ 0 w 398"/>
                <a:gd name="T9" fmla="*/ 72 h 72"/>
                <a:gd name="T10" fmla="*/ 394 w 398"/>
                <a:gd name="T11" fmla="*/ 72 h 72"/>
                <a:gd name="T12" fmla="*/ 398 w 398"/>
                <a:gd name="T13" fmla="*/ 72 h 72"/>
                <a:gd name="T14" fmla="*/ 398 w 398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8" h="72">
                  <a:moveTo>
                    <a:pt x="398" y="0"/>
                  </a:moveTo>
                  <a:lnTo>
                    <a:pt x="394" y="0"/>
                  </a:lnTo>
                  <a:lnTo>
                    <a:pt x="118" y="0"/>
                  </a:lnTo>
                  <a:lnTo>
                    <a:pt x="0" y="0"/>
                  </a:lnTo>
                  <a:lnTo>
                    <a:pt x="0" y="72"/>
                  </a:lnTo>
                  <a:lnTo>
                    <a:pt x="394" y="72"/>
                  </a:lnTo>
                  <a:lnTo>
                    <a:pt x="398" y="72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rgbClr val="8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3" name="íSḷïḋe"/>
            <p:cNvSpPr/>
            <p:nvPr/>
          </p:nvSpPr>
          <p:spPr bwMode="auto">
            <a:xfrm>
              <a:off x="4627461" y="5774264"/>
              <a:ext cx="938169" cy="169719"/>
            </a:xfrm>
            <a:custGeom>
              <a:avLst/>
              <a:gdLst>
                <a:gd name="T0" fmla="*/ 398 w 398"/>
                <a:gd name="T1" fmla="*/ 0 h 72"/>
                <a:gd name="T2" fmla="*/ 394 w 398"/>
                <a:gd name="T3" fmla="*/ 0 h 72"/>
                <a:gd name="T4" fmla="*/ 118 w 398"/>
                <a:gd name="T5" fmla="*/ 0 h 72"/>
                <a:gd name="T6" fmla="*/ 0 w 398"/>
                <a:gd name="T7" fmla="*/ 0 h 72"/>
                <a:gd name="T8" fmla="*/ 0 w 398"/>
                <a:gd name="T9" fmla="*/ 72 h 72"/>
                <a:gd name="T10" fmla="*/ 394 w 398"/>
                <a:gd name="T11" fmla="*/ 72 h 72"/>
                <a:gd name="T12" fmla="*/ 398 w 398"/>
                <a:gd name="T13" fmla="*/ 72 h 72"/>
                <a:gd name="T14" fmla="*/ 398 w 398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8" h="72">
                  <a:moveTo>
                    <a:pt x="398" y="0"/>
                  </a:moveTo>
                  <a:lnTo>
                    <a:pt x="394" y="0"/>
                  </a:lnTo>
                  <a:lnTo>
                    <a:pt x="118" y="0"/>
                  </a:lnTo>
                  <a:lnTo>
                    <a:pt x="0" y="0"/>
                  </a:lnTo>
                  <a:lnTo>
                    <a:pt x="0" y="72"/>
                  </a:lnTo>
                  <a:lnTo>
                    <a:pt x="394" y="72"/>
                  </a:lnTo>
                  <a:lnTo>
                    <a:pt x="398" y="72"/>
                  </a:lnTo>
                  <a:lnTo>
                    <a:pt x="3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4" name="íṥľídé"/>
            <p:cNvSpPr/>
            <p:nvPr/>
          </p:nvSpPr>
          <p:spPr bwMode="auto">
            <a:xfrm>
              <a:off x="4511957" y="3268553"/>
              <a:ext cx="1053672" cy="591660"/>
            </a:xfrm>
            <a:custGeom>
              <a:avLst/>
              <a:gdLst>
                <a:gd name="T0" fmla="*/ 447 w 447"/>
                <a:gd name="T1" fmla="*/ 0 h 251"/>
                <a:gd name="T2" fmla="*/ 436 w 447"/>
                <a:gd name="T3" fmla="*/ 0 h 251"/>
                <a:gd name="T4" fmla="*/ 0 w 447"/>
                <a:gd name="T5" fmla="*/ 0 h 251"/>
                <a:gd name="T6" fmla="*/ 17 w 447"/>
                <a:gd name="T7" fmla="*/ 251 h 251"/>
                <a:gd name="T8" fmla="*/ 139 w 447"/>
                <a:gd name="T9" fmla="*/ 251 h 251"/>
                <a:gd name="T10" fmla="*/ 436 w 447"/>
                <a:gd name="T11" fmla="*/ 251 h 251"/>
                <a:gd name="T12" fmla="*/ 447 w 447"/>
                <a:gd name="T13" fmla="*/ 251 h 251"/>
                <a:gd name="T14" fmla="*/ 447 w 447"/>
                <a:gd name="T15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7" h="251">
                  <a:moveTo>
                    <a:pt x="447" y="0"/>
                  </a:moveTo>
                  <a:lnTo>
                    <a:pt x="436" y="0"/>
                  </a:lnTo>
                  <a:lnTo>
                    <a:pt x="0" y="0"/>
                  </a:lnTo>
                  <a:lnTo>
                    <a:pt x="17" y="251"/>
                  </a:lnTo>
                  <a:lnTo>
                    <a:pt x="139" y="251"/>
                  </a:lnTo>
                  <a:lnTo>
                    <a:pt x="436" y="251"/>
                  </a:lnTo>
                  <a:lnTo>
                    <a:pt x="447" y="251"/>
                  </a:lnTo>
                  <a:lnTo>
                    <a:pt x="447" y="0"/>
                  </a:lnTo>
                  <a:close/>
                </a:path>
              </a:pathLst>
            </a:custGeom>
            <a:solidFill>
              <a:srgbClr val="8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5" name="îşļîḋe"/>
            <p:cNvSpPr/>
            <p:nvPr/>
          </p:nvSpPr>
          <p:spPr bwMode="auto">
            <a:xfrm>
              <a:off x="4511957" y="3268553"/>
              <a:ext cx="1053672" cy="591660"/>
            </a:xfrm>
            <a:custGeom>
              <a:avLst/>
              <a:gdLst>
                <a:gd name="T0" fmla="*/ 447 w 447"/>
                <a:gd name="T1" fmla="*/ 0 h 251"/>
                <a:gd name="T2" fmla="*/ 436 w 447"/>
                <a:gd name="T3" fmla="*/ 0 h 251"/>
                <a:gd name="T4" fmla="*/ 0 w 447"/>
                <a:gd name="T5" fmla="*/ 0 h 251"/>
                <a:gd name="T6" fmla="*/ 17 w 447"/>
                <a:gd name="T7" fmla="*/ 251 h 251"/>
                <a:gd name="T8" fmla="*/ 139 w 447"/>
                <a:gd name="T9" fmla="*/ 251 h 251"/>
                <a:gd name="T10" fmla="*/ 436 w 447"/>
                <a:gd name="T11" fmla="*/ 251 h 251"/>
                <a:gd name="T12" fmla="*/ 447 w 447"/>
                <a:gd name="T13" fmla="*/ 251 h 251"/>
                <a:gd name="T14" fmla="*/ 447 w 447"/>
                <a:gd name="T15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7" h="251">
                  <a:moveTo>
                    <a:pt x="447" y="0"/>
                  </a:moveTo>
                  <a:lnTo>
                    <a:pt x="436" y="0"/>
                  </a:lnTo>
                  <a:lnTo>
                    <a:pt x="0" y="0"/>
                  </a:lnTo>
                  <a:lnTo>
                    <a:pt x="17" y="251"/>
                  </a:lnTo>
                  <a:lnTo>
                    <a:pt x="139" y="251"/>
                  </a:lnTo>
                  <a:lnTo>
                    <a:pt x="436" y="251"/>
                  </a:lnTo>
                  <a:lnTo>
                    <a:pt x="447" y="251"/>
                  </a:lnTo>
                  <a:lnTo>
                    <a:pt x="4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6" name="íś1îḋê"/>
            <p:cNvSpPr/>
            <p:nvPr/>
          </p:nvSpPr>
          <p:spPr bwMode="auto">
            <a:xfrm>
              <a:off x="4455384" y="3197837"/>
              <a:ext cx="1110245" cy="70716"/>
            </a:xfrm>
            <a:custGeom>
              <a:avLst/>
              <a:gdLst>
                <a:gd name="T0" fmla="*/ 471 w 471"/>
                <a:gd name="T1" fmla="*/ 0 h 30"/>
                <a:gd name="T2" fmla="*/ 465 w 471"/>
                <a:gd name="T3" fmla="*/ 0 h 30"/>
                <a:gd name="T4" fmla="*/ 408 w 471"/>
                <a:gd name="T5" fmla="*/ 0 h 30"/>
                <a:gd name="T6" fmla="*/ 361 w 471"/>
                <a:gd name="T7" fmla="*/ 0 h 30"/>
                <a:gd name="T8" fmla="*/ 0 w 471"/>
                <a:gd name="T9" fmla="*/ 0 h 30"/>
                <a:gd name="T10" fmla="*/ 0 w 471"/>
                <a:gd name="T11" fmla="*/ 30 h 30"/>
                <a:gd name="T12" fmla="*/ 24 w 471"/>
                <a:gd name="T13" fmla="*/ 30 h 30"/>
                <a:gd name="T14" fmla="*/ 465 w 471"/>
                <a:gd name="T15" fmla="*/ 30 h 30"/>
                <a:gd name="T16" fmla="*/ 471 w 471"/>
                <a:gd name="T17" fmla="*/ 30 h 30"/>
                <a:gd name="T18" fmla="*/ 471 w 471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30">
                  <a:moveTo>
                    <a:pt x="471" y="0"/>
                  </a:moveTo>
                  <a:lnTo>
                    <a:pt x="465" y="0"/>
                  </a:lnTo>
                  <a:lnTo>
                    <a:pt x="408" y="0"/>
                  </a:lnTo>
                  <a:lnTo>
                    <a:pt x="361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24" y="30"/>
                  </a:lnTo>
                  <a:lnTo>
                    <a:pt x="465" y="30"/>
                  </a:lnTo>
                  <a:lnTo>
                    <a:pt x="471" y="30"/>
                  </a:lnTo>
                  <a:lnTo>
                    <a:pt x="471" y="0"/>
                  </a:lnTo>
                  <a:close/>
                </a:path>
              </a:pathLst>
            </a:custGeom>
            <a:solidFill>
              <a:srgbClr val="6C5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7" name="i$lîdè"/>
            <p:cNvSpPr/>
            <p:nvPr/>
          </p:nvSpPr>
          <p:spPr bwMode="auto">
            <a:xfrm>
              <a:off x="4455384" y="3197837"/>
              <a:ext cx="1110245" cy="70716"/>
            </a:xfrm>
            <a:custGeom>
              <a:avLst/>
              <a:gdLst>
                <a:gd name="T0" fmla="*/ 471 w 471"/>
                <a:gd name="T1" fmla="*/ 0 h 30"/>
                <a:gd name="T2" fmla="*/ 465 w 471"/>
                <a:gd name="T3" fmla="*/ 0 h 30"/>
                <a:gd name="T4" fmla="*/ 408 w 471"/>
                <a:gd name="T5" fmla="*/ 0 h 30"/>
                <a:gd name="T6" fmla="*/ 361 w 471"/>
                <a:gd name="T7" fmla="*/ 0 h 30"/>
                <a:gd name="T8" fmla="*/ 0 w 471"/>
                <a:gd name="T9" fmla="*/ 0 h 30"/>
                <a:gd name="T10" fmla="*/ 0 w 471"/>
                <a:gd name="T11" fmla="*/ 30 h 30"/>
                <a:gd name="T12" fmla="*/ 24 w 471"/>
                <a:gd name="T13" fmla="*/ 30 h 30"/>
                <a:gd name="T14" fmla="*/ 465 w 471"/>
                <a:gd name="T15" fmla="*/ 30 h 30"/>
                <a:gd name="T16" fmla="*/ 471 w 471"/>
                <a:gd name="T17" fmla="*/ 30 h 30"/>
                <a:gd name="T18" fmla="*/ 471 w 471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30">
                  <a:moveTo>
                    <a:pt x="471" y="0"/>
                  </a:moveTo>
                  <a:lnTo>
                    <a:pt x="465" y="0"/>
                  </a:lnTo>
                  <a:lnTo>
                    <a:pt x="408" y="0"/>
                  </a:lnTo>
                  <a:lnTo>
                    <a:pt x="361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24" y="30"/>
                  </a:lnTo>
                  <a:lnTo>
                    <a:pt x="465" y="30"/>
                  </a:lnTo>
                  <a:lnTo>
                    <a:pt x="471" y="30"/>
                  </a:lnTo>
                  <a:lnTo>
                    <a:pt x="4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761321" y="1875284"/>
            <a:ext cx="5744754" cy="1562093"/>
            <a:chOff x="8386922" y="2116595"/>
            <a:chExt cx="5744754" cy="1562093"/>
          </a:xfrm>
        </p:grpSpPr>
        <p:sp>
          <p:nvSpPr>
            <p:cNvPr id="45" name="矩形 44"/>
            <p:cNvSpPr/>
            <p:nvPr/>
          </p:nvSpPr>
          <p:spPr>
            <a:xfrm>
              <a:off x="8386922" y="21165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386922" y="2542351"/>
              <a:ext cx="5744754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171450" indent="-171450">
                <a:lnSpc>
                  <a:spcPct val="114000"/>
                </a:lnSpc>
                <a:buFont typeface="Wingdings" panose="05000000000000000000" pitchFamily="2" charset="2"/>
                <a:buChar char="l"/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386922" y="2923994"/>
              <a:ext cx="5744754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171450" indent="-171450">
                <a:lnSpc>
                  <a:spcPct val="114000"/>
                </a:lnSpc>
                <a:buFont typeface="Wingdings" panose="05000000000000000000" pitchFamily="2" charset="2"/>
                <a:buChar char="l"/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386922" y="3305637"/>
              <a:ext cx="5744754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171450" indent="-171450">
                <a:lnSpc>
                  <a:spcPct val="114000"/>
                </a:lnSpc>
                <a:buFont typeface="Wingdings" panose="05000000000000000000" pitchFamily="2" charset="2"/>
                <a:buChar char="l"/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308" name="Group 8"/>
          <p:cNvGrpSpPr>
            <a:grpSpLocks noChangeAspect="1"/>
          </p:cNvGrpSpPr>
          <p:nvPr/>
        </p:nvGrpSpPr>
        <p:grpSpPr bwMode="auto">
          <a:xfrm>
            <a:off x="560042" y="447040"/>
            <a:ext cx="546900" cy="498286"/>
            <a:chOff x="185" y="-402"/>
            <a:chExt cx="810" cy="738"/>
          </a:xfrm>
        </p:grpSpPr>
        <p:sp>
          <p:nvSpPr>
            <p:cNvPr id="309" name="Freeform 9"/>
            <p:cNvSpPr/>
            <p:nvPr/>
          </p:nvSpPr>
          <p:spPr bwMode="auto">
            <a:xfrm>
              <a:off x="185" y="-402"/>
              <a:ext cx="810" cy="738"/>
            </a:xfrm>
            <a:custGeom>
              <a:avLst/>
              <a:gdLst>
                <a:gd name="T0" fmla="*/ 810 w 810"/>
                <a:gd name="T1" fmla="*/ 369 h 738"/>
                <a:gd name="T2" fmla="*/ 540 w 810"/>
                <a:gd name="T3" fmla="*/ 738 h 738"/>
                <a:gd name="T4" fmla="*/ 0 w 810"/>
                <a:gd name="T5" fmla="*/ 0 h 738"/>
                <a:gd name="T6" fmla="*/ 540 w 810"/>
                <a:gd name="T7" fmla="*/ 0 h 738"/>
                <a:gd name="T8" fmla="*/ 810 w 810"/>
                <a:gd name="T9" fmla="*/ 369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0" h="738">
                  <a:moveTo>
                    <a:pt x="810" y="369"/>
                  </a:moveTo>
                  <a:lnTo>
                    <a:pt x="540" y="738"/>
                  </a:lnTo>
                  <a:lnTo>
                    <a:pt x="0" y="0"/>
                  </a:lnTo>
                  <a:lnTo>
                    <a:pt x="540" y="0"/>
                  </a:lnTo>
                  <a:lnTo>
                    <a:pt x="810" y="369"/>
                  </a:lnTo>
                  <a:close/>
                </a:path>
              </a:pathLst>
            </a:custGeom>
            <a:solidFill>
              <a:srgbClr val="F76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10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  <a:gd name="T6" fmla="*/ 270 w 524"/>
                <a:gd name="T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F8A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11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2" name="组合 311"/>
          <p:cNvGrpSpPr/>
          <p:nvPr/>
        </p:nvGrpSpPr>
        <p:grpSpPr>
          <a:xfrm>
            <a:off x="1232503" y="359508"/>
            <a:ext cx="5061857" cy="698750"/>
            <a:chOff x="6096000" y="2061026"/>
            <a:chExt cx="5061857" cy="698750"/>
          </a:xfrm>
        </p:grpSpPr>
        <p:sp>
          <p:nvSpPr>
            <p:cNvPr id="313" name="文本框 312"/>
            <p:cNvSpPr txBox="1"/>
            <p:nvPr/>
          </p:nvSpPr>
          <p:spPr>
            <a:xfrm>
              <a:off x="6096000" y="2061026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gradFill>
                    <a:gsLst>
                      <a:gs pos="50000">
                        <a:schemeClr val="accent1"/>
                      </a:gs>
                      <a:gs pos="50000">
                        <a:schemeClr val="accent2"/>
                      </a:gs>
                    </a:gsLst>
                    <a:lin ang="5400000" scaled="1"/>
                  </a:gradFill>
                </a:rPr>
                <a:t>工作存在不足</a:t>
              </a:r>
            </a:p>
          </p:txBody>
        </p:sp>
        <p:sp>
          <p:nvSpPr>
            <p:cNvPr id="314" name="文本框 313"/>
            <p:cNvSpPr txBox="1"/>
            <p:nvPr/>
          </p:nvSpPr>
          <p:spPr>
            <a:xfrm>
              <a:off x="6096000" y="2482777"/>
              <a:ext cx="50618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130419" y="2057400"/>
            <a:ext cx="2919880" cy="3646488"/>
            <a:chOff x="1130419" y="2057400"/>
            <a:chExt cx="2919880" cy="3646488"/>
          </a:xfrm>
        </p:grpSpPr>
        <p:sp>
          <p:nvSpPr>
            <p:cNvPr id="5" name="圆角矩形 4"/>
            <p:cNvSpPr/>
            <p:nvPr/>
          </p:nvSpPr>
          <p:spPr>
            <a:xfrm>
              <a:off x="1130419" y="2057400"/>
              <a:ext cx="2919880" cy="3646488"/>
            </a:xfrm>
            <a:prstGeom prst="roundRect">
              <a:avLst>
                <a:gd name="adj" fmla="val 7254"/>
              </a:avLst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619774" y="2383048"/>
              <a:ext cx="1942576" cy="514400"/>
              <a:chOff x="1314974" y="2383047"/>
              <a:chExt cx="2877614" cy="762001"/>
            </a:xfrm>
          </p:grpSpPr>
          <p:sp>
            <p:nvSpPr>
              <p:cNvPr id="8" name="Shape 532"/>
              <p:cNvSpPr/>
              <p:nvPr/>
            </p:nvSpPr>
            <p:spPr>
              <a:xfrm>
                <a:off x="2189868" y="2383047"/>
                <a:ext cx="2002720" cy="762001"/>
              </a:xfrm>
              <a:prstGeom prst="roundRect">
                <a:avLst>
                  <a:gd name="adj" fmla="val 50000"/>
                </a:avLst>
              </a:prstGeom>
              <a:solidFill>
                <a:srgbClr val="F7F6F8"/>
              </a:solidFill>
              <a:ln w="12700">
                <a:miter lim="400000"/>
              </a:ln>
            </p:spPr>
            <p:txBody>
              <a:bodyPr lIns="50800" tIns="50800" rIns="50800" bIns="5080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defRPr sz="3200" cap="none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9" name="Shape 533"/>
              <p:cNvSpPr/>
              <p:nvPr/>
            </p:nvSpPr>
            <p:spPr>
              <a:xfrm>
                <a:off x="1314974" y="2383047"/>
                <a:ext cx="2002720" cy="76200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50800" tIns="50800" rIns="50800" bIns="5080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defRPr sz="3200" cap="none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" name="Shape 534"/>
              <p:cNvSpPr/>
              <p:nvPr/>
            </p:nvSpPr>
            <p:spPr>
              <a:xfrm>
                <a:off x="1817224" y="2460099"/>
                <a:ext cx="997328" cy="607896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50800" tIns="50800" rIns="50800" bIns="50800" anchor="ctr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lvl1pPr>
                  <a:defRPr sz="3000">
                    <a:solidFill>
                      <a:srgbClr val="FFFFFF"/>
                    </a:solidFill>
                  </a:defRPr>
                </a:lvl1pPr>
              </a:lstStyle>
              <a:p>
                <a:r>
                  <a:rPr sz="2000">
                    <a:latin typeface="Century Gothic" panose="020B0502020202020204" pitchFamily="34" charset="0"/>
                  </a:rPr>
                  <a:t>299$</a:t>
                </a:r>
              </a:p>
            </p:txBody>
          </p:sp>
          <p:sp>
            <p:nvSpPr>
              <p:cNvPr id="11" name="Shape 535"/>
              <p:cNvSpPr/>
              <p:nvPr/>
            </p:nvSpPr>
            <p:spPr>
              <a:xfrm>
                <a:off x="3407889" y="2528488"/>
                <a:ext cx="691006" cy="471119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50800" tIns="50800" rIns="50800" bIns="50800" anchor="ctr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lvl1pPr>
                  <a:defRPr sz="2000" cap="none">
                    <a:solidFill>
                      <a:srgbClr val="77787A"/>
                    </a:solidFill>
                  </a:defRPr>
                </a:lvl1pPr>
              </a:lstStyle>
              <a:p>
                <a:r>
                  <a:rPr sz="1400">
                    <a:latin typeface="Century Gothic" panose="020B0502020202020204" pitchFamily="34" charset="0"/>
                  </a:rPr>
                  <a:t>m/o</a:t>
                </a: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339383" y="3281680"/>
              <a:ext cx="2501951" cy="862966"/>
              <a:chOff x="8386922" y="2192795"/>
              <a:chExt cx="2501951" cy="862966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8386922" y="2192795"/>
                <a:ext cx="2501951" cy="39613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标题文字添加</a:t>
                </a: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8504910" y="2542351"/>
                <a:ext cx="2265974" cy="5134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339383" y="4481132"/>
              <a:ext cx="2501951" cy="862966"/>
              <a:chOff x="8386922" y="2192795"/>
              <a:chExt cx="2501951" cy="862966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8386922" y="2192795"/>
                <a:ext cx="2501951" cy="39613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标题文字添加</a:t>
                </a: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8504910" y="2542351"/>
                <a:ext cx="2265974" cy="5134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</a:t>
                </a:r>
              </a:p>
            </p:txBody>
          </p:sp>
        </p:grpSp>
        <p:sp>
          <p:nvSpPr>
            <p:cNvPr id="41" name="Shape 286"/>
            <p:cNvSpPr/>
            <p:nvPr/>
          </p:nvSpPr>
          <p:spPr>
            <a:xfrm>
              <a:off x="2060229" y="4323126"/>
              <a:ext cx="1067514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 sz="3200" cap="none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654422" y="2057400"/>
            <a:ext cx="2919880" cy="3646488"/>
            <a:chOff x="4654422" y="2057400"/>
            <a:chExt cx="2919880" cy="3646488"/>
          </a:xfrm>
        </p:grpSpPr>
        <p:sp>
          <p:nvSpPr>
            <p:cNvPr id="6" name="圆角矩形 5"/>
            <p:cNvSpPr/>
            <p:nvPr/>
          </p:nvSpPr>
          <p:spPr>
            <a:xfrm>
              <a:off x="4654422" y="2057400"/>
              <a:ext cx="2919880" cy="3646488"/>
            </a:xfrm>
            <a:prstGeom prst="roundRect">
              <a:avLst>
                <a:gd name="adj" fmla="val 7254"/>
              </a:avLst>
            </a:prstGeom>
            <a:solidFill>
              <a:schemeClr val="accent2"/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863386" y="3281680"/>
              <a:ext cx="2501951" cy="862966"/>
              <a:chOff x="8386922" y="2192795"/>
              <a:chExt cx="2501951" cy="862966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8386922" y="2192795"/>
                <a:ext cx="2501951" cy="39613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</a:rPr>
                  <a:t>标题文字添加</a:t>
                </a: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8504910" y="2542351"/>
                <a:ext cx="2265974" cy="5134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</a:t>
                </a: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4863386" y="4481132"/>
              <a:ext cx="2501951" cy="862966"/>
              <a:chOff x="8386922" y="2192795"/>
              <a:chExt cx="2501951" cy="862966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8386922" y="2192795"/>
                <a:ext cx="2501951" cy="39613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</a:rPr>
                  <a:t>标题文字添加</a:t>
                </a: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8504910" y="2542351"/>
                <a:ext cx="2265974" cy="5134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</a:t>
                </a: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5420017" y="2383048"/>
              <a:ext cx="1351966" cy="514400"/>
              <a:chOff x="1314974" y="2383047"/>
              <a:chExt cx="2002720" cy="762001"/>
            </a:xfrm>
          </p:grpSpPr>
          <p:sp>
            <p:nvSpPr>
              <p:cNvPr id="33" name="Shape 533"/>
              <p:cNvSpPr/>
              <p:nvPr/>
            </p:nvSpPr>
            <p:spPr>
              <a:xfrm>
                <a:off x="1314974" y="2383047"/>
                <a:ext cx="2002720" cy="76200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50800" tIns="50800" rIns="50800" bIns="5080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defRPr sz="3200" cap="none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4" name="Shape 534"/>
              <p:cNvSpPr/>
              <p:nvPr/>
            </p:nvSpPr>
            <p:spPr>
              <a:xfrm>
                <a:off x="1817224" y="2460099"/>
                <a:ext cx="997328" cy="607896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50800" tIns="50800" rIns="50800" bIns="50800" anchor="ctr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lvl1pPr>
                  <a:defRPr sz="3000">
                    <a:solidFill>
                      <a:srgbClr val="FFFFFF"/>
                    </a:solidFill>
                  </a:defRPr>
                </a:lvl1pPr>
              </a:lstStyle>
              <a:p>
                <a:r>
                  <a:rPr sz="2000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299$</a:t>
                </a:r>
              </a:p>
            </p:txBody>
          </p:sp>
        </p:grpSp>
        <p:sp>
          <p:nvSpPr>
            <p:cNvPr id="42" name="Shape 286"/>
            <p:cNvSpPr/>
            <p:nvPr/>
          </p:nvSpPr>
          <p:spPr>
            <a:xfrm>
              <a:off x="5564897" y="4323126"/>
              <a:ext cx="1067514" cy="0"/>
            </a:xfrm>
            <a:prstGeom prst="line">
              <a:avLst/>
            </a:prstGeom>
            <a:ln w="12700">
              <a:solidFill>
                <a:schemeClr val="bg1"/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 sz="3200" cap="none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178425" y="2057400"/>
            <a:ext cx="2919880" cy="3646488"/>
            <a:chOff x="8178425" y="2057400"/>
            <a:chExt cx="2919880" cy="3646488"/>
          </a:xfrm>
        </p:grpSpPr>
        <p:sp>
          <p:nvSpPr>
            <p:cNvPr id="7" name="圆角矩形 6"/>
            <p:cNvSpPr/>
            <p:nvPr/>
          </p:nvSpPr>
          <p:spPr>
            <a:xfrm>
              <a:off x="8178425" y="2057400"/>
              <a:ext cx="2919880" cy="3646488"/>
            </a:xfrm>
            <a:prstGeom prst="roundRect">
              <a:avLst>
                <a:gd name="adj" fmla="val 7254"/>
              </a:avLst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387389" y="3281680"/>
              <a:ext cx="2501951" cy="862966"/>
              <a:chOff x="8386922" y="2192795"/>
              <a:chExt cx="2501951" cy="862966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8386922" y="2192795"/>
                <a:ext cx="2501951" cy="39613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标题文字添加</a:t>
                </a: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8504910" y="2542351"/>
                <a:ext cx="2265974" cy="5134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</a:t>
                </a: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8387389" y="4481132"/>
              <a:ext cx="2501951" cy="862966"/>
              <a:chOff x="8386922" y="2192795"/>
              <a:chExt cx="2501951" cy="862966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8386922" y="2192795"/>
                <a:ext cx="2501951" cy="39613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标题文字添加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8504910" y="2542351"/>
                <a:ext cx="2265974" cy="5134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</a:t>
                </a: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8667076" y="2383048"/>
              <a:ext cx="1942576" cy="514400"/>
              <a:chOff x="1314974" y="2383047"/>
              <a:chExt cx="2877614" cy="762001"/>
            </a:xfrm>
          </p:grpSpPr>
          <p:sp>
            <p:nvSpPr>
              <p:cNvPr id="37" name="Shape 532"/>
              <p:cNvSpPr/>
              <p:nvPr/>
            </p:nvSpPr>
            <p:spPr>
              <a:xfrm>
                <a:off x="2189868" y="2383047"/>
                <a:ext cx="2002720" cy="762001"/>
              </a:xfrm>
              <a:prstGeom prst="roundRect">
                <a:avLst>
                  <a:gd name="adj" fmla="val 50000"/>
                </a:avLst>
              </a:prstGeom>
              <a:solidFill>
                <a:srgbClr val="F7F6F8"/>
              </a:solidFill>
              <a:ln w="12700">
                <a:miter lim="400000"/>
              </a:ln>
            </p:spPr>
            <p:txBody>
              <a:bodyPr lIns="50800" tIns="50800" rIns="50800" bIns="5080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defRPr sz="3200" cap="none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8" name="Shape 533"/>
              <p:cNvSpPr/>
              <p:nvPr/>
            </p:nvSpPr>
            <p:spPr>
              <a:xfrm>
                <a:off x="1314974" y="2383047"/>
                <a:ext cx="2002720" cy="76200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50800" tIns="50800" rIns="50800" bIns="5080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defRPr sz="3200" cap="none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9" name="Shape 534"/>
              <p:cNvSpPr/>
              <p:nvPr/>
            </p:nvSpPr>
            <p:spPr>
              <a:xfrm>
                <a:off x="1817224" y="2460099"/>
                <a:ext cx="997328" cy="607896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50800" tIns="50800" rIns="50800" bIns="50800" anchor="ctr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lvl1pPr>
                  <a:defRPr sz="3000">
                    <a:solidFill>
                      <a:srgbClr val="FFFFFF"/>
                    </a:solidFill>
                  </a:defRPr>
                </a:lvl1pPr>
              </a:lstStyle>
              <a:p>
                <a:r>
                  <a:rPr sz="2000">
                    <a:latin typeface="Century Gothic" panose="020B0502020202020204" pitchFamily="34" charset="0"/>
                  </a:rPr>
                  <a:t>299$</a:t>
                </a:r>
              </a:p>
            </p:txBody>
          </p:sp>
          <p:sp>
            <p:nvSpPr>
              <p:cNvPr id="40" name="Shape 535"/>
              <p:cNvSpPr/>
              <p:nvPr/>
            </p:nvSpPr>
            <p:spPr>
              <a:xfrm>
                <a:off x="3407889" y="2528488"/>
                <a:ext cx="691006" cy="471119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50800" tIns="50800" rIns="50800" bIns="50800" anchor="ctr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lvl1pPr>
                  <a:defRPr sz="2000" cap="none">
                    <a:solidFill>
                      <a:srgbClr val="77787A"/>
                    </a:solidFill>
                  </a:defRPr>
                </a:lvl1pPr>
              </a:lstStyle>
              <a:p>
                <a:r>
                  <a:rPr sz="1400">
                    <a:latin typeface="Century Gothic" panose="020B0502020202020204" pitchFamily="34" charset="0"/>
                  </a:rPr>
                  <a:t>m/o</a:t>
                </a:r>
              </a:p>
            </p:txBody>
          </p:sp>
        </p:grpSp>
        <p:sp>
          <p:nvSpPr>
            <p:cNvPr id="43" name="Shape 286"/>
            <p:cNvSpPr/>
            <p:nvPr/>
          </p:nvSpPr>
          <p:spPr>
            <a:xfrm>
              <a:off x="9069565" y="4323126"/>
              <a:ext cx="1067514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 sz="3200" cap="none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</p:grpSp>
      <p:grpSp>
        <p:nvGrpSpPr>
          <p:cNvPr id="48" name="Group 8"/>
          <p:cNvGrpSpPr>
            <a:grpSpLocks noChangeAspect="1"/>
          </p:cNvGrpSpPr>
          <p:nvPr/>
        </p:nvGrpSpPr>
        <p:grpSpPr bwMode="auto">
          <a:xfrm>
            <a:off x="560042" y="447040"/>
            <a:ext cx="546900" cy="498286"/>
            <a:chOff x="185" y="-402"/>
            <a:chExt cx="810" cy="738"/>
          </a:xfrm>
        </p:grpSpPr>
        <p:sp>
          <p:nvSpPr>
            <p:cNvPr id="49" name="Freeform 9"/>
            <p:cNvSpPr/>
            <p:nvPr/>
          </p:nvSpPr>
          <p:spPr bwMode="auto">
            <a:xfrm>
              <a:off x="185" y="-402"/>
              <a:ext cx="810" cy="738"/>
            </a:xfrm>
            <a:custGeom>
              <a:avLst/>
              <a:gdLst>
                <a:gd name="T0" fmla="*/ 810 w 810"/>
                <a:gd name="T1" fmla="*/ 369 h 738"/>
                <a:gd name="T2" fmla="*/ 540 w 810"/>
                <a:gd name="T3" fmla="*/ 738 h 738"/>
                <a:gd name="T4" fmla="*/ 0 w 810"/>
                <a:gd name="T5" fmla="*/ 0 h 738"/>
                <a:gd name="T6" fmla="*/ 540 w 810"/>
                <a:gd name="T7" fmla="*/ 0 h 738"/>
                <a:gd name="T8" fmla="*/ 810 w 810"/>
                <a:gd name="T9" fmla="*/ 369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0" h="738">
                  <a:moveTo>
                    <a:pt x="810" y="369"/>
                  </a:moveTo>
                  <a:lnTo>
                    <a:pt x="540" y="738"/>
                  </a:lnTo>
                  <a:lnTo>
                    <a:pt x="0" y="0"/>
                  </a:lnTo>
                  <a:lnTo>
                    <a:pt x="540" y="0"/>
                  </a:lnTo>
                  <a:lnTo>
                    <a:pt x="810" y="369"/>
                  </a:lnTo>
                  <a:close/>
                </a:path>
              </a:pathLst>
            </a:custGeom>
            <a:solidFill>
              <a:srgbClr val="F76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0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  <a:gd name="T6" fmla="*/ 270 w 524"/>
                <a:gd name="T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F8A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1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232503" y="359508"/>
            <a:ext cx="5061857" cy="698750"/>
            <a:chOff x="6096000" y="2061026"/>
            <a:chExt cx="5061857" cy="698750"/>
          </a:xfrm>
        </p:grpSpPr>
        <p:sp>
          <p:nvSpPr>
            <p:cNvPr id="53" name="文本框 52"/>
            <p:cNvSpPr txBox="1"/>
            <p:nvPr/>
          </p:nvSpPr>
          <p:spPr>
            <a:xfrm>
              <a:off x="6096000" y="2061026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gradFill>
                    <a:gsLst>
                      <a:gs pos="50000">
                        <a:schemeClr val="accent1"/>
                      </a:gs>
                      <a:gs pos="50000">
                        <a:schemeClr val="accent2"/>
                      </a:gs>
                    </a:gsLst>
                    <a:lin ang="5400000" scaled="1"/>
                  </a:gradFill>
                </a:rPr>
                <a:t>工作存在不足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096000" y="2482777"/>
              <a:ext cx="50618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95b7715a-563a-416d-b76e-1586cdd4df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2143126" y="1766510"/>
            <a:ext cx="8174428" cy="3602163"/>
            <a:chOff x="967441" y="1276687"/>
            <a:chExt cx="10196859" cy="4493373"/>
          </a:xfrm>
        </p:grpSpPr>
        <p:sp>
          <p:nvSpPr>
            <p:cNvPr id="3" name="íṧ1ïdê"/>
            <p:cNvSpPr/>
            <p:nvPr/>
          </p:nvSpPr>
          <p:spPr bwMode="auto">
            <a:xfrm>
              <a:off x="6315959" y="2055043"/>
              <a:ext cx="4197217" cy="2785361"/>
            </a:xfrm>
            <a:custGeom>
              <a:avLst/>
              <a:gdLst>
                <a:gd name="connsiteX0" fmla="*/ 0 w 4110086"/>
                <a:gd name="connsiteY0" fmla="*/ 1206631 h 3007151"/>
                <a:gd name="connsiteX1" fmla="*/ 2969443 w 4110086"/>
                <a:gd name="connsiteY1" fmla="*/ 0 h 3007151"/>
                <a:gd name="connsiteX2" fmla="*/ 4110086 w 4110086"/>
                <a:gd name="connsiteY2" fmla="*/ 3007151 h 3007151"/>
                <a:gd name="connsiteX3" fmla="*/ 2366128 w 4110086"/>
                <a:gd name="connsiteY3" fmla="*/ 1800520 h 3007151"/>
                <a:gd name="connsiteX0-1" fmla="*/ 0 w 4197218"/>
                <a:gd name="connsiteY0-2" fmla="*/ 1206631 h 2785362"/>
                <a:gd name="connsiteX1-3" fmla="*/ 2969443 w 4197218"/>
                <a:gd name="connsiteY1-4" fmla="*/ 0 h 2785362"/>
                <a:gd name="connsiteX2-5" fmla="*/ 4197218 w 4197218"/>
                <a:gd name="connsiteY2-6" fmla="*/ 2785362 h 2785362"/>
                <a:gd name="connsiteX3-7" fmla="*/ 2366128 w 4197218"/>
                <a:gd name="connsiteY3-8" fmla="*/ 1800520 h 27853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197218" h="2785362">
                  <a:moveTo>
                    <a:pt x="0" y="1206631"/>
                  </a:moveTo>
                  <a:lnTo>
                    <a:pt x="2969443" y="0"/>
                  </a:lnTo>
                  <a:lnTo>
                    <a:pt x="4197218" y="2785362"/>
                  </a:lnTo>
                  <a:cubicBezTo>
                    <a:pt x="3615899" y="2383152"/>
                    <a:pt x="2947447" y="2202730"/>
                    <a:pt x="2366128" y="1800520"/>
                  </a:cubicBezTo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" name="íṥ1ïḑê"/>
            <p:cNvSpPr/>
            <p:nvPr/>
          </p:nvSpPr>
          <p:spPr bwMode="auto">
            <a:xfrm>
              <a:off x="1817332" y="3217096"/>
              <a:ext cx="1659107" cy="1644545"/>
            </a:xfrm>
            <a:custGeom>
              <a:avLst/>
              <a:gdLst>
                <a:gd name="connsiteX0" fmla="*/ 2535811 w 2535811"/>
                <a:gd name="connsiteY0" fmla="*/ 0 h 1696824"/>
                <a:gd name="connsiteX1" fmla="*/ 1027522 w 2535811"/>
                <a:gd name="connsiteY1" fmla="*/ 0 h 1696824"/>
                <a:gd name="connsiteX2" fmla="*/ 18854 w 2535811"/>
                <a:gd name="connsiteY2" fmla="*/ 1696824 h 1696824"/>
                <a:gd name="connsiteX3" fmla="*/ 0 w 2535811"/>
                <a:gd name="connsiteY3" fmla="*/ 1696824 h 1696824"/>
                <a:gd name="connsiteX0-1" fmla="*/ 2804195 w 2804195"/>
                <a:gd name="connsiteY0-2" fmla="*/ 0 h 1696824"/>
                <a:gd name="connsiteX1-3" fmla="*/ 1295906 w 2804195"/>
                <a:gd name="connsiteY1-4" fmla="*/ 0 h 1696824"/>
                <a:gd name="connsiteX2-5" fmla="*/ 287238 w 2804195"/>
                <a:gd name="connsiteY2-6" fmla="*/ 1696824 h 1696824"/>
                <a:gd name="connsiteX3-7" fmla="*/ 0 w 2804195"/>
                <a:gd name="connsiteY3-8" fmla="*/ 1294249 h 1696824"/>
                <a:gd name="connsiteX0-9" fmla="*/ 2516957 w 2516957"/>
                <a:gd name="connsiteY0-10" fmla="*/ 0 h 1696824"/>
                <a:gd name="connsiteX1-11" fmla="*/ 1008668 w 2516957"/>
                <a:gd name="connsiteY1-12" fmla="*/ 0 h 1696824"/>
                <a:gd name="connsiteX2-13" fmla="*/ 0 w 2516957"/>
                <a:gd name="connsiteY2-14" fmla="*/ 1696824 h 1696824"/>
                <a:gd name="connsiteX0-15" fmla="*/ 2764094 w 2764094"/>
                <a:gd name="connsiteY0-16" fmla="*/ 0 h 1383150"/>
                <a:gd name="connsiteX1-17" fmla="*/ 1255805 w 2764094"/>
                <a:gd name="connsiteY1-18" fmla="*/ 0 h 1383150"/>
                <a:gd name="connsiteX2-19" fmla="*/ 0 w 2764094"/>
                <a:gd name="connsiteY2-20" fmla="*/ 1383150 h 1383150"/>
                <a:gd name="connsiteX0-21" fmla="*/ 2764094 w 2764094"/>
                <a:gd name="connsiteY0-22" fmla="*/ 261395 h 1644545"/>
                <a:gd name="connsiteX1-23" fmla="*/ 1291450 w 2764094"/>
                <a:gd name="connsiteY1-24" fmla="*/ 0 h 1644545"/>
                <a:gd name="connsiteX2-25" fmla="*/ 0 w 2764094"/>
                <a:gd name="connsiteY2-26" fmla="*/ 1644545 h 1644545"/>
                <a:gd name="connsiteX0-27" fmla="*/ 1659107 w 1659107"/>
                <a:gd name="connsiteY0-28" fmla="*/ 261395 h 1644545"/>
                <a:gd name="connsiteX1-29" fmla="*/ 1291450 w 1659107"/>
                <a:gd name="connsiteY1-30" fmla="*/ 0 h 1644545"/>
                <a:gd name="connsiteX2-31" fmla="*/ 0 w 1659107"/>
                <a:gd name="connsiteY2-32" fmla="*/ 1644545 h 164454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659107" h="1644545">
                  <a:moveTo>
                    <a:pt x="1659107" y="261395"/>
                  </a:moveTo>
                  <a:lnTo>
                    <a:pt x="1291450" y="0"/>
                  </a:lnTo>
                  <a:lnTo>
                    <a:pt x="0" y="1644545"/>
                  </a:lnTo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" name="íśḷîdè"/>
            <p:cNvSpPr/>
            <p:nvPr/>
          </p:nvSpPr>
          <p:spPr bwMode="auto">
            <a:xfrm>
              <a:off x="1536569" y="1809946"/>
              <a:ext cx="3139126" cy="1668545"/>
            </a:xfrm>
            <a:custGeom>
              <a:avLst/>
              <a:gdLst>
                <a:gd name="connsiteX0" fmla="*/ 3139126 w 3139126"/>
                <a:gd name="connsiteY0" fmla="*/ 1668545 h 1668545"/>
                <a:gd name="connsiteX1" fmla="*/ 1640264 w 3139126"/>
                <a:gd name="connsiteY1" fmla="*/ 1432875 h 1668545"/>
                <a:gd name="connsiteX2" fmla="*/ 0 w 3139126"/>
                <a:gd name="connsiteY2" fmla="*/ 0 h 1668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39126" h="1668545">
                  <a:moveTo>
                    <a:pt x="3139126" y="1668545"/>
                  </a:moveTo>
                  <a:lnTo>
                    <a:pt x="1640264" y="1432875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" name="iṡḻiḓè"/>
            <p:cNvSpPr/>
            <p:nvPr/>
          </p:nvSpPr>
          <p:spPr bwMode="auto">
            <a:xfrm>
              <a:off x="4623738" y="1956740"/>
              <a:ext cx="1565887" cy="2943614"/>
            </a:xfrm>
            <a:custGeom>
              <a:avLst/>
              <a:gdLst>
                <a:gd name="T0" fmla="*/ 1373983 w 21600"/>
                <a:gd name="T1" fmla="*/ 2582863 h 21600"/>
                <a:gd name="T2" fmla="*/ 1373983 w 21600"/>
                <a:gd name="T3" fmla="*/ 2582863 h 21600"/>
                <a:gd name="T4" fmla="*/ 1373983 w 21600"/>
                <a:gd name="T5" fmla="*/ 2582863 h 21600"/>
                <a:gd name="T6" fmla="*/ 1373983 w 21600"/>
                <a:gd name="T7" fmla="*/ 25828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308" y="0"/>
                  </a:moveTo>
                  <a:cubicBezTo>
                    <a:pt x="14701" y="0"/>
                    <a:pt x="9624" y="1210"/>
                    <a:pt x="5949" y="3164"/>
                  </a:cubicBezTo>
                  <a:cubicBezTo>
                    <a:pt x="2319" y="5095"/>
                    <a:pt x="61" y="7754"/>
                    <a:pt x="6" y="10694"/>
                  </a:cubicBezTo>
                  <a:lnTo>
                    <a:pt x="1750" y="11487"/>
                  </a:lnTo>
                  <a:lnTo>
                    <a:pt x="2605" y="11097"/>
                  </a:lnTo>
                  <a:lnTo>
                    <a:pt x="1750" y="11489"/>
                  </a:lnTo>
                  <a:lnTo>
                    <a:pt x="6" y="10694"/>
                  </a:lnTo>
                  <a:cubicBezTo>
                    <a:pt x="6" y="10730"/>
                    <a:pt x="0" y="10765"/>
                    <a:pt x="0" y="10802"/>
                  </a:cubicBezTo>
                  <a:cubicBezTo>
                    <a:pt x="0" y="13784"/>
                    <a:pt x="2278" y="16485"/>
                    <a:pt x="5952" y="18439"/>
                  </a:cubicBezTo>
                  <a:cubicBezTo>
                    <a:pt x="9582" y="20370"/>
                    <a:pt x="14579" y="21571"/>
                    <a:pt x="20106" y="21600"/>
                  </a:cubicBezTo>
                  <a:lnTo>
                    <a:pt x="21600" y="20672"/>
                  </a:lnTo>
                  <a:lnTo>
                    <a:pt x="20237" y="19826"/>
                  </a:lnTo>
                  <a:cubicBezTo>
                    <a:pt x="15579" y="19816"/>
                    <a:pt x="11363" y="18810"/>
                    <a:pt x="8307" y="17185"/>
                  </a:cubicBezTo>
                  <a:cubicBezTo>
                    <a:pt x="5236" y="15551"/>
                    <a:pt x="3338" y="13294"/>
                    <a:pt x="3338" y="10802"/>
                  </a:cubicBezTo>
                  <a:cubicBezTo>
                    <a:pt x="3338" y="10789"/>
                    <a:pt x="3338" y="10778"/>
                    <a:pt x="3338" y="10765"/>
                  </a:cubicBezTo>
                  <a:cubicBezTo>
                    <a:pt x="3338" y="10765"/>
                    <a:pt x="3338" y="10764"/>
                    <a:pt x="3338" y="10763"/>
                  </a:cubicBezTo>
                  <a:lnTo>
                    <a:pt x="3341" y="10763"/>
                  </a:lnTo>
                  <a:cubicBezTo>
                    <a:pt x="3360" y="8286"/>
                    <a:pt x="5252" y="6044"/>
                    <a:pt x="8307" y="4419"/>
                  </a:cubicBezTo>
                  <a:cubicBezTo>
                    <a:pt x="11379" y="2785"/>
                    <a:pt x="15622" y="1774"/>
                    <a:pt x="20308" y="1774"/>
                  </a:cubicBezTo>
                  <a:cubicBezTo>
                    <a:pt x="20333" y="1774"/>
                    <a:pt x="20356" y="1775"/>
                    <a:pt x="20380" y="1775"/>
                  </a:cubicBezTo>
                  <a:lnTo>
                    <a:pt x="19017" y="931"/>
                  </a:lnTo>
                  <a:lnTo>
                    <a:pt x="20511" y="3"/>
                  </a:lnTo>
                  <a:cubicBezTo>
                    <a:pt x="20443" y="3"/>
                    <a:pt x="20377" y="0"/>
                    <a:pt x="203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" name="ïšľíḑé"/>
            <p:cNvSpPr/>
            <p:nvPr/>
          </p:nvSpPr>
          <p:spPr bwMode="auto">
            <a:xfrm>
              <a:off x="6002370" y="1956740"/>
              <a:ext cx="1565887" cy="2944519"/>
            </a:xfrm>
            <a:custGeom>
              <a:avLst/>
              <a:gdLst>
                <a:gd name="T0" fmla="*/ 1373983 w 21600"/>
                <a:gd name="T1" fmla="*/ 2583657 h 21600"/>
                <a:gd name="T2" fmla="*/ 1373983 w 21600"/>
                <a:gd name="T3" fmla="*/ 2583657 h 21600"/>
                <a:gd name="T4" fmla="*/ 1373983 w 21600"/>
                <a:gd name="T5" fmla="*/ 2583657 h 21600"/>
                <a:gd name="T6" fmla="*/ 1373983 w 21600"/>
                <a:gd name="T7" fmla="*/ 258365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494" y="0"/>
                  </a:moveTo>
                  <a:lnTo>
                    <a:pt x="0" y="928"/>
                  </a:lnTo>
                  <a:lnTo>
                    <a:pt x="1363" y="1774"/>
                  </a:lnTo>
                  <a:cubicBezTo>
                    <a:pt x="6021" y="1784"/>
                    <a:pt x="10237" y="2790"/>
                    <a:pt x="13293" y="4415"/>
                  </a:cubicBezTo>
                  <a:cubicBezTo>
                    <a:pt x="16364" y="6049"/>
                    <a:pt x="18265" y="8306"/>
                    <a:pt x="18265" y="10798"/>
                  </a:cubicBezTo>
                  <a:cubicBezTo>
                    <a:pt x="18265" y="10811"/>
                    <a:pt x="18262" y="10822"/>
                    <a:pt x="18262" y="10835"/>
                  </a:cubicBezTo>
                  <a:lnTo>
                    <a:pt x="18262" y="10837"/>
                  </a:lnTo>
                  <a:lnTo>
                    <a:pt x="18259" y="10837"/>
                  </a:lnTo>
                  <a:cubicBezTo>
                    <a:pt x="18240" y="13314"/>
                    <a:pt x="16348" y="15556"/>
                    <a:pt x="13293" y="17181"/>
                  </a:cubicBezTo>
                  <a:cubicBezTo>
                    <a:pt x="10221" y="18815"/>
                    <a:pt x="5978" y="19826"/>
                    <a:pt x="1292" y="19826"/>
                  </a:cubicBezTo>
                  <a:cubicBezTo>
                    <a:pt x="1267" y="19826"/>
                    <a:pt x="1244" y="19825"/>
                    <a:pt x="1220" y="19825"/>
                  </a:cubicBezTo>
                  <a:lnTo>
                    <a:pt x="2583" y="20669"/>
                  </a:lnTo>
                  <a:lnTo>
                    <a:pt x="1089" y="21597"/>
                  </a:lnTo>
                  <a:cubicBezTo>
                    <a:pt x="1157" y="21597"/>
                    <a:pt x="1223" y="21600"/>
                    <a:pt x="1292" y="21600"/>
                  </a:cubicBezTo>
                  <a:cubicBezTo>
                    <a:pt x="6899" y="21600"/>
                    <a:pt x="11976" y="20390"/>
                    <a:pt x="15651" y="18436"/>
                  </a:cubicBezTo>
                  <a:cubicBezTo>
                    <a:pt x="19281" y="16505"/>
                    <a:pt x="21539" y="13846"/>
                    <a:pt x="21594" y="10906"/>
                  </a:cubicBezTo>
                  <a:cubicBezTo>
                    <a:pt x="21594" y="10870"/>
                    <a:pt x="21600" y="10835"/>
                    <a:pt x="21600" y="10798"/>
                  </a:cubicBezTo>
                  <a:cubicBezTo>
                    <a:pt x="21600" y="7816"/>
                    <a:pt x="19326" y="5115"/>
                    <a:pt x="15651" y="3161"/>
                  </a:cubicBezTo>
                  <a:cubicBezTo>
                    <a:pt x="12021" y="1230"/>
                    <a:pt x="7021" y="29"/>
                    <a:pt x="1494" y="0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" name="îşliḓê"/>
            <p:cNvSpPr/>
            <p:nvPr/>
          </p:nvSpPr>
          <p:spPr bwMode="auto">
            <a:xfrm>
              <a:off x="4993726" y="2313158"/>
              <a:ext cx="2204544" cy="2200022"/>
            </a:xfrm>
            <a:custGeom>
              <a:avLst/>
              <a:gdLst>
                <a:gd name="T0" fmla="*/ 1934370 w 21600"/>
                <a:gd name="T1" fmla="*/ 1930400 h 21600"/>
                <a:gd name="T2" fmla="*/ 1934370 w 21600"/>
                <a:gd name="T3" fmla="*/ 1930400 h 21600"/>
                <a:gd name="T4" fmla="*/ 1934370 w 21600"/>
                <a:gd name="T5" fmla="*/ 1930400 h 21600"/>
                <a:gd name="T6" fmla="*/ 1934370 w 21600"/>
                <a:gd name="T7" fmla="*/ 19304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î$lïḑê"/>
            <p:cNvSpPr/>
            <p:nvPr/>
          </p:nvSpPr>
          <p:spPr bwMode="auto">
            <a:xfrm>
              <a:off x="5436987" y="2371053"/>
              <a:ext cx="1399438" cy="2022717"/>
            </a:xfrm>
            <a:custGeom>
              <a:avLst/>
              <a:gdLst>
                <a:gd name="T0" fmla="*/ 1227932 w 20624"/>
                <a:gd name="T1" fmla="*/ 1800728 h 21378"/>
                <a:gd name="T2" fmla="*/ 1227932 w 20624"/>
                <a:gd name="T3" fmla="*/ 1800728 h 21378"/>
                <a:gd name="T4" fmla="*/ 1227932 w 20624"/>
                <a:gd name="T5" fmla="*/ 1800728 h 21378"/>
                <a:gd name="T6" fmla="*/ 1227932 w 20624"/>
                <a:gd name="T7" fmla="*/ 1800728 h 2137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624" h="21378">
                  <a:moveTo>
                    <a:pt x="10555" y="9976"/>
                  </a:moveTo>
                  <a:cubicBezTo>
                    <a:pt x="9964" y="9881"/>
                    <a:pt x="9449" y="9919"/>
                    <a:pt x="9405" y="10060"/>
                  </a:cubicBezTo>
                  <a:cubicBezTo>
                    <a:pt x="9361" y="10201"/>
                    <a:pt x="9804" y="10393"/>
                    <a:pt x="10395" y="10488"/>
                  </a:cubicBezTo>
                  <a:cubicBezTo>
                    <a:pt x="10986" y="10583"/>
                    <a:pt x="11501" y="10545"/>
                    <a:pt x="11545" y="10403"/>
                  </a:cubicBezTo>
                  <a:cubicBezTo>
                    <a:pt x="11589" y="10262"/>
                    <a:pt x="11146" y="10070"/>
                    <a:pt x="10555" y="9976"/>
                  </a:cubicBezTo>
                  <a:close/>
                  <a:moveTo>
                    <a:pt x="17197" y="13840"/>
                  </a:moveTo>
                  <a:cubicBezTo>
                    <a:pt x="17304" y="13527"/>
                    <a:pt x="17520" y="13167"/>
                    <a:pt x="17348" y="12852"/>
                  </a:cubicBezTo>
                  <a:cubicBezTo>
                    <a:pt x="17183" y="12550"/>
                    <a:pt x="13854" y="11819"/>
                    <a:pt x="13288" y="11819"/>
                  </a:cubicBezTo>
                  <a:cubicBezTo>
                    <a:pt x="12345" y="11819"/>
                    <a:pt x="11372" y="11842"/>
                    <a:pt x="10964" y="12559"/>
                  </a:cubicBezTo>
                  <a:cubicBezTo>
                    <a:pt x="10964" y="12559"/>
                    <a:pt x="8149" y="11691"/>
                    <a:pt x="8151" y="11303"/>
                  </a:cubicBezTo>
                  <a:cubicBezTo>
                    <a:pt x="8152" y="11134"/>
                    <a:pt x="8645" y="10164"/>
                    <a:pt x="8242" y="10160"/>
                  </a:cubicBezTo>
                  <a:cubicBezTo>
                    <a:pt x="7840" y="10155"/>
                    <a:pt x="6651" y="11320"/>
                    <a:pt x="6027" y="10451"/>
                  </a:cubicBezTo>
                  <a:cubicBezTo>
                    <a:pt x="5403" y="9581"/>
                    <a:pt x="6089" y="8451"/>
                    <a:pt x="8346" y="8772"/>
                  </a:cubicBezTo>
                  <a:cubicBezTo>
                    <a:pt x="10141" y="9028"/>
                    <a:pt x="9994" y="9968"/>
                    <a:pt x="10010" y="9314"/>
                  </a:cubicBezTo>
                  <a:cubicBezTo>
                    <a:pt x="10032" y="8445"/>
                    <a:pt x="10911" y="7298"/>
                    <a:pt x="11111" y="7014"/>
                  </a:cubicBezTo>
                  <a:cubicBezTo>
                    <a:pt x="11548" y="6390"/>
                    <a:pt x="12791" y="5882"/>
                    <a:pt x="12877" y="5670"/>
                  </a:cubicBezTo>
                  <a:cubicBezTo>
                    <a:pt x="12877" y="5670"/>
                    <a:pt x="12490" y="5065"/>
                    <a:pt x="12224" y="5052"/>
                  </a:cubicBezTo>
                  <a:cubicBezTo>
                    <a:pt x="11964" y="5040"/>
                    <a:pt x="13723" y="4485"/>
                    <a:pt x="13415" y="4395"/>
                  </a:cubicBezTo>
                  <a:cubicBezTo>
                    <a:pt x="13039" y="4287"/>
                    <a:pt x="11658" y="3484"/>
                    <a:pt x="11207" y="3353"/>
                  </a:cubicBezTo>
                  <a:cubicBezTo>
                    <a:pt x="10825" y="3242"/>
                    <a:pt x="10480" y="2908"/>
                    <a:pt x="10030" y="2928"/>
                  </a:cubicBezTo>
                  <a:cubicBezTo>
                    <a:pt x="9401" y="2956"/>
                    <a:pt x="10692" y="4940"/>
                    <a:pt x="9087" y="4314"/>
                  </a:cubicBezTo>
                  <a:cubicBezTo>
                    <a:pt x="8765" y="4188"/>
                    <a:pt x="7844" y="3986"/>
                    <a:pt x="7682" y="3724"/>
                  </a:cubicBezTo>
                  <a:cubicBezTo>
                    <a:pt x="7533" y="3482"/>
                    <a:pt x="8133" y="2959"/>
                    <a:pt x="8348" y="2793"/>
                  </a:cubicBezTo>
                  <a:cubicBezTo>
                    <a:pt x="8707" y="2516"/>
                    <a:pt x="9496" y="2529"/>
                    <a:pt x="9949" y="2653"/>
                  </a:cubicBezTo>
                  <a:cubicBezTo>
                    <a:pt x="10359" y="2765"/>
                    <a:pt x="10856" y="3137"/>
                    <a:pt x="11304" y="2904"/>
                  </a:cubicBezTo>
                  <a:cubicBezTo>
                    <a:pt x="11774" y="2661"/>
                    <a:pt x="10635" y="1518"/>
                    <a:pt x="9866" y="1417"/>
                  </a:cubicBezTo>
                  <a:cubicBezTo>
                    <a:pt x="9440" y="1361"/>
                    <a:pt x="8856" y="978"/>
                    <a:pt x="8428" y="1040"/>
                  </a:cubicBezTo>
                  <a:cubicBezTo>
                    <a:pt x="8188" y="1075"/>
                    <a:pt x="8232" y="1222"/>
                    <a:pt x="8095" y="1323"/>
                  </a:cubicBezTo>
                  <a:cubicBezTo>
                    <a:pt x="7613" y="1680"/>
                    <a:pt x="7307" y="1187"/>
                    <a:pt x="6872" y="1177"/>
                  </a:cubicBezTo>
                  <a:cubicBezTo>
                    <a:pt x="6217" y="1163"/>
                    <a:pt x="5552" y="1326"/>
                    <a:pt x="5008" y="1578"/>
                  </a:cubicBezTo>
                  <a:cubicBezTo>
                    <a:pt x="4878" y="1410"/>
                    <a:pt x="4766" y="1056"/>
                    <a:pt x="4505" y="967"/>
                  </a:cubicBezTo>
                  <a:cubicBezTo>
                    <a:pt x="4333" y="909"/>
                    <a:pt x="1262" y="2082"/>
                    <a:pt x="1262" y="2082"/>
                  </a:cubicBezTo>
                  <a:cubicBezTo>
                    <a:pt x="1262" y="2082"/>
                    <a:pt x="1124" y="2632"/>
                    <a:pt x="902" y="2689"/>
                  </a:cubicBezTo>
                  <a:cubicBezTo>
                    <a:pt x="680" y="2746"/>
                    <a:pt x="-427" y="2940"/>
                    <a:pt x="179" y="2916"/>
                  </a:cubicBezTo>
                  <a:cubicBezTo>
                    <a:pt x="311" y="2911"/>
                    <a:pt x="1302" y="2735"/>
                    <a:pt x="2332" y="2466"/>
                  </a:cubicBezTo>
                  <a:cubicBezTo>
                    <a:pt x="2318" y="2764"/>
                    <a:pt x="2297" y="3061"/>
                    <a:pt x="2266" y="3358"/>
                  </a:cubicBezTo>
                  <a:cubicBezTo>
                    <a:pt x="2211" y="3889"/>
                    <a:pt x="2175" y="4411"/>
                    <a:pt x="2140" y="4942"/>
                  </a:cubicBezTo>
                  <a:cubicBezTo>
                    <a:pt x="2106" y="5469"/>
                    <a:pt x="1841" y="5980"/>
                    <a:pt x="1632" y="6478"/>
                  </a:cubicBezTo>
                  <a:cubicBezTo>
                    <a:pt x="1484" y="6833"/>
                    <a:pt x="1288" y="7376"/>
                    <a:pt x="1583" y="7723"/>
                  </a:cubicBezTo>
                  <a:cubicBezTo>
                    <a:pt x="2126" y="8363"/>
                    <a:pt x="3361" y="8730"/>
                    <a:pt x="3681" y="9655"/>
                  </a:cubicBezTo>
                  <a:cubicBezTo>
                    <a:pt x="3801" y="9999"/>
                    <a:pt x="3700" y="10198"/>
                    <a:pt x="3991" y="10478"/>
                  </a:cubicBezTo>
                  <a:cubicBezTo>
                    <a:pt x="4742" y="11201"/>
                    <a:pt x="6584" y="11034"/>
                    <a:pt x="7721" y="11656"/>
                  </a:cubicBezTo>
                  <a:cubicBezTo>
                    <a:pt x="8801" y="12247"/>
                    <a:pt x="9939" y="12831"/>
                    <a:pt x="10803" y="12919"/>
                  </a:cubicBezTo>
                  <a:cubicBezTo>
                    <a:pt x="10778" y="12991"/>
                    <a:pt x="9910" y="14631"/>
                    <a:pt x="9937" y="14854"/>
                  </a:cubicBezTo>
                  <a:cubicBezTo>
                    <a:pt x="9967" y="15096"/>
                    <a:pt x="10360" y="15384"/>
                    <a:pt x="10551" y="15566"/>
                  </a:cubicBezTo>
                  <a:cubicBezTo>
                    <a:pt x="10892" y="15888"/>
                    <a:pt x="12388" y="16938"/>
                    <a:pt x="12569" y="17281"/>
                  </a:cubicBezTo>
                  <a:cubicBezTo>
                    <a:pt x="12739" y="17603"/>
                    <a:pt x="12740" y="17992"/>
                    <a:pt x="12546" y="18309"/>
                  </a:cubicBezTo>
                  <a:cubicBezTo>
                    <a:pt x="12326" y="18669"/>
                    <a:pt x="12101" y="19035"/>
                    <a:pt x="11964" y="19417"/>
                  </a:cubicBezTo>
                  <a:cubicBezTo>
                    <a:pt x="11884" y="19641"/>
                    <a:pt x="11389" y="21313"/>
                    <a:pt x="11683" y="21363"/>
                  </a:cubicBezTo>
                  <a:cubicBezTo>
                    <a:pt x="12157" y="21444"/>
                    <a:pt x="12759" y="21167"/>
                    <a:pt x="13053" y="20924"/>
                  </a:cubicBezTo>
                  <a:cubicBezTo>
                    <a:pt x="13223" y="20784"/>
                    <a:pt x="13358" y="20164"/>
                    <a:pt x="13463" y="20050"/>
                  </a:cubicBezTo>
                  <a:cubicBezTo>
                    <a:pt x="13706" y="19783"/>
                    <a:pt x="15141" y="19060"/>
                    <a:pt x="15507" y="18888"/>
                  </a:cubicBezTo>
                  <a:cubicBezTo>
                    <a:pt x="15669" y="18813"/>
                    <a:pt x="19105" y="16948"/>
                    <a:pt x="19470" y="16437"/>
                  </a:cubicBezTo>
                  <a:cubicBezTo>
                    <a:pt x="19498" y="16398"/>
                    <a:pt x="19720" y="15551"/>
                    <a:pt x="20542" y="14254"/>
                  </a:cubicBezTo>
                  <a:cubicBezTo>
                    <a:pt x="21173" y="13258"/>
                    <a:pt x="17973" y="13546"/>
                    <a:pt x="17197" y="13840"/>
                  </a:cubicBezTo>
                  <a:close/>
                  <a:moveTo>
                    <a:pt x="13673" y="1219"/>
                  </a:moveTo>
                  <a:cubicBezTo>
                    <a:pt x="13425" y="1053"/>
                    <a:pt x="11675" y="373"/>
                    <a:pt x="11661" y="379"/>
                  </a:cubicBezTo>
                  <a:cubicBezTo>
                    <a:pt x="11438" y="318"/>
                    <a:pt x="9305" y="-156"/>
                    <a:pt x="9412" y="52"/>
                  </a:cubicBezTo>
                  <a:cubicBezTo>
                    <a:pt x="9598" y="411"/>
                    <a:pt x="11388" y="1499"/>
                    <a:pt x="11584" y="1623"/>
                  </a:cubicBezTo>
                  <a:cubicBezTo>
                    <a:pt x="11848" y="1791"/>
                    <a:pt x="13726" y="3327"/>
                    <a:pt x="14112" y="2968"/>
                  </a:cubicBezTo>
                  <a:cubicBezTo>
                    <a:pt x="14185" y="2900"/>
                    <a:pt x="13749" y="2414"/>
                    <a:pt x="13697" y="2341"/>
                  </a:cubicBezTo>
                  <a:cubicBezTo>
                    <a:pt x="13542" y="2119"/>
                    <a:pt x="13542" y="1935"/>
                    <a:pt x="13573" y="1686"/>
                  </a:cubicBezTo>
                  <a:cubicBezTo>
                    <a:pt x="13588" y="1559"/>
                    <a:pt x="13735" y="1261"/>
                    <a:pt x="13673" y="12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îṥ1ide"/>
            <p:cNvSpPr/>
            <p:nvPr/>
          </p:nvSpPr>
          <p:spPr bwMode="auto">
            <a:xfrm>
              <a:off x="1046595" y="1276687"/>
              <a:ext cx="1040622" cy="1040623"/>
            </a:xfrm>
            <a:custGeom>
              <a:avLst/>
              <a:gdLst>
                <a:gd name="T0" fmla="*/ 864961 w 19679"/>
                <a:gd name="T1" fmla="*/ 949654 h 19679"/>
                <a:gd name="T2" fmla="*/ 864961 w 19679"/>
                <a:gd name="T3" fmla="*/ 949654 h 19679"/>
                <a:gd name="T4" fmla="*/ 864961 w 19679"/>
                <a:gd name="T5" fmla="*/ 949654 h 19679"/>
                <a:gd name="T6" fmla="*/ 864961 w 19679"/>
                <a:gd name="T7" fmla="*/ 94965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ísḻiḑè"/>
            <p:cNvSpPr/>
            <p:nvPr/>
          </p:nvSpPr>
          <p:spPr bwMode="auto">
            <a:xfrm>
              <a:off x="1269040" y="1468910"/>
              <a:ext cx="595732" cy="549250"/>
            </a:xfrm>
            <a:custGeom>
              <a:avLst/>
              <a:gdLst>
                <a:gd name="connsiteX0" fmla="*/ 469488 w 578320"/>
                <a:gd name="connsiteY0" fmla="*/ 312166 h 533197"/>
                <a:gd name="connsiteX1" fmla="*/ 523904 w 578320"/>
                <a:gd name="connsiteY1" fmla="*/ 363740 h 533197"/>
                <a:gd name="connsiteX2" fmla="*/ 523904 w 578320"/>
                <a:gd name="connsiteY2" fmla="*/ 376634 h 533197"/>
                <a:gd name="connsiteX3" fmla="*/ 527594 w 578320"/>
                <a:gd name="connsiteY3" fmla="*/ 391369 h 533197"/>
                <a:gd name="connsiteX4" fmla="*/ 512837 w 578320"/>
                <a:gd name="connsiteY4" fmla="*/ 411630 h 533197"/>
                <a:gd name="connsiteX5" fmla="*/ 498080 w 578320"/>
                <a:gd name="connsiteY5" fmla="*/ 440180 h 533197"/>
                <a:gd name="connsiteX6" fmla="*/ 529438 w 578320"/>
                <a:gd name="connsiteY6" fmla="*/ 475176 h 533197"/>
                <a:gd name="connsiteX7" fmla="*/ 578320 w 578320"/>
                <a:gd name="connsiteY7" fmla="*/ 518462 h 533197"/>
                <a:gd name="connsiteX8" fmla="*/ 485168 w 578320"/>
                <a:gd name="connsiteY8" fmla="*/ 533197 h 533197"/>
                <a:gd name="connsiteX9" fmla="*/ 477789 w 578320"/>
                <a:gd name="connsiteY9" fmla="*/ 486228 h 533197"/>
                <a:gd name="connsiteX10" fmla="*/ 481478 w 578320"/>
                <a:gd name="connsiteY10" fmla="*/ 479781 h 533197"/>
                <a:gd name="connsiteX11" fmla="*/ 480556 w 578320"/>
                <a:gd name="connsiteY11" fmla="*/ 477939 h 533197"/>
                <a:gd name="connsiteX12" fmla="*/ 471333 w 578320"/>
                <a:gd name="connsiteY12" fmla="*/ 466888 h 533197"/>
                <a:gd name="connsiteX13" fmla="*/ 467644 w 578320"/>
                <a:gd name="connsiteY13" fmla="*/ 466888 h 533197"/>
                <a:gd name="connsiteX14" fmla="*/ 458421 w 578320"/>
                <a:gd name="connsiteY14" fmla="*/ 477939 h 533197"/>
                <a:gd name="connsiteX15" fmla="*/ 458421 w 578320"/>
                <a:gd name="connsiteY15" fmla="*/ 479781 h 533197"/>
                <a:gd name="connsiteX16" fmla="*/ 462110 w 578320"/>
                <a:gd name="connsiteY16" fmla="*/ 486228 h 533197"/>
                <a:gd name="connsiteX17" fmla="*/ 454732 w 578320"/>
                <a:gd name="connsiteY17" fmla="*/ 533197 h 533197"/>
                <a:gd name="connsiteX18" fmla="*/ 361579 w 578320"/>
                <a:gd name="connsiteY18" fmla="*/ 518462 h 533197"/>
                <a:gd name="connsiteX19" fmla="*/ 409539 w 578320"/>
                <a:gd name="connsiteY19" fmla="*/ 475176 h 533197"/>
                <a:gd name="connsiteX20" fmla="*/ 440897 w 578320"/>
                <a:gd name="connsiteY20" fmla="*/ 440180 h 533197"/>
                <a:gd name="connsiteX21" fmla="*/ 427063 w 578320"/>
                <a:gd name="connsiteY21" fmla="*/ 411630 h 533197"/>
                <a:gd name="connsiteX22" fmla="*/ 411383 w 578320"/>
                <a:gd name="connsiteY22" fmla="*/ 391369 h 533197"/>
                <a:gd name="connsiteX23" fmla="*/ 415995 w 578320"/>
                <a:gd name="connsiteY23" fmla="*/ 376634 h 533197"/>
                <a:gd name="connsiteX24" fmla="*/ 415995 w 578320"/>
                <a:gd name="connsiteY24" fmla="*/ 363740 h 533197"/>
                <a:gd name="connsiteX25" fmla="*/ 469488 w 578320"/>
                <a:gd name="connsiteY25" fmla="*/ 312166 h 533197"/>
                <a:gd name="connsiteX26" fmla="*/ 107909 w 578320"/>
                <a:gd name="connsiteY26" fmla="*/ 312166 h 533197"/>
                <a:gd name="connsiteX27" fmla="*/ 162325 w 578320"/>
                <a:gd name="connsiteY27" fmla="*/ 363740 h 533197"/>
                <a:gd name="connsiteX28" fmla="*/ 162325 w 578320"/>
                <a:gd name="connsiteY28" fmla="*/ 376634 h 533197"/>
                <a:gd name="connsiteX29" fmla="*/ 166937 w 578320"/>
                <a:gd name="connsiteY29" fmla="*/ 391369 h 533197"/>
                <a:gd name="connsiteX30" fmla="*/ 151257 w 578320"/>
                <a:gd name="connsiteY30" fmla="*/ 411630 h 533197"/>
                <a:gd name="connsiteX31" fmla="*/ 137423 w 578320"/>
                <a:gd name="connsiteY31" fmla="*/ 440180 h 533197"/>
                <a:gd name="connsiteX32" fmla="*/ 167859 w 578320"/>
                <a:gd name="connsiteY32" fmla="*/ 475176 h 533197"/>
                <a:gd name="connsiteX33" fmla="*/ 216741 w 578320"/>
                <a:gd name="connsiteY33" fmla="*/ 518462 h 533197"/>
                <a:gd name="connsiteX34" fmla="*/ 123588 w 578320"/>
                <a:gd name="connsiteY34" fmla="*/ 533197 h 533197"/>
                <a:gd name="connsiteX35" fmla="*/ 116210 w 578320"/>
                <a:gd name="connsiteY35" fmla="*/ 486228 h 533197"/>
                <a:gd name="connsiteX36" fmla="*/ 119899 w 578320"/>
                <a:gd name="connsiteY36" fmla="*/ 479781 h 533197"/>
                <a:gd name="connsiteX37" fmla="*/ 119899 w 578320"/>
                <a:gd name="connsiteY37" fmla="*/ 477939 h 533197"/>
                <a:gd name="connsiteX38" fmla="*/ 109754 w 578320"/>
                <a:gd name="connsiteY38" fmla="*/ 466888 h 533197"/>
                <a:gd name="connsiteX39" fmla="*/ 106987 w 578320"/>
                <a:gd name="connsiteY39" fmla="*/ 466888 h 533197"/>
                <a:gd name="connsiteX40" fmla="*/ 96842 w 578320"/>
                <a:gd name="connsiteY40" fmla="*/ 477939 h 533197"/>
                <a:gd name="connsiteX41" fmla="*/ 96842 w 578320"/>
                <a:gd name="connsiteY41" fmla="*/ 479781 h 533197"/>
                <a:gd name="connsiteX42" fmla="*/ 100531 w 578320"/>
                <a:gd name="connsiteY42" fmla="*/ 486228 h 533197"/>
                <a:gd name="connsiteX43" fmla="*/ 93152 w 578320"/>
                <a:gd name="connsiteY43" fmla="*/ 533197 h 533197"/>
                <a:gd name="connsiteX44" fmla="*/ 0 w 578320"/>
                <a:gd name="connsiteY44" fmla="*/ 518462 h 533197"/>
                <a:gd name="connsiteX45" fmla="*/ 48882 w 578320"/>
                <a:gd name="connsiteY45" fmla="*/ 475176 h 533197"/>
                <a:gd name="connsiteX46" fmla="*/ 79318 w 578320"/>
                <a:gd name="connsiteY46" fmla="*/ 440180 h 533197"/>
                <a:gd name="connsiteX47" fmla="*/ 65483 w 578320"/>
                <a:gd name="connsiteY47" fmla="*/ 411630 h 533197"/>
                <a:gd name="connsiteX48" fmla="*/ 49804 w 578320"/>
                <a:gd name="connsiteY48" fmla="*/ 391369 h 533197"/>
                <a:gd name="connsiteX49" fmla="*/ 54416 w 578320"/>
                <a:gd name="connsiteY49" fmla="*/ 376634 h 533197"/>
                <a:gd name="connsiteX50" fmla="*/ 54416 w 578320"/>
                <a:gd name="connsiteY50" fmla="*/ 363740 h 533197"/>
                <a:gd name="connsiteX51" fmla="*/ 107909 w 578320"/>
                <a:gd name="connsiteY51" fmla="*/ 312166 h 533197"/>
                <a:gd name="connsiteX52" fmla="*/ 288717 w 578320"/>
                <a:gd name="connsiteY52" fmla="*/ 237601 h 533197"/>
                <a:gd name="connsiteX53" fmla="*/ 303485 w 578320"/>
                <a:gd name="connsiteY53" fmla="*/ 252338 h 533197"/>
                <a:gd name="connsiteX54" fmla="*/ 303485 w 578320"/>
                <a:gd name="connsiteY54" fmla="*/ 331547 h 533197"/>
                <a:gd name="connsiteX55" fmla="*/ 384708 w 578320"/>
                <a:gd name="connsiteY55" fmla="*/ 398782 h 533197"/>
                <a:gd name="connsiteX56" fmla="*/ 386554 w 578320"/>
                <a:gd name="connsiteY56" fmla="*/ 419045 h 533197"/>
                <a:gd name="connsiteX57" fmla="*/ 375478 w 578320"/>
                <a:gd name="connsiteY57" fmla="*/ 423650 h 533197"/>
                <a:gd name="connsiteX58" fmla="*/ 366248 w 578320"/>
                <a:gd name="connsiteY58" fmla="*/ 420887 h 533197"/>
                <a:gd name="connsiteX59" fmla="*/ 288717 w 578320"/>
                <a:gd name="connsiteY59" fmla="*/ 356415 h 533197"/>
                <a:gd name="connsiteX60" fmla="*/ 212108 w 578320"/>
                <a:gd name="connsiteY60" fmla="*/ 420887 h 533197"/>
                <a:gd name="connsiteX61" fmla="*/ 191802 w 578320"/>
                <a:gd name="connsiteY61" fmla="*/ 419045 h 533197"/>
                <a:gd name="connsiteX62" fmla="*/ 193648 w 578320"/>
                <a:gd name="connsiteY62" fmla="*/ 398782 h 533197"/>
                <a:gd name="connsiteX63" fmla="*/ 274872 w 578320"/>
                <a:gd name="connsiteY63" fmla="*/ 331547 h 533197"/>
                <a:gd name="connsiteX64" fmla="*/ 274872 w 578320"/>
                <a:gd name="connsiteY64" fmla="*/ 252338 h 533197"/>
                <a:gd name="connsiteX65" fmla="*/ 288717 w 578320"/>
                <a:gd name="connsiteY65" fmla="*/ 237601 h 533197"/>
                <a:gd name="connsiteX66" fmla="*/ 288699 w 578320"/>
                <a:gd name="connsiteY66" fmla="*/ 0 h 533197"/>
                <a:gd name="connsiteX67" fmla="*/ 343115 w 578320"/>
                <a:gd name="connsiteY67" fmla="*/ 50653 h 533197"/>
                <a:gd name="connsiteX68" fmla="*/ 343115 w 578320"/>
                <a:gd name="connsiteY68" fmla="*/ 63546 h 533197"/>
                <a:gd name="connsiteX69" fmla="*/ 346805 w 578320"/>
                <a:gd name="connsiteY69" fmla="*/ 78282 h 533197"/>
                <a:gd name="connsiteX70" fmla="*/ 332048 w 578320"/>
                <a:gd name="connsiteY70" fmla="*/ 98543 h 533197"/>
                <a:gd name="connsiteX71" fmla="*/ 318213 w 578320"/>
                <a:gd name="connsiteY71" fmla="*/ 127093 h 533197"/>
                <a:gd name="connsiteX72" fmla="*/ 348649 w 578320"/>
                <a:gd name="connsiteY72" fmla="*/ 163010 h 533197"/>
                <a:gd name="connsiteX73" fmla="*/ 397531 w 578320"/>
                <a:gd name="connsiteY73" fmla="*/ 206295 h 533197"/>
                <a:gd name="connsiteX74" fmla="*/ 304379 w 578320"/>
                <a:gd name="connsiteY74" fmla="*/ 220110 h 533197"/>
                <a:gd name="connsiteX75" fmla="*/ 297000 w 578320"/>
                <a:gd name="connsiteY75" fmla="*/ 173141 h 533197"/>
                <a:gd name="connsiteX76" fmla="*/ 300689 w 578320"/>
                <a:gd name="connsiteY76" fmla="*/ 167615 h 533197"/>
                <a:gd name="connsiteX77" fmla="*/ 300689 w 578320"/>
                <a:gd name="connsiteY77" fmla="*/ 164852 h 533197"/>
                <a:gd name="connsiteX78" fmla="*/ 290544 w 578320"/>
                <a:gd name="connsiteY78" fmla="*/ 154722 h 533197"/>
                <a:gd name="connsiteX79" fmla="*/ 287777 w 578320"/>
                <a:gd name="connsiteY79" fmla="*/ 154722 h 533197"/>
                <a:gd name="connsiteX80" fmla="*/ 277632 w 578320"/>
                <a:gd name="connsiteY80" fmla="*/ 164852 h 533197"/>
                <a:gd name="connsiteX81" fmla="*/ 277632 w 578320"/>
                <a:gd name="connsiteY81" fmla="*/ 167615 h 533197"/>
                <a:gd name="connsiteX82" fmla="*/ 281321 w 578320"/>
                <a:gd name="connsiteY82" fmla="*/ 173141 h 533197"/>
                <a:gd name="connsiteX83" fmla="*/ 273943 w 578320"/>
                <a:gd name="connsiteY83" fmla="*/ 221031 h 533197"/>
                <a:gd name="connsiteX84" fmla="*/ 180790 w 578320"/>
                <a:gd name="connsiteY84" fmla="*/ 206295 h 533197"/>
                <a:gd name="connsiteX85" fmla="*/ 228750 w 578320"/>
                <a:gd name="connsiteY85" fmla="*/ 163010 h 533197"/>
                <a:gd name="connsiteX86" fmla="*/ 260108 w 578320"/>
                <a:gd name="connsiteY86" fmla="*/ 127093 h 533197"/>
                <a:gd name="connsiteX87" fmla="*/ 246274 w 578320"/>
                <a:gd name="connsiteY87" fmla="*/ 98543 h 533197"/>
                <a:gd name="connsiteX88" fmla="*/ 230594 w 578320"/>
                <a:gd name="connsiteY88" fmla="*/ 78282 h 533197"/>
                <a:gd name="connsiteX89" fmla="*/ 235206 w 578320"/>
                <a:gd name="connsiteY89" fmla="*/ 63546 h 533197"/>
                <a:gd name="connsiteX90" fmla="*/ 235206 w 578320"/>
                <a:gd name="connsiteY90" fmla="*/ 50653 h 533197"/>
                <a:gd name="connsiteX91" fmla="*/ 288699 w 578320"/>
                <a:gd name="connsiteY91" fmla="*/ 0 h 5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78320" h="533197">
                  <a:moveTo>
                    <a:pt x="469488" y="312166"/>
                  </a:moveTo>
                  <a:cubicBezTo>
                    <a:pt x="499002" y="312166"/>
                    <a:pt x="523904" y="335190"/>
                    <a:pt x="523904" y="363740"/>
                  </a:cubicBezTo>
                  <a:lnTo>
                    <a:pt x="523904" y="376634"/>
                  </a:lnTo>
                  <a:cubicBezTo>
                    <a:pt x="523904" y="376634"/>
                    <a:pt x="529438" y="381238"/>
                    <a:pt x="527594" y="391369"/>
                  </a:cubicBezTo>
                  <a:cubicBezTo>
                    <a:pt x="526671" y="404262"/>
                    <a:pt x="512837" y="411630"/>
                    <a:pt x="512837" y="411630"/>
                  </a:cubicBezTo>
                  <a:cubicBezTo>
                    <a:pt x="512837" y="411630"/>
                    <a:pt x="509147" y="430970"/>
                    <a:pt x="498080" y="440180"/>
                  </a:cubicBezTo>
                  <a:cubicBezTo>
                    <a:pt x="494391" y="467809"/>
                    <a:pt x="513759" y="470572"/>
                    <a:pt x="529438" y="475176"/>
                  </a:cubicBezTo>
                  <a:cubicBezTo>
                    <a:pt x="555263" y="483465"/>
                    <a:pt x="578320" y="485307"/>
                    <a:pt x="578320" y="518462"/>
                  </a:cubicBezTo>
                  <a:cubicBezTo>
                    <a:pt x="578320" y="525829"/>
                    <a:pt x="543273" y="532276"/>
                    <a:pt x="485168" y="533197"/>
                  </a:cubicBezTo>
                  <a:lnTo>
                    <a:pt x="477789" y="486228"/>
                  </a:lnTo>
                  <a:lnTo>
                    <a:pt x="481478" y="479781"/>
                  </a:lnTo>
                  <a:cubicBezTo>
                    <a:pt x="481478" y="478860"/>
                    <a:pt x="481478" y="477939"/>
                    <a:pt x="480556" y="477939"/>
                  </a:cubicBezTo>
                  <a:lnTo>
                    <a:pt x="471333" y="466888"/>
                  </a:lnTo>
                  <a:cubicBezTo>
                    <a:pt x="470411" y="465967"/>
                    <a:pt x="468566" y="465967"/>
                    <a:pt x="467644" y="466888"/>
                  </a:cubicBezTo>
                  <a:lnTo>
                    <a:pt x="458421" y="477939"/>
                  </a:lnTo>
                  <a:cubicBezTo>
                    <a:pt x="457499" y="477939"/>
                    <a:pt x="457499" y="478860"/>
                    <a:pt x="458421" y="479781"/>
                  </a:cubicBezTo>
                  <a:lnTo>
                    <a:pt x="462110" y="486228"/>
                  </a:lnTo>
                  <a:lnTo>
                    <a:pt x="454732" y="533197"/>
                  </a:lnTo>
                  <a:cubicBezTo>
                    <a:pt x="396627" y="532276"/>
                    <a:pt x="361579" y="525829"/>
                    <a:pt x="361579" y="518462"/>
                  </a:cubicBezTo>
                  <a:cubicBezTo>
                    <a:pt x="361579" y="485307"/>
                    <a:pt x="384637" y="483465"/>
                    <a:pt x="409539" y="475176"/>
                  </a:cubicBezTo>
                  <a:cubicBezTo>
                    <a:pt x="425218" y="470572"/>
                    <a:pt x="444586" y="466888"/>
                    <a:pt x="440897" y="440180"/>
                  </a:cubicBezTo>
                  <a:cubicBezTo>
                    <a:pt x="430752" y="430970"/>
                    <a:pt x="427063" y="411630"/>
                    <a:pt x="427063" y="411630"/>
                  </a:cubicBezTo>
                  <a:cubicBezTo>
                    <a:pt x="427063" y="411630"/>
                    <a:pt x="413228" y="404262"/>
                    <a:pt x="411383" y="391369"/>
                  </a:cubicBezTo>
                  <a:cubicBezTo>
                    <a:pt x="410461" y="381238"/>
                    <a:pt x="415995" y="376634"/>
                    <a:pt x="415995" y="376634"/>
                  </a:cubicBezTo>
                  <a:lnTo>
                    <a:pt x="415995" y="363740"/>
                  </a:lnTo>
                  <a:cubicBezTo>
                    <a:pt x="415995" y="335190"/>
                    <a:pt x="439975" y="312166"/>
                    <a:pt x="469488" y="312166"/>
                  </a:cubicBezTo>
                  <a:close/>
                  <a:moveTo>
                    <a:pt x="107909" y="312166"/>
                  </a:moveTo>
                  <a:cubicBezTo>
                    <a:pt x="138345" y="312166"/>
                    <a:pt x="162325" y="335190"/>
                    <a:pt x="162325" y="363740"/>
                  </a:cubicBezTo>
                  <a:lnTo>
                    <a:pt x="162325" y="376634"/>
                  </a:lnTo>
                  <a:cubicBezTo>
                    <a:pt x="162325" y="376634"/>
                    <a:pt x="167859" y="381238"/>
                    <a:pt x="166937" y="391369"/>
                  </a:cubicBezTo>
                  <a:cubicBezTo>
                    <a:pt x="165092" y="404262"/>
                    <a:pt x="151257" y="411630"/>
                    <a:pt x="151257" y="411630"/>
                  </a:cubicBezTo>
                  <a:cubicBezTo>
                    <a:pt x="151257" y="411630"/>
                    <a:pt x="147568" y="430970"/>
                    <a:pt x="137423" y="440180"/>
                  </a:cubicBezTo>
                  <a:cubicBezTo>
                    <a:pt x="132811" y="467809"/>
                    <a:pt x="152180" y="470572"/>
                    <a:pt x="167859" y="475176"/>
                  </a:cubicBezTo>
                  <a:cubicBezTo>
                    <a:pt x="193684" y="483465"/>
                    <a:pt x="216741" y="485307"/>
                    <a:pt x="216741" y="518462"/>
                  </a:cubicBezTo>
                  <a:cubicBezTo>
                    <a:pt x="216741" y="525829"/>
                    <a:pt x="181693" y="532276"/>
                    <a:pt x="123588" y="533197"/>
                  </a:cubicBezTo>
                  <a:lnTo>
                    <a:pt x="116210" y="486228"/>
                  </a:lnTo>
                  <a:lnTo>
                    <a:pt x="119899" y="479781"/>
                  </a:lnTo>
                  <a:cubicBezTo>
                    <a:pt x="120821" y="478860"/>
                    <a:pt x="119899" y="477939"/>
                    <a:pt x="119899" y="477939"/>
                  </a:cubicBezTo>
                  <a:lnTo>
                    <a:pt x="109754" y="466888"/>
                  </a:lnTo>
                  <a:cubicBezTo>
                    <a:pt x="108832" y="465967"/>
                    <a:pt x="107909" y="465967"/>
                    <a:pt x="106987" y="466888"/>
                  </a:cubicBezTo>
                  <a:lnTo>
                    <a:pt x="96842" y="477939"/>
                  </a:lnTo>
                  <a:cubicBezTo>
                    <a:pt x="96842" y="477939"/>
                    <a:pt x="95919" y="478860"/>
                    <a:pt x="96842" y="479781"/>
                  </a:cubicBezTo>
                  <a:lnTo>
                    <a:pt x="100531" y="486228"/>
                  </a:lnTo>
                  <a:lnTo>
                    <a:pt x="93152" y="533197"/>
                  </a:lnTo>
                  <a:cubicBezTo>
                    <a:pt x="35047" y="532276"/>
                    <a:pt x="0" y="525829"/>
                    <a:pt x="0" y="518462"/>
                  </a:cubicBezTo>
                  <a:cubicBezTo>
                    <a:pt x="0" y="485307"/>
                    <a:pt x="23057" y="483465"/>
                    <a:pt x="48882" y="475176"/>
                  </a:cubicBezTo>
                  <a:cubicBezTo>
                    <a:pt x="64561" y="470572"/>
                    <a:pt x="83929" y="466888"/>
                    <a:pt x="79318" y="440180"/>
                  </a:cubicBezTo>
                  <a:cubicBezTo>
                    <a:pt x="69173" y="430970"/>
                    <a:pt x="65483" y="411630"/>
                    <a:pt x="65483" y="411630"/>
                  </a:cubicBezTo>
                  <a:cubicBezTo>
                    <a:pt x="65483" y="411630"/>
                    <a:pt x="51649" y="404262"/>
                    <a:pt x="49804" y="391369"/>
                  </a:cubicBezTo>
                  <a:cubicBezTo>
                    <a:pt x="48882" y="381238"/>
                    <a:pt x="54416" y="376634"/>
                    <a:pt x="54416" y="376634"/>
                  </a:cubicBezTo>
                  <a:lnTo>
                    <a:pt x="54416" y="363740"/>
                  </a:lnTo>
                  <a:cubicBezTo>
                    <a:pt x="54416" y="335190"/>
                    <a:pt x="78396" y="312166"/>
                    <a:pt x="107909" y="312166"/>
                  </a:cubicBezTo>
                  <a:close/>
                  <a:moveTo>
                    <a:pt x="288717" y="237601"/>
                  </a:moveTo>
                  <a:cubicBezTo>
                    <a:pt x="297024" y="237601"/>
                    <a:pt x="303485" y="244048"/>
                    <a:pt x="303485" y="252338"/>
                  </a:cubicBezTo>
                  <a:lnTo>
                    <a:pt x="303485" y="331547"/>
                  </a:lnTo>
                  <a:lnTo>
                    <a:pt x="384708" y="398782"/>
                  </a:lnTo>
                  <a:cubicBezTo>
                    <a:pt x="390246" y="403387"/>
                    <a:pt x="391169" y="412598"/>
                    <a:pt x="386554" y="419045"/>
                  </a:cubicBezTo>
                  <a:cubicBezTo>
                    <a:pt x="383785" y="421808"/>
                    <a:pt x="379170" y="423650"/>
                    <a:pt x="375478" y="423650"/>
                  </a:cubicBezTo>
                  <a:cubicBezTo>
                    <a:pt x="371786" y="423650"/>
                    <a:pt x="369017" y="422729"/>
                    <a:pt x="366248" y="420887"/>
                  </a:cubicBezTo>
                  <a:lnTo>
                    <a:pt x="288717" y="356415"/>
                  </a:lnTo>
                  <a:lnTo>
                    <a:pt x="212108" y="420887"/>
                  </a:lnTo>
                  <a:cubicBezTo>
                    <a:pt x="205647" y="425492"/>
                    <a:pt x="196417" y="424571"/>
                    <a:pt x="191802" y="419045"/>
                  </a:cubicBezTo>
                  <a:cubicBezTo>
                    <a:pt x="186264" y="412598"/>
                    <a:pt x="187187" y="403387"/>
                    <a:pt x="193648" y="398782"/>
                  </a:cubicBezTo>
                  <a:lnTo>
                    <a:pt x="274872" y="331547"/>
                  </a:lnTo>
                  <a:lnTo>
                    <a:pt x="274872" y="252338"/>
                  </a:lnTo>
                  <a:cubicBezTo>
                    <a:pt x="274872" y="244048"/>
                    <a:pt x="281333" y="237601"/>
                    <a:pt x="288717" y="237601"/>
                  </a:cubicBezTo>
                  <a:close/>
                  <a:moveTo>
                    <a:pt x="288699" y="0"/>
                  </a:moveTo>
                  <a:cubicBezTo>
                    <a:pt x="318213" y="0"/>
                    <a:pt x="343115" y="22103"/>
                    <a:pt x="343115" y="50653"/>
                  </a:cubicBezTo>
                  <a:lnTo>
                    <a:pt x="343115" y="63546"/>
                  </a:lnTo>
                  <a:cubicBezTo>
                    <a:pt x="343115" y="63546"/>
                    <a:pt x="348649" y="68151"/>
                    <a:pt x="346805" y="78282"/>
                  </a:cubicBezTo>
                  <a:cubicBezTo>
                    <a:pt x="345882" y="92096"/>
                    <a:pt x="332048" y="98543"/>
                    <a:pt x="332048" y="98543"/>
                  </a:cubicBezTo>
                  <a:cubicBezTo>
                    <a:pt x="332048" y="98543"/>
                    <a:pt x="328358" y="117883"/>
                    <a:pt x="318213" y="127093"/>
                  </a:cubicBezTo>
                  <a:cubicBezTo>
                    <a:pt x="313602" y="154722"/>
                    <a:pt x="332970" y="157484"/>
                    <a:pt x="348649" y="163010"/>
                  </a:cubicBezTo>
                  <a:cubicBezTo>
                    <a:pt x="374474" y="171299"/>
                    <a:pt x="397531" y="172220"/>
                    <a:pt x="397531" y="206295"/>
                  </a:cubicBezTo>
                  <a:cubicBezTo>
                    <a:pt x="397531" y="212742"/>
                    <a:pt x="362484" y="219189"/>
                    <a:pt x="304379" y="220110"/>
                  </a:cubicBezTo>
                  <a:lnTo>
                    <a:pt x="297000" y="173141"/>
                  </a:lnTo>
                  <a:lnTo>
                    <a:pt x="300689" y="167615"/>
                  </a:lnTo>
                  <a:cubicBezTo>
                    <a:pt x="300689" y="166694"/>
                    <a:pt x="300689" y="165773"/>
                    <a:pt x="300689" y="164852"/>
                  </a:cubicBezTo>
                  <a:lnTo>
                    <a:pt x="290544" y="154722"/>
                  </a:lnTo>
                  <a:cubicBezTo>
                    <a:pt x="289622" y="153801"/>
                    <a:pt x="287777" y="153801"/>
                    <a:pt x="287777" y="154722"/>
                  </a:cubicBezTo>
                  <a:lnTo>
                    <a:pt x="277632" y="164852"/>
                  </a:lnTo>
                  <a:cubicBezTo>
                    <a:pt x="276710" y="165773"/>
                    <a:pt x="276710" y="166694"/>
                    <a:pt x="277632" y="167615"/>
                  </a:cubicBezTo>
                  <a:lnTo>
                    <a:pt x="281321" y="173141"/>
                  </a:lnTo>
                  <a:lnTo>
                    <a:pt x="273943" y="221031"/>
                  </a:lnTo>
                  <a:cubicBezTo>
                    <a:pt x="215838" y="219189"/>
                    <a:pt x="180790" y="212742"/>
                    <a:pt x="180790" y="206295"/>
                  </a:cubicBezTo>
                  <a:cubicBezTo>
                    <a:pt x="180790" y="172220"/>
                    <a:pt x="203848" y="171299"/>
                    <a:pt x="228750" y="163010"/>
                  </a:cubicBezTo>
                  <a:cubicBezTo>
                    <a:pt x="244429" y="157484"/>
                    <a:pt x="264720" y="154722"/>
                    <a:pt x="260108" y="127093"/>
                  </a:cubicBezTo>
                  <a:cubicBezTo>
                    <a:pt x="249963" y="117883"/>
                    <a:pt x="246274" y="98543"/>
                    <a:pt x="246274" y="98543"/>
                  </a:cubicBezTo>
                  <a:cubicBezTo>
                    <a:pt x="246274" y="98543"/>
                    <a:pt x="232439" y="92096"/>
                    <a:pt x="230594" y="78282"/>
                  </a:cubicBezTo>
                  <a:cubicBezTo>
                    <a:pt x="229672" y="68151"/>
                    <a:pt x="235206" y="63546"/>
                    <a:pt x="235206" y="63546"/>
                  </a:cubicBezTo>
                  <a:lnTo>
                    <a:pt x="235206" y="50653"/>
                  </a:lnTo>
                  <a:cubicBezTo>
                    <a:pt x="235206" y="22103"/>
                    <a:pt x="259186" y="0"/>
                    <a:pt x="2886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" name="ï$1ïdè"/>
            <p:cNvSpPr/>
            <p:nvPr/>
          </p:nvSpPr>
          <p:spPr bwMode="auto">
            <a:xfrm>
              <a:off x="2548478" y="2486328"/>
              <a:ext cx="1393607" cy="1393607"/>
            </a:xfrm>
            <a:custGeom>
              <a:avLst/>
              <a:gdLst>
                <a:gd name="T0" fmla="*/ 864961 w 19679"/>
                <a:gd name="T1" fmla="*/ 949654 h 19679"/>
                <a:gd name="T2" fmla="*/ 864961 w 19679"/>
                <a:gd name="T3" fmla="*/ 949654 h 19679"/>
                <a:gd name="T4" fmla="*/ 864961 w 19679"/>
                <a:gd name="T5" fmla="*/ 949654 h 19679"/>
                <a:gd name="T6" fmla="*/ 864961 w 19679"/>
                <a:gd name="T7" fmla="*/ 94965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íṧ1ídé"/>
            <p:cNvSpPr/>
            <p:nvPr/>
          </p:nvSpPr>
          <p:spPr bwMode="auto">
            <a:xfrm>
              <a:off x="2892463" y="2830847"/>
              <a:ext cx="705635" cy="704569"/>
            </a:xfrm>
            <a:custGeom>
              <a:avLst/>
              <a:gdLst>
                <a:gd name="connsiteX0" fmla="*/ 264400 w 607639"/>
                <a:gd name="connsiteY0" fmla="*/ 371924 h 606722"/>
                <a:gd name="connsiteX1" fmla="*/ 209306 w 607639"/>
                <a:gd name="connsiteY1" fmla="*/ 398407 h 606722"/>
                <a:gd name="connsiteX2" fmla="*/ 171212 w 607639"/>
                <a:gd name="connsiteY2" fmla="*/ 423290 h 606722"/>
                <a:gd name="connsiteX3" fmla="*/ 196756 w 607639"/>
                <a:gd name="connsiteY3" fmla="*/ 433510 h 606722"/>
                <a:gd name="connsiteX4" fmla="*/ 410813 w 607639"/>
                <a:gd name="connsiteY4" fmla="*/ 433510 h 606722"/>
                <a:gd name="connsiteX5" fmla="*/ 436358 w 607639"/>
                <a:gd name="connsiteY5" fmla="*/ 423290 h 606722"/>
                <a:gd name="connsiteX6" fmla="*/ 398352 w 607639"/>
                <a:gd name="connsiteY6" fmla="*/ 398407 h 606722"/>
                <a:gd name="connsiteX7" fmla="*/ 342368 w 607639"/>
                <a:gd name="connsiteY7" fmla="*/ 372457 h 606722"/>
                <a:gd name="connsiteX8" fmla="*/ 303740 w 607639"/>
                <a:gd name="connsiteY8" fmla="*/ 382499 h 606722"/>
                <a:gd name="connsiteX9" fmla="*/ 264400 w 607639"/>
                <a:gd name="connsiteY9" fmla="*/ 371924 h 606722"/>
                <a:gd name="connsiteX10" fmla="*/ 303740 w 607639"/>
                <a:gd name="connsiteY10" fmla="*/ 173124 h 606722"/>
                <a:gd name="connsiteX11" fmla="*/ 236720 w 607639"/>
                <a:gd name="connsiteY11" fmla="*/ 262970 h 606722"/>
                <a:gd name="connsiteX12" fmla="*/ 303740 w 607639"/>
                <a:gd name="connsiteY12" fmla="*/ 352906 h 606722"/>
                <a:gd name="connsiteX13" fmla="*/ 370850 w 607639"/>
                <a:gd name="connsiteY13" fmla="*/ 262970 h 606722"/>
                <a:gd name="connsiteX14" fmla="*/ 303740 w 607639"/>
                <a:gd name="connsiteY14" fmla="*/ 173124 h 606722"/>
                <a:gd name="connsiteX15" fmla="*/ 303740 w 607639"/>
                <a:gd name="connsiteY15" fmla="*/ 143530 h 606722"/>
                <a:gd name="connsiteX16" fmla="*/ 400489 w 607639"/>
                <a:gd name="connsiteY16" fmla="*/ 262970 h 606722"/>
                <a:gd name="connsiteX17" fmla="*/ 368981 w 607639"/>
                <a:gd name="connsiteY17" fmla="*/ 350684 h 606722"/>
                <a:gd name="connsiteX18" fmla="*/ 410902 w 607639"/>
                <a:gd name="connsiteY18" fmla="*/ 371568 h 606722"/>
                <a:gd name="connsiteX19" fmla="*/ 466085 w 607639"/>
                <a:gd name="connsiteY19" fmla="*/ 423290 h 606722"/>
                <a:gd name="connsiteX20" fmla="*/ 410813 w 607639"/>
                <a:gd name="connsiteY20" fmla="*/ 463192 h 606722"/>
                <a:gd name="connsiteX21" fmla="*/ 196756 w 607639"/>
                <a:gd name="connsiteY21" fmla="*/ 463192 h 606722"/>
                <a:gd name="connsiteX22" fmla="*/ 141484 w 607639"/>
                <a:gd name="connsiteY22" fmla="*/ 423290 h 606722"/>
                <a:gd name="connsiteX23" fmla="*/ 196578 w 607639"/>
                <a:gd name="connsiteY23" fmla="*/ 371657 h 606722"/>
                <a:gd name="connsiteX24" fmla="*/ 238589 w 607639"/>
                <a:gd name="connsiteY24" fmla="*/ 350773 h 606722"/>
                <a:gd name="connsiteX25" fmla="*/ 206992 w 607639"/>
                <a:gd name="connsiteY25" fmla="*/ 262970 h 606722"/>
                <a:gd name="connsiteX26" fmla="*/ 303740 w 607639"/>
                <a:gd name="connsiteY26" fmla="*/ 143530 h 606722"/>
                <a:gd name="connsiteX27" fmla="*/ 288644 w 607639"/>
                <a:gd name="connsiteY27" fmla="*/ 31105 h 606722"/>
                <a:gd name="connsiteX28" fmla="*/ 31152 w 607639"/>
                <a:gd name="connsiteY28" fmla="*/ 288209 h 606722"/>
                <a:gd name="connsiteX29" fmla="*/ 91141 w 607639"/>
                <a:gd name="connsiteY29" fmla="*/ 288209 h 606722"/>
                <a:gd name="connsiteX30" fmla="*/ 91141 w 607639"/>
                <a:gd name="connsiteY30" fmla="*/ 318514 h 606722"/>
                <a:gd name="connsiteX31" fmla="*/ 31152 w 607639"/>
                <a:gd name="connsiteY31" fmla="*/ 318514 h 606722"/>
                <a:gd name="connsiteX32" fmla="*/ 288644 w 607639"/>
                <a:gd name="connsiteY32" fmla="*/ 575617 h 606722"/>
                <a:gd name="connsiteX33" fmla="*/ 288644 w 607639"/>
                <a:gd name="connsiteY33" fmla="*/ 515718 h 606722"/>
                <a:gd name="connsiteX34" fmla="*/ 318995 w 607639"/>
                <a:gd name="connsiteY34" fmla="*/ 515718 h 606722"/>
                <a:gd name="connsiteX35" fmla="*/ 318995 w 607639"/>
                <a:gd name="connsiteY35" fmla="*/ 575617 h 606722"/>
                <a:gd name="connsiteX36" fmla="*/ 576487 w 607639"/>
                <a:gd name="connsiteY36" fmla="*/ 318514 h 606722"/>
                <a:gd name="connsiteX37" fmla="*/ 516498 w 607639"/>
                <a:gd name="connsiteY37" fmla="*/ 318514 h 606722"/>
                <a:gd name="connsiteX38" fmla="*/ 516498 w 607639"/>
                <a:gd name="connsiteY38" fmla="*/ 288209 h 606722"/>
                <a:gd name="connsiteX39" fmla="*/ 576487 w 607639"/>
                <a:gd name="connsiteY39" fmla="*/ 288209 h 606722"/>
                <a:gd name="connsiteX40" fmla="*/ 318995 w 607639"/>
                <a:gd name="connsiteY40" fmla="*/ 31105 h 606722"/>
                <a:gd name="connsiteX41" fmla="*/ 318995 w 607639"/>
                <a:gd name="connsiteY41" fmla="*/ 91004 h 606722"/>
                <a:gd name="connsiteX42" fmla="*/ 288644 w 607639"/>
                <a:gd name="connsiteY42" fmla="*/ 91004 h 606722"/>
                <a:gd name="connsiteX43" fmla="*/ 303775 w 607639"/>
                <a:gd name="connsiteY43" fmla="*/ 0 h 606722"/>
                <a:gd name="connsiteX44" fmla="*/ 607639 w 607639"/>
                <a:gd name="connsiteY44" fmla="*/ 303317 h 606722"/>
                <a:gd name="connsiteX45" fmla="*/ 303775 w 607639"/>
                <a:gd name="connsiteY45" fmla="*/ 606722 h 606722"/>
                <a:gd name="connsiteX46" fmla="*/ 0 w 607639"/>
                <a:gd name="connsiteY46" fmla="*/ 303317 h 606722"/>
                <a:gd name="connsiteX47" fmla="*/ 303775 w 607639"/>
                <a:gd name="connsiteY4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639" h="606722">
                  <a:moveTo>
                    <a:pt x="264400" y="371924"/>
                  </a:moveTo>
                  <a:cubicBezTo>
                    <a:pt x="249625" y="379033"/>
                    <a:pt x="214557" y="395918"/>
                    <a:pt x="209306" y="398407"/>
                  </a:cubicBezTo>
                  <a:cubicBezTo>
                    <a:pt x="175929" y="413870"/>
                    <a:pt x="171212" y="416536"/>
                    <a:pt x="171212" y="423290"/>
                  </a:cubicBezTo>
                  <a:cubicBezTo>
                    <a:pt x="171212" y="432088"/>
                    <a:pt x="177531" y="433510"/>
                    <a:pt x="196756" y="433510"/>
                  </a:cubicBezTo>
                  <a:lnTo>
                    <a:pt x="410813" y="433510"/>
                  </a:lnTo>
                  <a:cubicBezTo>
                    <a:pt x="429949" y="433510"/>
                    <a:pt x="436358" y="432088"/>
                    <a:pt x="436358" y="423290"/>
                  </a:cubicBezTo>
                  <a:cubicBezTo>
                    <a:pt x="436358" y="416536"/>
                    <a:pt x="431551" y="413870"/>
                    <a:pt x="398352" y="398407"/>
                  </a:cubicBezTo>
                  <a:cubicBezTo>
                    <a:pt x="393813" y="396363"/>
                    <a:pt x="362216" y="381699"/>
                    <a:pt x="342368" y="372457"/>
                  </a:cubicBezTo>
                  <a:cubicBezTo>
                    <a:pt x="330531" y="378856"/>
                    <a:pt x="317536" y="382499"/>
                    <a:pt x="303740" y="382499"/>
                  </a:cubicBezTo>
                  <a:cubicBezTo>
                    <a:pt x="289766" y="382499"/>
                    <a:pt x="276416" y="378589"/>
                    <a:pt x="264400" y="371924"/>
                  </a:cubicBezTo>
                  <a:close/>
                  <a:moveTo>
                    <a:pt x="303740" y="173124"/>
                  </a:moveTo>
                  <a:cubicBezTo>
                    <a:pt x="266803" y="173124"/>
                    <a:pt x="236720" y="213470"/>
                    <a:pt x="236720" y="262970"/>
                  </a:cubicBezTo>
                  <a:cubicBezTo>
                    <a:pt x="236720" y="312559"/>
                    <a:pt x="266803" y="352906"/>
                    <a:pt x="303740" y="352906"/>
                  </a:cubicBezTo>
                  <a:cubicBezTo>
                    <a:pt x="340766" y="352906"/>
                    <a:pt x="370850" y="312559"/>
                    <a:pt x="370850" y="262970"/>
                  </a:cubicBezTo>
                  <a:cubicBezTo>
                    <a:pt x="370850" y="213470"/>
                    <a:pt x="340766" y="173124"/>
                    <a:pt x="303740" y="173124"/>
                  </a:cubicBezTo>
                  <a:close/>
                  <a:moveTo>
                    <a:pt x="303740" y="143530"/>
                  </a:moveTo>
                  <a:cubicBezTo>
                    <a:pt x="357143" y="143530"/>
                    <a:pt x="400489" y="197118"/>
                    <a:pt x="400489" y="262970"/>
                  </a:cubicBezTo>
                  <a:cubicBezTo>
                    <a:pt x="400489" y="297807"/>
                    <a:pt x="388206" y="328822"/>
                    <a:pt x="368981" y="350684"/>
                  </a:cubicBezTo>
                  <a:cubicBezTo>
                    <a:pt x="386070" y="359304"/>
                    <a:pt x="408232" y="370324"/>
                    <a:pt x="410902" y="371568"/>
                  </a:cubicBezTo>
                  <a:cubicBezTo>
                    <a:pt x="448818" y="389164"/>
                    <a:pt x="466085" y="397163"/>
                    <a:pt x="466085" y="423290"/>
                  </a:cubicBezTo>
                  <a:cubicBezTo>
                    <a:pt x="466085" y="463192"/>
                    <a:pt x="424431" y="463192"/>
                    <a:pt x="410813" y="463192"/>
                  </a:cubicBezTo>
                  <a:lnTo>
                    <a:pt x="196756" y="463192"/>
                  </a:lnTo>
                  <a:cubicBezTo>
                    <a:pt x="183050" y="463192"/>
                    <a:pt x="141484" y="463192"/>
                    <a:pt x="141484" y="423290"/>
                  </a:cubicBezTo>
                  <a:cubicBezTo>
                    <a:pt x="141484" y="397163"/>
                    <a:pt x="158751" y="389164"/>
                    <a:pt x="196578" y="371657"/>
                  </a:cubicBezTo>
                  <a:cubicBezTo>
                    <a:pt x="199693" y="370146"/>
                    <a:pt x="224526" y="357794"/>
                    <a:pt x="238589" y="350773"/>
                  </a:cubicBezTo>
                  <a:cubicBezTo>
                    <a:pt x="219275" y="328911"/>
                    <a:pt x="206992" y="297807"/>
                    <a:pt x="206992" y="262970"/>
                  </a:cubicBezTo>
                  <a:cubicBezTo>
                    <a:pt x="206992" y="197118"/>
                    <a:pt x="250426" y="143530"/>
                    <a:pt x="303740" y="143530"/>
                  </a:cubicBezTo>
                  <a:close/>
                  <a:moveTo>
                    <a:pt x="288644" y="31105"/>
                  </a:moveTo>
                  <a:cubicBezTo>
                    <a:pt x="149974" y="38747"/>
                    <a:pt x="38806" y="149748"/>
                    <a:pt x="31152" y="288209"/>
                  </a:cubicBezTo>
                  <a:lnTo>
                    <a:pt x="91141" y="288209"/>
                  </a:lnTo>
                  <a:lnTo>
                    <a:pt x="91141" y="318514"/>
                  </a:lnTo>
                  <a:lnTo>
                    <a:pt x="31152" y="318514"/>
                  </a:lnTo>
                  <a:cubicBezTo>
                    <a:pt x="38806" y="456975"/>
                    <a:pt x="149974" y="567886"/>
                    <a:pt x="288644" y="575617"/>
                  </a:cubicBezTo>
                  <a:lnTo>
                    <a:pt x="288644" y="515718"/>
                  </a:lnTo>
                  <a:lnTo>
                    <a:pt x="318995" y="515718"/>
                  </a:lnTo>
                  <a:lnTo>
                    <a:pt x="318995" y="575617"/>
                  </a:lnTo>
                  <a:cubicBezTo>
                    <a:pt x="457665" y="567886"/>
                    <a:pt x="568833" y="456975"/>
                    <a:pt x="576487" y="318514"/>
                  </a:cubicBezTo>
                  <a:lnTo>
                    <a:pt x="516498" y="318514"/>
                  </a:lnTo>
                  <a:lnTo>
                    <a:pt x="516498" y="288209"/>
                  </a:lnTo>
                  <a:lnTo>
                    <a:pt x="576487" y="288209"/>
                  </a:lnTo>
                  <a:cubicBezTo>
                    <a:pt x="568833" y="149748"/>
                    <a:pt x="457665" y="38747"/>
                    <a:pt x="318995" y="31105"/>
                  </a:cubicBezTo>
                  <a:lnTo>
                    <a:pt x="318995" y="91004"/>
                  </a:lnTo>
                  <a:lnTo>
                    <a:pt x="288644" y="91004"/>
                  </a:lnTo>
                  <a:close/>
                  <a:moveTo>
                    <a:pt x="303775" y="0"/>
                  </a:moveTo>
                  <a:cubicBezTo>
                    <a:pt x="471550" y="0"/>
                    <a:pt x="607639" y="135795"/>
                    <a:pt x="607639" y="303317"/>
                  </a:cubicBezTo>
                  <a:cubicBezTo>
                    <a:pt x="607639" y="470839"/>
                    <a:pt x="471550" y="606722"/>
                    <a:pt x="303775" y="606722"/>
                  </a:cubicBezTo>
                  <a:cubicBezTo>
                    <a:pt x="136000" y="606722"/>
                    <a:pt x="0" y="470839"/>
                    <a:pt x="0" y="303317"/>
                  </a:cubicBezTo>
                  <a:cubicBezTo>
                    <a:pt x="0" y="135795"/>
                    <a:pt x="136000" y="0"/>
                    <a:pt x="3037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î$ļïdê"/>
            <p:cNvSpPr/>
            <p:nvPr/>
          </p:nvSpPr>
          <p:spPr bwMode="auto">
            <a:xfrm>
              <a:off x="1226372" y="4441565"/>
              <a:ext cx="860845" cy="860847"/>
            </a:xfrm>
            <a:custGeom>
              <a:avLst/>
              <a:gdLst>
                <a:gd name="T0" fmla="*/ 864961 w 19679"/>
                <a:gd name="T1" fmla="*/ 949654 h 19679"/>
                <a:gd name="T2" fmla="*/ 864961 w 19679"/>
                <a:gd name="T3" fmla="*/ 949654 h 19679"/>
                <a:gd name="T4" fmla="*/ 864961 w 19679"/>
                <a:gd name="T5" fmla="*/ 949654 h 19679"/>
                <a:gd name="T6" fmla="*/ 864961 w 19679"/>
                <a:gd name="T7" fmla="*/ 94965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isḷïḑe"/>
            <p:cNvSpPr/>
            <p:nvPr/>
          </p:nvSpPr>
          <p:spPr bwMode="auto">
            <a:xfrm>
              <a:off x="1436405" y="4651929"/>
              <a:ext cx="440782" cy="440116"/>
            </a:xfrm>
            <a:custGeom>
              <a:avLst/>
              <a:gdLst>
                <a:gd name="connsiteX0" fmla="*/ 506334 w 607638"/>
                <a:gd name="connsiteY0" fmla="*/ 455027 h 606722"/>
                <a:gd name="connsiteX1" fmla="*/ 506334 w 607638"/>
                <a:gd name="connsiteY1" fmla="*/ 505592 h 606722"/>
                <a:gd name="connsiteX2" fmla="*/ 531616 w 607638"/>
                <a:gd name="connsiteY2" fmla="*/ 505592 h 606722"/>
                <a:gd name="connsiteX3" fmla="*/ 556986 w 607638"/>
                <a:gd name="connsiteY3" fmla="*/ 480265 h 606722"/>
                <a:gd name="connsiteX4" fmla="*/ 531616 w 607638"/>
                <a:gd name="connsiteY4" fmla="*/ 455027 h 606722"/>
                <a:gd name="connsiteX5" fmla="*/ 430401 w 607638"/>
                <a:gd name="connsiteY5" fmla="*/ 353896 h 606722"/>
                <a:gd name="connsiteX6" fmla="*/ 405031 w 607638"/>
                <a:gd name="connsiteY6" fmla="*/ 379223 h 606722"/>
                <a:gd name="connsiteX7" fmla="*/ 430401 w 607638"/>
                <a:gd name="connsiteY7" fmla="*/ 404461 h 606722"/>
                <a:gd name="connsiteX8" fmla="*/ 455683 w 607638"/>
                <a:gd name="connsiteY8" fmla="*/ 404461 h 606722"/>
                <a:gd name="connsiteX9" fmla="*/ 455683 w 607638"/>
                <a:gd name="connsiteY9" fmla="*/ 353896 h 606722"/>
                <a:gd name="connsiteX10" fmla="*/ 480964 w 607638"/>
                <a:gd name="connsiteY10" fmla="*/ 252766 h 606722"/>
                <a:gd name="connsiteX11" fmla="*/ 506334 w 607638"/>
                <a:gd name="connsiteY11" fmla="*/ 278093 h 606722"/>
                <a:gd name="connsiteX12" fmla="*/ 506334 w 607638"/>
                <a:gd name="connsiteY12" fmla="*/ 303331 h 606722"/>
                <a:gd name="connsiteX13" fmla="*/ 556986 w 607638"/>
                <a:gd name="connsiteY13" fmla="*/ 303331 h 606722"/>
                <a:gd name="connsiteX14" fmla="*/ 582268 w 607638"/>
                <a:gd name="connsiteY14" fmla="*/ 328658 h 606722"/>
                <a:gd name="connsiteX15" fmla="*/ 556986 w 607638"/>
                <a:gd name="connsiteY15" fmla="*/ 353896 h 606722"/>
                <a:gd name="connsiteX16" fmla="*/ 506334 w 607638"/>
                <a:gd name="connsiteY16" fmla="*/ 353896 h 606722"/>
                <a:gd name="connsiteX17" fmla="*/ 506334 w 607638"/>
                <a:gd name="connsiteY17" fmla="*/ 404461 h 606722"/>
                <a:gd name="connsiteX18" fmla="*/ 531616 w 607638"/>
                <a:gd name="connsiteY18" fmla="*/ 404461 h 606722"/>
                <a:gd name="connsiteX19" fmla="*/ 607638 w 607638"/>
                <a:gd name="connsiteY19" fmla="*/ 480265 h 606722"/>
                <a:gd name="connsiteX20" fmla="*/ 531616 w 607638"/>
                <a:gd name="connsiteY20" fmla="*/ 556157 h 606722"/>
                <a:gd name="connsiteX21" fmla="*/ 506334 w 607638"/>
                <a:gd name="connsiteY21" fmla="*/ 556157 h 606722"/>
                <a:gd name="connsiteX22" fmla="*/ 506334 w 607638"/>
                <a:gd name="connsiteY22" fmla="*/ 581395 h 606722"/>
                <a:gd name="connsiteX23" fmla="*/ 480964 w 607638"/>
                <a:gd name="connsiteY23" fmla="*/ 606722 h 606722"/>
                <a:gd name="connsiteX24" fmla="*/ 455683 w 607638"/>
                <a:gd name="connsiteY24" fmla="*/ 581395 h 606722"/>
                <a:gd name="connsiteX25" fmla="*/ 455683 w 607638"/>
                <a:gd name="connsiteY25" fmla="*/ 556157 h 606722"/>
                <a:gd name="connsiteX26" fmla="*/ 405031 w 607638"/>
                <a:gd name="connsiteY26" fmla="*/ 556157 h 606722"/>
                <a:gd name="connsiteX27" fmla="*/ 379749 w 607638"/>
                <a:gd name="connsiteY27" fmla="*/ 530830 h 606722"/>
                <a:gd name="connsiteX28" fmla="*/ 405031 w 607638"/>
                <a:gd name="connsiteY28" fmla="*/ 505592 h 606722"/>
                <a:gd name="connsiteX29" fmla="*/ 455683 w 607638"/>
                <a:gd name="connsiteY29" fmla="*/ 505592 h 606722"/>
                <a:gd name="connsiteX30" fmla="*/ 455683 w 607638"/>
                <a:gd name="connsiteY30" fmla="*/ 455027 h 606722"/>
                <a:gd name="connsiteX31" fmla="*/ 430401 w 607638"/>
                <a:gd name="connsiteY31" fmla="*/ 455027 h 606722"/>
                <a:gd name="connsiteX32" fmla="*/ 354379 w 607638"/>
                <a:gd name="connsiteY32" fmla="*/ 379223 h 606722"/>
                <a:gd name="connsiteX33" fmla="*/ 430401 w 607638"/>
                <a:gd name="connsiteY33" fmla="*/ 303331 h 606722"/>
                <a:gd name="connsiteX34" fmla="*/ 455683 w 607638"/>
                <a:gd name="connsiteY34" fmla="*/ 303331 h 606722"/>
                <a:gd name="connsiteX35" fmla="*/ 455683 w 607638"/>
                <a:gd name="connsiteY35" fmla="*/ 278093 h 606722"/>
                <a:gd name="connsiteX36" fmla="*/ 480964 w 607638"/>
                <a:gd name="connsiteY36" fmla="*/ 252766 h 606722"/>
                <a:gd name="connsiteX37" fmla="*/ 303759 w 607638"/>
                <a:gd name="connsiteY37" fmla="*/ 151716 h 606722"/>
                <a:gd name="connsiteX38" fmla="*/ 329117 w 607638"/>
                <a:gd name="connsiteY38" fmla="*/ 176950 h 606722"/>
                <a:gd name="connsiteX39" fmla="*/ 329117 w 607638"/>
                <a:gd name="connsiteY39" fmla="*/ 303301 h 606722"/>
                <a:gd name="connsiteX40" fmla="*/ 303759 w 607638"/>
                <a:gd name="connsiteY40" fmla="*/ 328624 h 606722"/>
                <a:gd name="connsiteX41" fmla="*/ 227862 w 607638"/>
                <a:gd name="connsiteY41" fmla="*/ 328624 h 606722"/>
                <a:gd name="connsiteX42" fmla="*/ 202593 w 607638"/>
                <a:gd name="connsiteY42" fmla="*/ 303301 h 606722"/>
                <a:gd name="connsiteX43" fmla="*/ 227862 w 607638"/>
                <a:gd name="connsiteY43" fmla="*/ 278066 h 606722"/>
                <a:gd name="connsiteX44" fmla="*/ 278490 w 607638"/>
                <a:gd name="connsiteY44" fmla="*/ 278066 h 606722"/>
                <a:gd name="connsiteX45" fmla="*/ 278490 w 607638"/>
                <a:gd name="connsiteY45" fmla="*/ 176950 h 606722"/>
                <a:gd name="connsiteX46" fmla="*/ 303759 w 607638"/>
                <a:gd name="connsiteY46" fmla="*/ 151716 h 606722"/>
                <a:gd name="connsiteX47" fmla="*/ 303762 w 607638"/>
                <a:gd name="connsiteY47" fmla="*/ 0 h 606722"/>
                <a:gd name="connsiteX48" fmla="*/ 606634 w 607638"/>
                <a:gd name="connsiteY48" fmla="*/ 220667 h 606722"/>
                <a:gd name="connsiteX49" fmla="*/ 589190 w 607638"/>
                <a:gd name="connsiteY49" fmla="*/ 251860 h 606722"/>
                <a:gd name="connsiteX50" fmla="*/ 557950 w 607638"/>
                <a:gd name="connsiteY50" fmla="*/ 234353 h 606722"/>
                <a:gd name="connsiteX51" fmla="*/ 303762 w 607638"/>
                <a:gd name="connsiteY51" fmla="*/ 50568 h 606722"/>
                <a:gd name="connsiteX52" fmla="*/ 50642 w 607638"/>
                <a:gd name="connsiteY52" fmla="*/ 303317 h 606722"/>
                <a:gd name="connsiteX53" fmla="*/ 303762 w 607638"/>
                <a:gd name="connsiteY53" fmla="*/ 556154 h 606722"/>
                <a:gd name="connsiteX54" fmla="*/ 329127 w 607638"/>
                <a:gd name="connsiteY54" fmla="*/ 581394 h 606722"/>
                <a:gd name="connsiteX55" fmla="*/ 303762 w 607638"/>
                <a:gd name="connsiteY55" fmla="*/ 606722 h 606722"/>
                <a:gd name="connsiteX56" fmla="*/ 0 w 607638"/>
                <a:gd name="connsiteY56" fmla="*/ 303317 h 606722"/>
                <a:gd name="connsiteX57" fmla="*/ 303762 w 607638"/>
                <a:gd name="connsiteY5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7638" h="606722">
                  <a:moveTo>
                    <a:pt x="506334" y="455027"/>
                  </a:moveTo>
                  <a:lnTo>
                    <a:pt x="506334" y="505592"/>
                  </a:lnTo>
                  <a:lnTo>
                    <a:pt x="531616" y="505592"/>
                  </a:lnTo>
                  <a:cubicBezTo>
                    <a:pt x="545592" y="505592"/>
                    <a:pt x="556986" y="494217"/>
                    <a:pt x="556986" y="480265"/>
                  </a:cubicBezTo>
                  <a:cubicBezTo>
                    <a:pt x="556986" y="466401"/>
                    <a:pt x="545592" y="455027"/>
                    <a:pt x="531616" y="455027"/>
                  </a:cubicBezTo>
                  <a:close/>
                  <a:moveTo>
                    <a:pt x="430401" y="353896"/>
                  </a:moveTo>
                  <a:cubicBezTo>
                    <a:pt x="416425" y="353896"/>
                    <a:pt x="405031" y="365271"/>
                    <a:pt x="405031" y="379223"/>
                  </a:cubicBezTo>
                  <a:cubicBezTo>
                    <a:pt x="405031" y="393087"/>
                    <a:pt x="416425" y="404461"/>
                    <a:pt x="430401" y="404461"/>
                  </a:cubicBezTo>
                  <a:lnTo>
                    <a:pt x="455683" y="404461"/>
                  </a:lnTo>
                  <a:lnTo>
                    <a:pt x="455683" y="353896"/>
                  </a:lnTo>
                  <a:close/>
                  <a:moveTo>
                    <a:pt x="480964" y="252766"/>
                  </a:moveTo>
                  <a:cubicBezTo>
                    <a:pt x="495029" y="252766"/>
                    <a:pt x="506334" y="264141"/>
                    <a:pt x="506334" y="278093"/>
                  </a:cubicBezTo>
                  <a:lnTo>
                    <a:pt x="506334" y="303331"/>
                  </a:lnTo>
                  <a:lnTo>
                    <a:pt x="556986" y="303331"/>
                  </a:lnTo>
                  <a:cubicBezTo>
                    <a:pt x="570962" y="303331"/>
                    <a:pt x="582268" y="314706"/>
                    <a:pt x="582268" y="328658"/>
                  </a:cubicBezTo>
                  <a:cubicBezTo>
                    <a:pt x="582268" y="342610"/>
                    <a:pt x="570962" y="353896"/>
                    <a:pt x="556986" y="353896"/>
                  </a:cubicBezTo>
                  <a:lnTo>
                    <a:pt x="506334" y="353896"/>
                  </a:lnTo>
                  <a:lnTo>
                    <a:pt x="506334" y="404461"/>
                  </a:lnTo>
                  <a:lnTo>
                    <a:pt x="531616" y="404461"/>
                  </a:lnTo>
                  <a:cubicBezTo>
                    <a:pt x="573544" y="404461"/>
                    <a:pt x="607638" y="438497"/>
                    <a:pt x="607638" y="480265"/>
                  </a:cubicBezTo>
                  <a:cubicBezTo>
                    <a:pt x="607638" y="522121"/>
                    <a:pt x="573544" y="556157"/>
                    <a:pt x="531616" y="556157"/>
                  </a:cubicBezTo>
                  <a:lnTo>
                    <a:pt x="506334" y="556157"/>
                  </a:lnTo>
                  <a:lnTo>
                    <a:pt x="506334" y="581395"/>
                  </a:lnTo>
                  <a:cubicBezTo>
                    <a:pt x="506334" y="595347"/>
                    <a:pt x="495029" y="606722"/>
                    <a:pt x="480964" y="606722"/>
                  </a:cubicBezTo>
                  <a:cubicBezTo>
                    <a:pt x="466988" y="606722"/>
                    <a:pt x="455683" y="595347"/>
                    <a:pt x="455683" y="581395"/>
                  </a:cubicBezTo>
                  <a:lnTo>
                    <a:pt x="455683" y="556157"/>
                  </a:lnTo>
                  <a:lnTo>
                    <a:pt x="405031" y="556157"/>
                  </a:lnTo>
                  <a:cubicBezTo>
                    <a:pt x="391055" y="556157"/>
                    <a:pt x="379749" y="544782"/>
                    <a:pt x="379749" y="530830"/>
                  </a:cubicBezTo>
                  <a:cubicBezTo>
                    <a:pt x="379749" y="516878"/>
                    <a:pt x="391055" y="505592"/>
                    <a:pt x="405031" y="505592"/>
                  </a:cubicBezTo>
                  <a:lnTo>
                    <a:pt x="455683" y="505592"/>
                  </a:lnTo>
                  <a:lnTo>
                    <a:pt x="455683" y="455027"/>
                  </a:lnTo>
                  <a:lnTo>
                    <a:pt x="430401" y="455027"/>
                  </a:lnTo>
                  <a:cubicBezTo>
                    <a:pt x="388473" y="455027"/>
                    <a:pt x="354379" y="420991"/>
                    <a:pt x="354379" y="379223"/>
                  </a:cubicBezTo>
                  <a:cubicBezTo>
                    <a:pt x="354379" y="337367"/>
                    <a:pt x="388473" y="303331"/>
                    <a:pt x="430401" y="303331"/>
                  </a:cubicBezTo>
                  <a:lnTo>
                    <a:pt x="455683" y="303331"/>
                  </a:lnTo>
                  <a:lnTo>
                    <a:pt x="455683" y="278093"/>
                  </a:lnTo>
                  <a:cubicBezTo>
                    <a:pt x="455683" y="264141"/>
                    <a:pt x="466988" y="252766"/>
                    <a:pt x="480964" y="252766"/>
                  </a:cubicBezTo>
                  <a:close/>
                  <a:moveTo>
                    <a:pt x="303759" y="151716"/>
                  </a:moveTo>
                  <a:cubicBezTo>
                    <a:pt x="317817" y="151716"/>
                    <a:pt x="329117" y="163000"/>
                    <a:pt x="329117" y="176950"/>
                  </a:cubicBezTo>
                  <a:lnTo>
                    <a:pt x="329117" y="303301"/>
                  </a:lnTo>
                  <a:cubicBezTo>
                    <a:pt x="329117" y="317251"/>
                    <a:pt x="317817" y="328624"/>
                    <a:pt x="303759" y="328624"/>
                  </a:cubicBezTo>
                  <a:lnTo>
                    <a:pt x="227862" y="328624"/>
                  </a:lnTo>
                  <a:cubicBezTo>
                    <a:pt x="213893" y="328624"/>
                    <a:pt x="202593" y="317251"/>
                    <a:pt x="202593" y="303301"/>
                  </a:cubicBezTo>
                  <a:cubicBezTo>
                    <a:pt x="202593" y="289351"/>
                    <a:pt x="213893" y="278066"/>
                    <a:pt x="227862" y="278066"/>
                  </a:cubicBezTo>
                  <a:lnTo>
                    <a:pt x="278490" y="278066"/>
                  </a:lnTo>
                  <a:lnTo>
                    <a:pt x="278490" y="176950"/>
                  </a:lnTo>
                  <a:cubicBezTo>
                    <a:pt x="278490" y="163000"/>
                    <a:pt x="289790" y="151716"/>
                    <a:pt x="303759" y="151716"/>
                  </a:cubicBezTo>
                  <a:close/>
                  <a:moveTo>
                    <a:pt x="303762" y="0"/>
                  </a:moveTo>
                  <a:cubicBezTo>
                    <a:pt x="443049" y="0"/>
                    <a:pt x="570410" y="92781"/>
                    <a:pt x="606634" y="220667"/>
                  </a:cubicBezTo>
                  <a:cubicBezTo>
                    <a:pt x="610461" y="234086"/>
                    <a:pt x="602629" y="248039"/>
                    <a:pt x="589190" y="251860"/>
                  </a:cubicBezTo>
                  <a:cubicBezTo>
                    <a:pt x="575839" y="255504"/>
                    <a:pt x="561688" y="247861"/>
                    <a:pt x="557950" y="234353"/>
                  </a:cubicBezTo>
                  <a:cubicBezTo>
                    <a:pt x="527779" y="127885"/>
                    <a:pt x="420888" y="50568"/>
                    <a:pt x="303762" y="50568"/>
                  </a:cubicBezTo>
                  <a:cubicBezTo>
                    <a:pt x="164208" y="50568"/>
                    <a:pt x="50642" y="163967"/>
                    <a:pt x="50642" y="303317"/>
                  </a:cubicBezTo>
                  <a:cubicBezTo>
                    <a:pt x="50642" y="442755"/>
                    <a:pt x="164208" y="556154"/>
                    <a:pt x="303762" y="556154"/>
                  </a:cubicBezTo>
                  <a:cubicBezTo>
                    <a:pt x="317824" y="556154"/>
                    <a:pt x="329127" y="567441"/>
                    <a:pt x="329127" y="581394"/>
                  </a:cubicBezTo>
                  <a:cubicBezTo>
                    <a:pt x="329127" y="595347"/>
                    <a:pt x="317824" y="606722"/>
                    <a:pt x="303762" y="606722"/>
                  </a:cubicBezTo>
                  <a:cubicBezTo>
                    <a:pt x="136261" y="606722"/>
                    <a:pt x="0" y="470661"/>
                    <a:pt x="0" y="303317"/>
                  </a:cubicBezTo>
                  <a:cubicBezTo>
                    <a:pt x="0" y="136061"/>
                    <a:pt x="136261" y="0"/>
                    <a:pt x="3037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iṧḷídè"/>
            <p:cNvSpPr/>
            <p:nvPr/>
          </p:nvSpPr>
          <p:spPr bwMode="auto">
            <a:xfrm>
              <a:off x="10143559" y="4362413"/>
              <a:ext cx="842554" cy="842555"/>
            </a:xfrm>
            <a:custGeom>
              <a:avLst/>
              <a:gdLst>
                <a:gd name="T0" fmla="*/ 865144 w 19679"/>
                <a:gd name="T1" fmla="*/ 949352 h 19679"/>
                <a:gd name="T2" fmla="*/ 865144 w 19679"/>
                <a:gd name="T3" fmla="*/ 949352 h 19679"/>
                <a:gd name="T4" fmla="*/ 865144 w 19679"/>
                <a:gd name="T5" fmla="*/ 949352 h 19679"/>
                <a:gd name="T6" fmla="*/ 865144 w 19679"/>
                <a:gd name="T7" fmla="*/ 949352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îṩľïdé"/>
            <p:cNvSpPr/>
            <p:nvPr/>
          </p:nvSpPr>
          <p:spPr bwMode="auto">
            <a:xfrm>
              <a:off x="10342216" y="4623934"/>
              <a:ext cx="445240" cy="319515"/>
            </a:xfrm>
            <a:custGeom>
              <a:avLst/>
              <a:gdLst>
                <a:gd name="connsiteX0" fmla="*/ 533228 w 606862"/>
                <a:gd name="connsiteY0" fmla="*/ 69781 h 435499"/>
                <a:gd name="connsiteX1" fmla="*/ 528214 w 606862"/>
                <a:gd name="connsiteY1" fmla="*/ 81924 h 435499"/>
                <a:gd name="connsiteX2" fmla="*/ 515122 w 606862"/>
                <a:gd name="connsiteY2" fmla="*/ 82851 h 435499"/>
                <a:gd name="connsiteX3" fmla="*/ 513543 w 606862"/>
                <a:gd name="connsiteY3" fmla="*/ 87671 h 435499"/>
                <a:gd name="connsiteX4" fmla="*/ 523571 w 606862"/>
                <a:gd name="connsiteY4" fmla="*/ 96107 h 435499"/>
                <a:gd name="connsiteX5" fmla="*/ 520414 w 606862"/>
                <a:gd name="connsiteY5" fmla="*/ 108806 h 435499"/>
                <a:gd name="connsiteX6" fmla="*/ 524500 w 606862"/>
                <a:gd name="connsiteY6" fmla="*/ 111773 h 435499"/>
                <a:gd name="connsiteX7" fmla="*/ 535643 w 606862"/>
                <a:gd name="connsiteY7" fmla="*/ 104913 h 435499"/>
                <a:gd name="connsiteX8" fmla="*/ 546785 w 606862"/>
                <a:gd name="connsiteY8" fmla="*/ 111773 h 435499"/>
                <a:gd name="connsiteX9" fmla="*/ 550871 w 606862"/>
                <a:gd name="connsiteY9" fmla="*/ 108806 h 435499"/>
                <a:gd name="connsiteX10" fmla="*/ 547807 w 606862"/>
                <a:gd name="connsiteY10" fmla="*/ 96107 h 435499"/>
                <a:gd name="connsiteX11" fmla="*/ 557835 w 606862"/>
                <a:gd name="connsiteY11" fmla="*/ 87671 h 435499"/>
                <a:gd name="connsiteX12" fmla="*/ 556349 w 606862"/>
                <a:gd name="connsiteY12" fmla="*/ 82851 h 435499"/>
                <a:gd name="connsiteX13" fmla="*/ 543257 w 606862"/>
                <a:gd name="connsiteY13" fmla="*/ 81924 h 435499"/>
                <a:gd name="connsiteX14" fmla="*/ 538242 w 606862"/>
                <a:gd name="connsiteY14" fmla="*/ 69781 h 435499"/>
                <a:gd name="connsiteX15" fmla="*/ 533228 w 606862"/>
                <a:gd name="connsiteY15" fmla="*/ 69781 h 435499"/>
                <a:gd name="connsiteX16" fmla="*/ 474173 w 606862"/>
                <a:gd name="connsiteY16" fmla="*/ 69781 h 435499"/>
                <a:gd name="connsiteX17" fmla="*/ 469159 w 606862"/>
                <a:gd name="connsiteY17" fmla="*/ 81924 h 435499"/>
                <a:gd name="connsiteX18" fmla="*/ 456066 w 606862"/>
                <a:gd name="connsiteY18" fmla="*/ 82851 h 435499"/>
                <a:gd name="connsiteX19" fmla="*/ 454488 w 606862"/>
                <a:gd name="connsiteY19" fmla="*/ 87671 h 435499"/>
                <a:gd name="connsiteX20" fmla="*/ 464516 w 606862"/>
                <a:gd name="connsiteY20" fmla="*/ 96107 h 435499"/>
                <a:gd name="connsiteX21" fmla="*/ 461359 w 606862"/>
                <a:gd name="connsiteY21" fmla="*/ 108806 h 435499"/>
                <a:gd name="connsiteX22" fmla="*/ 465445 w 606862"/>
                <a:gd name="connsiteY22" fmla="*/ 111773 h 435499"/>
                <a:gd name="connsiteX23" fmla="*/ 476587 w 606862"/>
                <a:gd name="connsiteY23" fmla="*/ 104913 h 435499"/>
                <a:gd name="connsiteX24" fmla="*/ 487730 w 606862"/>
                <a:gd name="connsiteY24" fmla="*/ 111773 h 435499"/>
                <a:gd name="connsiteX25" fmla="*/ 491815 w 606862"/>
                <a:gd name="connsiteY25" fmla="*/ 108806 h 435499"/>
                <a:gd name="connsiteX26" fmla="*/ 488751 w 606862"/>
                <a:gd name="connsiteY26" fmla="*/ 96107 h 435499"/>
                <a:gd name="connsiteX27" fmla="*/ 498779 w 606862"/>
                <a:gd name="connsiteY27" fmla="*/ 87671 h 435499"/>
                <a:gd name="connsiteX28" fmla="*/ 497294 w 606862"/>
                <a:gd name="connsiteY28" fmla="*/ 82851 h 435499"/>
                <a:gd name="connsiteX29" fmla="*/ 484201 w 606862"/>
                <a:gd name="connsiteY29" fmla="*/ 81924 h 435499"/>
                <a:gd name="connsiteX30" fmla="*/ 479187 w 606862"/>
                <a:gd name="connsiteY30" fmla="*/ 69781 h 435499"/>
                <a:gd name="connsiteX31" fmla="*/ 474173 w 606862"/>
                <a:gd name="connsiteY31" fmla="*/ 69781 h 435499"/>
                <a:gd name="connsiteX32" fmla="*/ 415117 w 606862"/>
                <a:gd name="connsiteY32" fmla="*/ 69781 h 435499"/>
                <a:gd name="connsiteX33" fmla="*/ 410103 w 606862"/>
                <a:gd name="connsiteY33" fmla="*/ 81924 h 435499"/>
                <a:gd name="connsiteX34" fmla="*/ 397011 w 606862"/>
                <a:gd name="connsiteY34" fmla="*/ 82851 h 435499"/>
                <a:gd name="connsiteX35" fmla="*/ 395432 w 606862"/>
                <a:gd name="connsiteY35" fmla="*/ 87671 h 435499"/>
                <a:gd name="connsiteX36" fmla="*/ 405460 w 606862"/>
                <a:gd name="connsiteY36" fmla="*/ 96107 h 435499"/>
                <a:gd name="connsiteX37" fmla="*/ 402303 w 606862"/>
                <a:gd name="connsiteY37" fmla="*/ 108806 h 435499"/>
                <a:gd name="connsiteX38" fmla="*/ 406389 w 606862"/>
                <a:gd name="connsiteY38" fmla="*/ 111773 h 435499"/>
                <a:gd name="connsiteX39" fmla="*/ 417532 w 606862"/>
                <a:gd name="connsiteY39" fmla="*/ 104913 h 435499"/>
                <a:gd name="connsiteX40" fmla="*/ 428674 w 606862"/>
                <a:gd name="connsiteY40" fmla="*/ 111773 h 435499"/>
                <a:gd name="connsiteX41" fmla="*/ 432760 w 606862"/>
                <a:gd name="connsiteY41" fmla="*/ 108806 h 435499"/>
                <a:gd name="connsiteX42" fmla="*/ 429696 w 606862"/>
                <a:gd name="connsiteY42" fmla="*/ 96107 h 435499"/>
                <a:gd name="connsiteX43" fmla="*/ 439724 w 606862"/>
                <a:gd name="connsiteY43" fmla="*/ 87671 h 435499"/>
                <a:gd name="connsiteX44" fmla="*/ 438238 w 606862"/>
                <a:gd name="connsiteY44" fmla="*/ 82851 h 435499"/>
                <a:gd name="connsiteX45" fmla="*/ 425146 w 606862"/>
                <a:gd name="connsiteY45" fmla="*/ 81924 h 435499"/>
                <a:gd name="connsiteX46" fmla="*/ 420132 w 606862"/>
                <a:gd name="connsiteY46" fmla="*/ 69781 h 435499"/>
                <a:gd name="connsiteX47" fmla="*/ 415117 w 606862"/>
                <a:gd name="connsiteY47" fmla="*/ 69781 h 435499"/>
                <a:gd name="connsiteX48" fmla="*/ 436010 w 606862"/>
                <a:gd name="connsiteY48" fmla="*/ 3780 h 435499"/>
                <a:gd name="connsiteX49" fmla="*/ 517257 w 606862"/>
                <a:gd name="connsiteY49" fmla="*/ 3780 h 435499"/>
                <a:gd name="connsiteX50" fmla="*/ 606862 w 606862"/>
                <a:gd name="connsiteY50" fmla="*/ 93140 h 435499"/>
                <a:gd name="connsiteX51" fmla="*/ 517257 w 606862"/>
                <a:gd name="connsiteY51" fmla="*/ 182594 h 435499"/>
                <a:gd name="connsiteX52" fmla="*/ 456438 w 606862"/>
                <a:gd name="connsiteY52" fmla="*/ 182594 h 435499"/>
                <a:gd name="connsiteX53" fmla="*/ 415210 w 606862"/>
                <a:gd name="connsiteY53" fmla="*/ 223751 h 435499"/>
                <a:gd name="connsiteX54" fmla="*/ 407689 w 606862"/>
                <a:gd name="connsiteY54" fmla="*/ 220692 h 435499"/>
                <a:gd name="connsiteX55" fmla="*/ 407689 w 606862"/>
                <a:gd name="connsiteY55" fmla="*/ 178051 h 435499"/>
                <a:gd name="connsiteX56" fmla="*/ 346405 w 606862"/>
                <a:gd name="connsiteY56" fmla="*/ 93233 h 435499"/>
                <a:gd name="connsiteX57" fmla="*/ 436010 w 606862"/>
                <a:gd name="connsiteY57" fmla="*/ 3780 h 435499"/>
                <a:gd name="connsiteX58" fmla="*/ 140854 w 606862"/>
                <a:gd name="connsiteY58" fmla="*/ 207 h 435499"/>
                <a:gd name="connsiteX59" fmla="*/ 216621 w 606862"/>
                <a:gd name="connsiteY59" fmla="*/ 856 h 435499"/>
                <a:gd name="connsiteX60" fmla="*/ 272145 w 606862"/>
                <a:gd name="connsiteY60" fmla="*/ 33762 h 435499"/>
                <a:gd name="connsiteX61" fmla="*/ 302693 w 606862"/>
                <a:gd name="connsiteY61" fmla="*/ 122934 h 435499"/>
                <a:gd name="connsiteX62" fmla="*/ 310400 w 606862"/>
                <a:gd name="connsiteY62" fmla="*/ 158343 h 435499"/>
                <a:gd name="connsiteX63" fmla="*/ 293130 w 606862"/>
                <a:gd name="connsiteY63" fmla="*/ 188098 h 435499"/>
                <a:gd name="connsiteX64" fmla="*/ 281152 w 606862"/>
                <a:gd name="connsiteY64" fmla="*/ 220819 h 435499"/>
                <a:gd name="connsiteX65" fmla="*/ 281152 w 606862"/>
                <a:gd name="connsiteY65" fmla="*/ 260863 h 435499"/>
                <a:gd name="connsiteX66" fmla="*/ 283287 w 606862"/>
                <a:gd name="connsiteY66" fmla="*/ 264385 h 435499"/>
                <a:gd name="connsiteX67" fmla="*/ 407057 w 606862"/>
                <a:gd name="connsiteY67" fmla="*/ 343732 h 435499"/>
                <a:gd name="connsiteX68" fmla="*/ 422192 w 606862"/>
                <a:gd name="connsiteY68" fmla="*/ 375989 h 435499"/>
                <a:gd name="connsiteX69" fmla="*/ 422192 w 606862"/>
                <a:gd name="connsiteY69" fmla="*/ 435406 h 435499"/>
                <a:gd name="connsiteX70" fmla="*/ 238533 w 606862"/>
                <a:gd name="connsiteY70" fmla="*/ 435406 h 435499"/>
                <a:gd name="connsiteX71" fmla="*/ 220520 w 606862"/>
                <a:gd name="connsiteY71" fmla="*/ 352816 h 435499"/>
                <a:gd name="connsiteX72" fmla="*/ 210957 w 606862"/>
                <a:gd name="connsiteY72" fmla="*/ 299331 h 435499"/>
                <a:gd name="connsiteX73" fmla="*/ 201393 w 606862"/>
                <a:gd name="connsiteY73" fmla="*/ 352816 h 435499"/>
                <a:gd name="connsiteX74" fmla="*/ 183566 w 606862"/>
                <a:gd name="connsiteY74" fmla="*/ 435499 h 435499"/>
                <a:gd name="connsiteX75" fmla="*/ 0 w 606862"/>
                <a:gd name="connsiteY75" fmla="*/ 435499 h 435499"/>
                <a:gd name="connsiteX76" fmla="*/ 0 w 606862"/>
                <a:gd name="connsiteY76" fmla="*/ 376082 h 435499"/>
                <a:gd name="connsiteX77" fmla="*/ 15135 w 606862"/>
                <a:gd name="connsiteY77" fmla="*/ 343824 h 435499"/>
                <a:gd name="connsiteX78" fmla="*/ 138905 w 606862"/>
                <a:gd name="connsiteY78" fmla="*/ 264478 h 435499"/>
                <a:gd name="connsiteX79" fmla="*/ 141040 w 606862"/>
                <a:gd name="connsiteY79" fmla="*/ 261049 h 435499"/>
                <a:gd name="connsiteX80" fmla="*/ 141040 w 606862"/>
                <a:gd name="connsiteY80" fmla="*/ 221005 h 435499"/>
                <a:gd name="connsiteX81" fmla="*/ 128970 w 606862"/>
                <a:gd name="connsiteY81" fmla="*/ 188191 h 435499"/>
                <a:gd name="connsiteX82" fmla="*/ 111792 w 606862"/>
                <a:gd name="connsiteY82" fmla="*/ 158436 h 435499"/>
                <a:gd name="connsiteX83" fmla="*/ 118942 w 606862"/>
                <a:gd name="connsiteY83" fmla="*/ 123120 h 435499"/>
                <a:gd name="connsiteX84" fmla="*/ 149397 w 606862"/>
                <a:gd name="connsiteY84" fmla="*/ 18560 h 435499"/>
                <a:gd name="connsiteX85" fmla="*/ 140854 w 606862"/>
                <a:gd name="connsiteY85" fmla="*/ 207 h 435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06862" h="435499">
                  <a:moveTo>
                    <a:pt x="533228" y="69781"/>
                  </a:moveTo>
                  <a:lnTo>
                    <a:pt x="528214" y="81924"/>
                  </a:lnTo>
                  <a:lnTo>
                    <a:pt x="515122" y="82851"/>
                  </a:lnTo>
                  <a:cubicBezTo>
                    <a:pt x="512615" y="83036"/>
                    <a:pt x="511686" y="86095"/>
                    <a:pt x="513543" y="87671"/>
                  </a:cubicBezTo>
                  <a:lnTo>
                    <a:pt x="523571" y="96107"/>
                  </a:lnTo>
                  <a:lnTo>
                    <a:pt x="520414" y="108806"/>
                  </a:lnTo>
                  <a:cubicBezTo>
                    <a:pt x="519857" y="111217"/>
                    <a:pt x="522457" y="113163"/>
                    <a:pt x="524500" y="111773"/>
                  </a:cubicBezTo>
                  <a:lnTo>
                    <a:pt x="535643" y="104913"/>
                  </a:lnTo>
                  <a:lnTo>
                    <a:pt x="546785" y="111773"/>
                  </a:lnTo>
                  <a:cubicBezTo>
                    <a:pt x="548921" y="113163"/>
                    <a:pt x="551521" y="111217"/>
                    <a:pt x="550871" y="108806"/>
                  </a:cubicBezTo>
                  <a:lnTo>
                    <a:pt x="547807" y="96107"/>
                  </a:lnTo>
                  <a:lnTo>
                    <a:pt x="557835" y="87671"/>
                  </a:lnTo>
                  <a:cubicBezTo>
                    <a:pt x="559785" y="86095"/>
                    <a:pt x="558856" y="83036"/>
                    <a:pt x="556349" y="82851"/>
                  </a:cubicBezTo>
                  <a:lnTo>
                    <a:pt x="543257" y="81924"/>
                  </a:lnTo>
                  <a:lnTo>
                    <a:pt x="538242" y="69781"/>
                  </a:lnTo>
                  <a:cubicBezTo>
                    <a:pt x="537407" y="67463"/>
                    <a:pt x="534157" y="67463"/>
                    <a:pt x="533228" y="69781"/>
                  </a:cubicBezTo>
                  <a:close/>
                  <a:moveTo>
                    <a:pt x="474173" y="69781"/>
                  </a:moveTo>
                  <a:lnTo>
                    <a:pt x="469159" y="81924"/>
                  </a:lnTo>
                  <a:lnTo>
                    <a:pt x="456066" y="82851"/>
                  </a:lnTo>
                  <a:cubicBezTo>
                    <a:pt x="453559" y="83036"/>
                    <a:pt x="452631" y="86095"/>
                    <a:pt x="454488" y="87671"/>
                  </a:cubicBezTo>
                  <a:lnTo>
                    <a:pt x="464516" y="96107"/>
                  </a:lnTo>
                  <a:lnTo>
                    <a:pt x="461359" y="108806"/>
                  </a:lnTo>
                  <a:cubicBezTo>
                    <a:pt x="460802" y="111217"/>
                    <a:pt x="463402" y="113163"/>
                    <a:pt x="465445" y="111773"/>
                  </a:cubicBezTo>
                  <a:lnTo>
                    <a:pt x="476587" y="104913"/>
                  </a:lnTo>
                  <a:lnTo>
                    <a:pt x="487730" y="111773"/>
                  </a:lnTo>
                  <a:cubicBezTo>
                    <a:pt x="489865" y="113163"/>
                    <a:pt x="492465" y="111217"/>
                    <a:pt x="491815" y="108806"/>
                  </a:cubicBezTo>
                  <a:lnTo>
                    <a:pt x="488751" y="96107"/>
                  </a:lnTo>
                  <a:lnTo>
                    <a:pt x="498779" y="87671"/>
                  </a:lnTo>
                  <a:cubicBezTo>
                    <a:pt x="500729" y="86095"/>
                    <a:pt x="499615" y="83036"/>
                    <a:pt x="497294" y="82851"/>
                  </a:cubicBezTo>
                  <a:lnTo>
                    <a:pt x="484201" y="81924"/>
                  </a:lnTo>
                  <a:lnTo>
                    <a:pt x="479187" y="69781"/>
                  </a:lnTo>
                  <a:cubicBezTo>
                    <a:pt x="478351" y="67463"/>
                    <a:pt x="475101" y="67463"/>
                    <a:pt x="474173" y="69781"/>
                  </a:cubicBezTo>
                  <a:close/>
                  <a:moveTo>
                    <a:pt x="415117" y="69781"/>
                  </a:moveTo>
                  <a:lnTo>
                    <a:pt x="410103" y="81924"/>
                  </a:lnTo>
                  <a:lnTo>
                    <a:pt x="397011" y="82851"/>
                  </a:lnTo>
                  <a:cubicBezTo>
                    <a:pt x="394504" y="83036"/>
                    <a:pt x="393575" y="86095"/>
                    <a:pt x="395432" y="87671"/>
                  </a:cubicBezTo>
                  <a:lnTo>
                    <a:pt x="405460" y="96107"/>
                  </a:lnTo>
                  <a:lnTo>
                    <a:pt x="402303" y="108806"/>
                  </a:lnTo>
                  <a:cubicBezTo>
                    <a:pt x="401746" y="111217"/>
                    <a:pt x="404346" y="113163"/>
                    <a:pt x="406389" y="111773"/>
                  </a:cubicBezTo>
                  <a:lnTo>
                    <a:pt x="417532" y="104913"/>
                  </a:lnTo>
                  <a:lnTo>
                    <a:pt x="428674" y="111773"/>
                  </a:lnTo>
                  <a:cubicBezTo>
                    <a:pt x="430810" y="113163"/>
                    <a:pt x="433410" y="111217"/>
                    <a:pt x="432760" y="108806"/>
                  </a:cubicBezTo>
                  <a:lnTo>
                    <a:pt x="429696" y="96107"/>
                  </a:lnTo>
                  <a:lnTo>
                    <a:pt x="439724" y="87671"/>
                  </a:lnTo>
                  <a:cubicBezTo>
                    <a:pt x="441581" y="86095"/>
                    <a:pt x="440560" y="83036"/>
                    <a:pt x="438238" y="82851"/>
                  </a:cubicBezTo>
                  <a:lnTo>
                    <a:pt x="425146" y="81924"/>
                  </a:lnTo>
                  <a:lnTo>
                    <a:pt x="420132" y="69781"/>
                  </a:lnTo>
                  <a:cubicBezTo>
                    <a:pt x="419296" y="67463"/>
                    <a:pt x="416046" y="67463"/>
                    <a:pt x="415117" y="69781"/>
                  </a:cubicBezTo>
                  <a:close/>
                  <a:moveTo>
                    <a:pt x="436010" y="3780"/>
                  </a:moveTo>
                  <a:lnTo>
                    <a:pt x="517257" y="3780"/>
                  </a:lnTo>
                  <a:cubicBezTo>
                    <a:pt x="566749" y="3780"/>
                    <a:pt x="606862" y="43825"/>
                    <a:pt x="606862" y="93140"/>
                  </a:cubicBezTo>
                  <a:cubicBezTo>
                    <a:pt x="606862" y="142548"/>
                    <a:pt x="566749" y="182594"/>
                    <a:pt x="517257" y="182594"/>
                  </a:cubicBezTo>
                  <a:lnTo>
                    <a:pt x="456438" y="182594"/>
                  </a:lnTo>
                  <a:lnTo>
                    <a:pt x="415210" y="223751"/>
                  </a:lnTo>
                  <a:cubicBezTo>
                    <a:pt x="412517" y="226625"/>
                    <a:pt x="407689" y="224678"/>
                    <a:pt x="407689" y="220692"/>
                  </a:cubicBezTo>
                  <a:lnTo>
                    <a:pt x="407689" y="178051"/>
                  </a:lnTo>
                  <a:cubicBezTo>
                    <a:pt x="372126" y="166279"/>
                    <a:pt x="346405" y="132815"/>
                    <a:pt x="346405" y="93233"/>
                  </a:cubicBezTo>
                  <a:cubicBezTo>
                    <a:pt x="346405" y="43825"/>
                    <a:pt x="386518" y="3780"/>
                    <a:pt x="436010" y="3780"/>
                  </a:cubicBezTo>
                  <a:close/>
                  <a:moveTo>
                    <a:pt x="140854" y="207"/>
                  </a:moveTo>
                  <a:cubicBezTo>
                    <a:pt x="140854" y="207"/>
                    <a:pt x="191922" y="5954"/>
                    <a:pt x="216621" y="856"/>
                  </a:cubicBezTo>
                  <a:cubicBezTo>
                    <a:pt x="241412" y="-4335"/>
                    <a:pt x="267874" y="15038"/>
                    <a:pt x="272145" y="33762"/>
                  </a:cubicBezTo>
                  <a:cubicBezTo>
                    <a:pt x="272145" y="33762"/>
                    <a:pt x="322099" y="33948"/>
                    <a:pt x="302693" y="122934"/>
                  </a:cubicBezTo>
                  <a:cubicBezTo>
                    <a:pt x="310493" y="122563"/>
                    <a:pt x="318942" y="128032"/>
                    <a:pt x="310400" y="158343"/>
                  </a:cubicBezTo>
                  <a:cubicBezTo>
                    <a:pt x="303807" y="181331"/>
                    <a:pt x="297772" y="187727"/>
                    <a:pt x="293130" y="188098"/>
                  </a:cubicBezTo>
                  <a:cubicBezTo>
                    <a:pt x="291551" y="198480"/>
                    <a:pt x="287466" y="209974"/>
                    <a:pt x="281152" y="220819"/>
                  </a:cubicBezTo>
                  <a:lnTo>
                    <a:pt x="281152" y="260863"/>
                  </a:lnTo>
                  <a:cubicBezTo>
                    <a:pt x="281152" y="262346"/>
                    <a:pt x="281895" y="263737"/>
                    <a:pt x="283287" y="264385"/>
                  </a:cubicBezTo>
                  <a:cubicBezTo>
                    <a:pt x="294987" y="270133"/>
                    <a:pt x="353204" y="299424"/>
                    <a:pt x="407057" y="343732"/>
                  </a:cubicBezTo>
                  <a:cubicBezTo>
                    <a:pt x="416714" y="351611"/>
                    <a:pt x="422192" y="363476"/>
                    <a:pt x="422192" y="375989"/>
                  </a:cubicBezTo>
                  <a:lnTo>
                    <a:pt x="422192" y="435406"/>
                  </a:lnTo>
                  <a:lnTo>
                    <a:pt x="238533" y="435406"/>
                  </a:lnTo>
                  <a:lnTo>
                    <a:pt x="220520" y="352816"/>
                  </a:lnTo>
                  <a:cubicBezTo>
                    <a:pt x="257104" y="301834"/>
                    <a:pt x="217735" y="299331"/>
                    <a:pt x="210957" y="299331"/>
                  </a:cubicBezTo>
                  <a:cubicBezTo>
                    <a:pt x="204179" y="299424"/>
                    <a:pt x="164810" y="301834"/>
                    <a:pt x="201393" y="352816"/>
                  </a:cubicBezTo>
                  <a:lnTo>
                    <a:pt x="183566" y="435499"/>
                  </a:lnTo>
                  <a:lnTo>
                    <a:pt x="0" y="435499"/>
                  </a:lnTo>
                  <a:lnTo>
                    <a:pt x="0" y="376082"/>
                  </a:lnTo>
                  <a:cubicBezTo>
                    <a:pt x="0" y="363754"/>
                    <a:pt x="5478" y="351703"/>
                    <a:pt x="15135" y="343824"/>
                  </a:cubicBezTo>
                  <a:cubicBezTo>
                    <a:pt x="68988" y="299609"/>
                    <a:pt x="127113" y="270318"/>
                    <a:pt x="138905" y="264478"/>
                  </a:cubicBezTo>
                  <a:cubicBezTo>
                    <a:pt x="140112" y="263829"/>
                    <a:pt x="141040" y="262532"/>
                    <a:pt x="141040" y="261049"/>
                  </a:cubicBezTo>
                  <a:lnTo>
                    <a:pt x="141040" y="221005"/>
                  </a:lnTo>
                  <a:cubicBezTo>
                    <a:pt x="134726" y="210067"/>
                    <a:pt x="130641" y="198573"/>
                    <a:pt x="128970" y="188191"/>
                  </a:cubicBezTo>
                  <a:cubicBezTo>
                    <a:pt x="124420" y="187820"/>
                    <a:pt x="118385" y="181424"/>
                    <a:pt x="111792" y="158436"/>
                  </a:cubicBezTo>
                  <a:cubicBezTo>
                    <a:pt x="103528" y="128867"/>
                    <a:pt x="111328" y="123120"/>
                    <a:pt x="118942" y="123120"/>
                  </a:cubicBezTo>
                  <a:cubicBezTo>
                    <a:pt x="114856" y="105786"/>
                    <a:pt x="104643" y="45813"/>
                    <a:pt x="149397" y="18560"/>
                  </a:cubicBezTo>
                  <a:cubicBezTo>
                    <a:pt x="149397" y="18560"/>
                    <a:pt x="140112" y="10960"/>
                    <a:pt x="140854" y="2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8" name="ïṣlïḑê"/>
            <p:cNvSpPr/>
            <p:nvPr/>
          </p:nvSpPr>
          <p:spPr bwMode="auto">
            <a:xfrm>
              <a:off x="8825234" y="1453307"/>
              <a:ext cx="1335103" cy="1335104"/>
            </a:xfrm>
            <a:custGeom>
              <a:avLst/>
              <a:gdLst>
                <a:gd name="T0" fmla="*/ 865144 w 19679"/>
                <a:gd name="T1" fmla="*/ 949352 h 19679"/>
                <a:gd name="T2" fmla="*/ 865144 w 19679"/>
                <a:gd name="T3" fmla="*/ 949352 h 19679"/>
                <a:gd name="T4" fmla="*/ 865144 w 19679"/>
                <a:gd name="T5" fmla="*/ 949352 h 19679"/>
                <a:gd name="T6" fmla="*/ 865144 w 19679"/>
                <a:gd name="T7" fmla="*/ 949352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9" name="ïsľíḍê"/>
            <p:cNvSpPr/>
            <p:nvPr/>
          </p:nvSpPr>
          <p:spPr bwMode="auto">
            <a:xfrm>
              <a:off x="9204764" y="1809947"/>
              <a:ext cx="576044" cy="621826"/>
            </a:xfrm>
            <a:custGeom>
              <a:avLst/>
              <a:gdLst>
                <a:gd name="connsiteX0" fmla="*/ 250789 w 563817"/>
                <a:gd name="connsiteY0" fmla="*/ 546529 h 608627"/>
                <a:gd name="connsiteX1" fmla="*/ 313028 w 563817"/>
                <a:gd name="connsiteY1" fmla="*/ 546529 h 608627"/>
                <a:gd name="connsiteX2" fmla="*/ 313028 w 563817"/>
                <a:gd name="connsiteY2" fmla="*/ 577578 h 608627"/>
                <a:gd name="connsiteX3" fmla="*/ 281909 w 563817"/>
                <a:gd name="connsiteY3" fmla="*/ 608627 h 608627"/>
                <a:gd name="connsiteX4" fmla="*/ 250789 w 563817"/>
                <a:gd name="connsiteY4" fmla="*/ 577578 h 608627"/>
                <a:gd name="connsiteX5" fmla="*/ 464320 w 563817"/>
                <a:gd name="connsiteY5" fmla="*/ 405681 h 608627"/>
                <a:gd name="connsiteX6" fmla="*/ 526488 w 563817"/>
                <a:gd name="connsiteY6" fmla="*/ 405681 h 608627"/>
                <a:gd name="connsiteX7" fmla="*/ 526488 w 563817"/>
                <a:gd name="connsiteY7" fmla="*/ 577572 h 608627"/>
                <a:gd name="connsiteX8" fmla="*/ 495404 w 563817"/>
                <a:gd name="connsiteY8" fmla="*/ 608627 h 608627"/>
                <a:gd name="connsiteX9" fmla="*/ 464320 w 563817"/>
                <a:gd name="connsiteY9" fmla="*/ 577572 h 608627"/>
                <a:gd name="connsiteX10" fmla="*/ 233217 w 563817"/>
                <a:gd name="connsiteY10" fmla="*/ 343583 h 608627"/>
                <a:gd name="connsiteX11" fmla="*/ 330600 w 563817"/>
                <a:gd name="connsiteY11" fmla="*/ 343583 h 608627"/>
                <a:gd name="connsiteX12" fmla="*/ 350357 w 563817"/>
                <a:gd name="connsiteY12" fmla="*/ 363308 h 608627"/>
                <a:gd name="connsiteX13" fmla="*/ 350357 w 563817"/>
                <a:gd name="connsiteY13" fmla="*/ 485538 h 608627"/>
                <a:gd name="connsiteX14" fmla="*/ 330600 w 563817"/>
                <a:gd name="connsiteY14" fmla="*/ 505107 h 608627"/>
                <a:gd name="connsiteX15" fmla="*/ 233217 w 563817"/>
                <a:gd name="connsiteY15" fmla="*/ 505107 h 608627"/>
                <a:gd name="connsiteX16" fmla="*/ 213460 w 563817"/>
                <a:gd name="connsiteY16" fmla="*/ 485538 h 608627"/>
                <a:gd name="connsiteX17" fmla="*/ 213460 w 563817"/>
                <a:gd name="connsiteY17" fmla="*/ 363308 h 608627"/>
                <a:gd name="connsiteX18" fmla="*/ 233217 w 563817"/>
                <a:gd name="connsiteY18" fmla="*/ 343583 h 608627"/>
                <a:gd name="connsiteX19" fmla="*/ 37329 w 563817"/>
                <a:gd name="connsiteY19" fmla="*/ 314722 h 608627"/>
                <a:gd name="connsiteX20" fmla="*/ 99497 w 563817"/>
                <a:gd name="connsiteY20" fmla="*/ 314722 h 608627"/>
                <a:gd name="connsiteX21" fmla="*/ 99497 w 563817"/>
                <a:gd name="connsiteY21" fmla="*/ 577575 h 608627"/>
                <a:gd name="connsiteX22" fmla="*/ 68413 w 563817"/>
                <a:gd name="connsiteY22" fmla="*/ 608627 h 608627"/>
                <a:gd name="connsiteX23" fmla="*/ 37329 w 563817"/>
                <a:gd name="connsiteY23" fmla="*/ 577575 h 608627"/>
                <a:gd name="connsiteX24" fmla="*/ 446737 w 563817"/>
                <a:gd name="connsiteY24" fmla="*/ 202946 h 608627"/>
                <a:gd name="connsiteX25" fmla="*/ 544226 w 563817"/>
                <a:gd name="connsiteY25" fmla="*/ 202946 h 608627"/>
                <a:gd name="connsiteX26" fmla="*/ 563817 w 563817"/>
                <a:gd name="connsiteY26" fmla="*/ 222507 h 608627"/>
                <a:gd name="connsiteX27" fmla="*/ 563817 w 563817"/>
                <a:gd name="connsiteY27" fmla="*/ 344684 h 608627"/>
                <a:gd name="connsiteX28" fmla="*/ 544226 w 563817"/>
                <a:gd name="connsiteY28" fmla="*/ 364400 h 608627"/>
                <a:gd name="connsiteX29" fmla="*/ 446737 w 563817"/>
                <a:gd name="connsiteY29" fmla="*/ 364400 h 608627"/>
                <a:gd name="connsiteX30" fmla="*/ 426991 w 563817"/>
                <a:gd name="connsiteY30" fmla="*/ 344684 h 608627"/>
                <a:gd name="connsiteX31" fmla="*/ 426991 w 563817"/>
                <a:gd name="connsiteY31" fmla="*/ 222507 h 608627"/>
                <a:gd name="connsiteX32" fmla="*/ 446737 w 563817"/>
                <a:gd name="connsiteY32" fmla="*/ 202946 h 608627"/>
                <a:gd name="connsiteX33" fmla="*/ 19591 w 563817"/>
                <a:gd name="connsiteY33" fmla="*/ 111776 h 608627"/>
                <a:gd name="connsiteX34" fmla="*/ 117080 w 563817"/>
                <a:gd name="connsiteY34" fmla="*/ 111776 h 608627"/>
                <a:gd name="connsiteX35" fmla="*/ 136826 w 563817"/>
                <a:gd name="connsiteY35" fmla="*/ 131501 h 608627"/>
                <a:gd name="connsiteX36" fmla="*/ 136826 w 563817"/>
                <a:gd name="connsiteY36" fmla="*/ 253576 h 608627"/>
                <a:gd name="connsiteX37" fmla="*/ 117080 w 563817"/>
                <a:gd name="connsiteY37" fmla="*/ 273300 h 608627"/>
                <a:gd name="connsiteX38" fmla="*/ 19591 w 563817"/>
                <a:gd name="connsiteY38" fmla="*/ 273300 h 608627"/>
                <a:gd name="connsiteX39" fmla="*/ 0 w 563817"/>
                <a:gd name="connsiteY39" fmla="*/ 253576 h 608627"/>
                <a:gd name="connsiteX40" fmla="*/ 0 w 563817"/>
                <a:gd name="connsiteY40" fmla="*/ 131501 h 608627"/>
                <a:gd name="connsiteX41" fmla="*/ 19591 w 563817"/>
                <a:gd name="connsiteY41" fmla="*/ 111776 h 608627"/>
                <a:gd name="connsiteX42" fmla="*/ 495404 w 563817"/>
                <a:gd name="connsiteY42" fmla="*/ 0 h 608627"/>
                <a:gd name="connsiteX43" fmla="*/ 526488 w 563817"/>
                <a:gd name="connsiteY43" fmla="*/ 31049 h 608627"/>
                <a:gd name="connsiteX44" fmla="*/ 526488 w 563817"/>
                <a:gd name="connsiteY44" fmla="*/ 161454 h 608627"/>
                <a:gd name="connsiteX45" fmla="*/ 464320 w 563817"/>
                <a:gd name="connsiteY45" fmla="*/ 161454 h 608627"/>
                <a:gd name="connsiteX46" fmla="*/ 464320 w 563817"/>
                <a:gd name="connsiteY46" fmla="*/ 31049 h 608627"/>
                <a:gd name="connsiteX47" fmla="*/ 495404 w 563817"/>
                <a:gd name="connsiteY47" fmla="*/ 0 h 608627"/>
                <a:gd name="connsiteX48" fmla="*/ 281909 w 563817"/>
                <a:gd name="connsiteY48" fmla="*/ 0 h 608627"/>
                <a:gd name="connsiteX49" fmla="*/ 313028 w 563817"/>
                <a:gd name="connsiteY49" fmla="*/ 31053 h 608627"/>
                <a:gd name="connsiteX50" fmla="*/ 313028 w 563817"/>
                <a:gd name="connsiteY50" fmla="*/ 302302 h 608627"/>
                <a:gd name="connsiteX51" fmla="*/ 250789 w 563817"/>
                <a:gd name="connsiteY51" fmla="*/ 302302 h 608627"/>
                <a:gd name="connsiteX52" fmla="*/ 250789 w 563817"/>
                <a:gd name="connsiteY52" fmla="*/ 31053 h 608627"/>
                <a:gd name="connsiteX53" fmla="*/ 281909 w 563817"/>
                <a:gd name="connsiteY53" fmla="*/ 0 h 608627"/>
                <a:gd name="connsiteX54" fmla="*/ 68413 w 563817"/>
                <a:gd name="connsiteY54" fmla="*/ 0 h 608627"/>
                <a:gd name="connsiteX55" fmla="*/ 99497 w 563817"/>
                <a:gd name="connsiteY55" fmla="*/ 31061 h 608627"/>
                <a:gd name="connsiteX56" fmla="*/ 99497 w 563817"/>
                <a:gd name="connsiteY56" fmla="*/ 70354 h 608627"/>
                <a:gd name="connsiteX57" fmla="*/ 37329 w 563817"/>
                <a:gd name="connsiteY57" fmla="*/ 70354 h 608627"/>
                <a:gd name="connsiteX58" fmla="*/ 37329 w 563817"/>
                <a:gd name="connsiteY58" fmla="*/ 31061 h 608627"/>
                <a:gd name="connsiteX59" fmla="*/ 68413 w 563817"/>
                <a:gd name="connsiteY59" fmla="*/ 0 h 608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3817" h="608627">
                  <a:moveTo>
                    <a:pt x="250789" y="546529"/>
                  </a:moveTo>
                  <a:lnTo>
                    <a:pt x="313028" y="546529"/>
                  </a:lnTo>
                  <a:lnTo>
                    <a:pt x="313028" y="577578"/>
                  </a:lnTo>
                  <a:cubicBezTo>
                    <a:pt x="313028" y="594655"/>
                    <a:pt x="299024" y="608627"/>
                    <a:pt x="281909" y="608627"/>
                  </a:cubicBezTo>
                  <a:cubicBezTo>
                    <a:pt x="264793" y="608627"/>
                    <a:pt x="250789" y="594655"/>
                    <a:pt x="250789" y="577578"/>
                  </a:cubicBezTo>
                  <a:close/>
                  <a:moveTo>
                    <a:pt x="464320" y="405681"/>
                  </a:moveTo>
                  <a:lnTo>
                    <a:pt x="526488" y="405681"/>
                  </a:lnTo>
                  <a:lnTo>
                    <a:pt x="526488" y="577572"/>
                  </a:lnTo>
                  <a:cubicBezTo>
                    <a:pt x="526488" y="594652"/>
                    <a:pt x="512656" y="608627"/>
                    <a:pt x="495404" y="608627"/>
                  </a:cubicBezTo>
                  <a:cubicBezTo>
                    <a:pt x="478308" y="608627"/>
                    <a:pt x="464320" y="594652"/>
                    <a:pt x="464320" y="577572"/>
                  </a:cubicBezTo>
                  <a:close/>
                  <a:moveTo>
                    <a:pt x="233217" y="343583"/>
                  </a:moveTo>
                  <a:lnTo>
                    <a:pt x="330600" y="343583"/>
                  </a:lnTo>
                  <a:cubicBezTo>
                    <a:pt x="341490" y="343583"/>
                    <a:pt x="350357" y="352436"/>
                    <a:pt x="350357" y="363308"/>
                  </a:cubicBezTo>
                  <a:lnTo>
                    <a:pt x="350357" y="485538"/>
                  </a:lnTo>
                  <a:cubicBezTo>
                    <a:pt x="350357" y="496410"/>
                    <a:pt x="341490" y="505107"/>
                    <a:pt x="330600" y="505107"/>
                  </a:cubicBezTo>
                  <a:lnTo>
                    <a:pt x="233217" y="505107"/>
                  </a:lnTo>
                  <a:cubicBezTo>
                    <a:pt x="222327" y="505107"/>
                    <a:pt x="213460" y="496410"/>
                    <a:pt x="213460" y="485538"/>
                  </a:cubicBezTo>
                  <a:lnTo>
                    <a:pt x="213460" y="363308"/>
                  </a:lnTo>
                  <a:cubicBezTo>
                    <a:pt x="213460" y="352436"/>
                    <a:pt x="222327" y="343583"/>
                    <a:pt x="233217" y="343583"/>
                  </a:cubicBezTo>
                  <a:close/>
                  <a:moveTo>
                    <a:pt x="37329" y="314722"/>
                  </a:moveTo>
                  <a:lnTo>
                    <a:pt x="99497" y="314722"/>
                  </a:lnTo>
                  <a:lnTo>
                    <a:pt x="99497" y="577575"/>
                  </a:lnTo>
                  <a:cubicBezTo>
                    <a:pt x="99497" y="594654"/>
                    <a:pt x="85509" y="608627"/>
                    <a:pt x="68413" y="608627"/>
                  </a:cubicBezTo>
                  <a:cubicBezTo>
                    <a:pt x="51161" y="608627"/>
                    <a:pt x="37329" y="594654"/>
                    <a:pt x="37329" y="577575"/>
                  </a:cubicBezTo>
                  <a:close/>
                  <a:moveTo>
                    <a:pt x="446737" y="202946"/>
                  </a:moveTo>
                  <a:lnTo>
                    <a:pt x="544226" y="202946"/>
                  </a:lnTo>
                  <a:cubicBezTo>
                    <a:pt x="555110" y="202946"/>
                    <a:pt x="563817" y="211640"/>
                    <a:pt x="563817" y="222507"/>
                  </a:cubicBezTo>
                  <a:lnTo>
                    <a:pt x="563817" y="344684"/>
                  </a:lnTo>
                  <a:cubicBezTo>
                    <a:pt x="563817" y="355551"/>
                    <a:pt x="555110" y="364400"/>
                    <a:pt x="544226" y="364400"/>
                  </a:cubicBezTo>
                  <a:lnTo>
                    <a:pt x="446737" y="364400"/>
                  </a:lnTo>
                  <a:cubicBezTo>
                    <a:pt x="435854" y="364400"/>
                    <a:pt x="426991" y="355551"/>
                    <a:pt x="426991" y="344684"/>
                  </a:cubicBezTo>
                  <a:lnTo>
                    <a:pt x="426991" y="222507"/>
                  </a:lnTo>
                  <a:cubicBezTo>
                    <a:pt x="426991" y="211640"/>
                    <a:pt x="435854" y="202946"/>
                    <a:pt x="446737" y="202946"/>
                  </a:cubicBezTo>
                  <a:close/>
                  <a:moveTo>
                    <a:pt x="19591" y="111776"/>
                  </a:moveTo>
                  <a:lnTo>
                    <a:pt x="117080" y="111776"/>
                  </a:lnTo>
                  <a:cubicBezTo>
                    <a:pt x="127963" y="111776"/>
                    <a:pt x="136826" y="120629"/>
                    <a:pt x="136826" y="131501"/>
                  </a:cubicBezTo>
                  <a:lnTo>
                    <a:pt x="136826" y="253576"/>
                  </a:lnTo>
                  <a:cubicBezTo>
                    <a:pt x="136826" y="264447"/>
                    <a:pt x="127963" y="273300"/>
                    <a:pt x="117080" y="273300"/>
                  </a:cubicBezTo>
                  <a:lnTo>
                    <a:pt x="19591" y="273300"/>
                  </a:lnTo>
                  <a:cubicBezTo>
                    <a:pt x="8707" y="273300"/>
                    <a:pt x="0" y="264447"/>
                    <a:pt x="0" y="253576"/>
                  </a:cubicBezTo>
                  <a:lnTo>
                    <a:pt x="0" y="131501"/>
                  </a:lnTo>
                  <a:cubicBezTo>
                    <a:pt x="0" y="120629"/>
                    <a:pt x="8707" y="111776"/>
                    <a:pt x="19591" y="111776"/>
                  </a:cubicBezTo>
                  <a:close/>
                  <a:moveTo>
                    <a:pt x="495404" y="0"/>
                  </a:moveTo>
                  <a:cubicBezTo>
                    <a:pt x="512656" y="0"/>
                    <a:pt x="526488" y="13972"/>
                    <a:pt x="526488" y="31049"/>
                  </a:cubicBezTo>
                  <a:lnTo>
                    <a:pt x="526488" y="161454"/>
                  </a:lnTo>
                  <a:lnTo>
                    <a:pt x="464320" y="161454"/>
                  </a:lnTo>
                  <a:lnTo>
                    <a:pt x="464320" y="31049"/>
                  </a:lnTo>
                  <a:cubicBezTo>
                    <a:pt x="464320" y="13972"/>
                    <a:pt x="478308" y="0"/>
                    <a:pt x="495404" y="0"/>
                  </a:cubicBezTo>
                  <a:close/>
                  <a:moveTo>
                    <a:pt x="281909" y="0"/>
                  </a:moveTo>
                  <a:cubicBezTo>
                    <a:pt x="299024" y="0"/>
                    <a:pt x="313028" y="13974"/>
                    <a:pt x="313028" y="31053"/>
                  </a:cubicBezTo>
                  <a:lnTo>
                    <a:pt x="313028" y="302302"/>
                  </a:lnTo>
                  <a:lnTo>
                    <a:pt x="250789" y="302302"/>
                  </a:lnTo>
                  <a:lnTo>
                    <a:pt x="250789" y="31053"/>
                  </a:lnTo>
                  <a:cubicBezTo>
                    <a:pt x="250789" y="13974"/>
                    <a:pt x="264793" y="0"/>
                    <a:pt x="281909" y="0"/>
                  </a:cubicBezTo>
                  <a:close/>
                  <a:moveTo>
                    <a:pt x="68413" y="0"/>
                  </a:moveTo>
                  <a:cubicBezTo>
                    <a:pt x="85509" y="0"/>
                    <a:pt x="99497" y="13978"/>
                    <a:pt x="99497" y="31061"/>
                  </a:cubicBezTo>
                  <a:lnTo>
                    <a:pt x="99497" y="70354"/>
                  </a:lnTo>
                  <a:lnTo>
                    <a:pt x="37329" y="70354"/>
                  </a:lnTo>
                  <a:lnTo>
                    <a:pt x="37329" y="31061"/>
                  </a:lnTo>
                  <a:cubicBezTo>
                    <a:pt x="37329" y="13978"/>
                    <a:pt x="51161" y="0"/>
                    <a:pt x="684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îṥḻiďè"/>
            <p:cNvSpPr/>
            <p:nvPr/>
          </p:nvSpPr>
          <p:spPr bwMode="auto">
            <a:xfrm>
              <a:off x="8438632" y="3590917"/>
              <a:ext cx="535628" cy="535628"/>
            </a:xfrm>
            <a:custGeom>
              <a:avLst/>
              <a:gdLst>
                <a:gd name="T0" fmla="*/ 865144 w 19679"/>
                <a:gd name="T1" fmla="*/ 949352 h 19679"/>
                <a:gd name="T2" fmla="*/ 865144 w 19679"/>
                <a:gd name="T3" fmla="*/ 949352 h 19679"/>
                <a:gd name="T4" fmla="*/ 865144 w 19679"/>
                <a:gd name="T5" fmla="*/ 949352 h 19679"/>
                <a:gd name="T6" fmla="*/ 865144 w 19679"/>
                <a:gd name="T7" fmla="*/ 949352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1" name="îşļïḓè"/>
            <p:cNvSpPr/>
            <p:nvPr/>
          </p:nvSpPr>
          <p:spPr bwMode="auto">
            <a:xfrm>
              <a:off x="8577207" y="3732011"/>
              <a:ext cx="258477" cy="253437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2" name="ísḷîḓé"/>
            <p:cNvSpPr/>
            <p:nvPr/>
          </p:nvSpPr>
          <p:spPr bwMode="auto">
            <a:xfrm>
              <a:off x="967441" y="2419070"/>
              <a:ext cx="1198930" cy="36934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4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23" name="íṣ1iďè"/>
            <p:cNvSpPr/>
            <p:nvPr/>
          </p:nvSpPr>
          <p:spPr bwMode="auto">
            <a:xfrm>
              <a:off x="2640349" y="3987969"/>
              <a:ext cx="1198930" cy="36934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4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24" name="îśļiḋè"/>
            <p:cNvSpPr/>
            <p:nvPr/>
          </p:nvSpPr>
          <p:spPr bwMode="auto">
            <a:xfrm>
              <a:off x="1023442" y="5400719"/>
              <a:ext cx="1198930" cy="36934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400" b="1" dirty="0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25" name="ïṣlïḓé"/>
            <p:cNvSpPr/>
            <p:nvPr/>
          </p:nvSpPr>
          <p:spPr bwMode="auto">
            <a:xfrm>
              <a:off x="8893320" y="2830846"/>
              <a:ext cx="1198930" cy="36934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4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26" name="íṩľïḍe"/>
            <p:cNvSpPr/>
            <p:nvPr/>
          </p:nvSpPr>
          <p:spPr bwMode="auto">
            <a:xfrm>
              <a:off x="8106980" y="4169324"/>
              <a:ext cx="1198930" cy="36934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400" b="1">
                  <a:solidFill>
                    <a:schemeClr val="accent5"/>
                  </a:solidFill>
                </a:rPr>
                <a:t>标题文本预设</a:t>
              </a:r>
            </a:p>
          </p:txBody>
        </p:sp>
        <p:sp>
          <p:nvSpPr>
            <p:cNvPr id="27" name="ïsḻïḍè"/>
            <p:cNvSpPr/>
            <p:nvPr/>
          </p:nvSpPr>
          <p:spPr bwMode="auto">
            <a:xfrm>
              <a:off x="9965370" y="5294590"/>
              <a:ext cx="1198930" cy="36934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400" b="1">
                  <a:solidFill>
                    <a:schemeClr val="accent6"/>
                  </a:solidFill>
                </a:rPr>
                <a:t>标题文本预设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995052" y="4936638"/>
            <a:ext cx="4549968" cy="781752"/>
            <a:chOff x="2735876" y="2412339"/>
            <a:chExt cx="4549968" cy="781752"/>
          </a:xfrm>
        </p:grpSpPr>
        <p:sp>
          <p:nvSpPr>
            <p:cNvPr id="29" name="文本框 28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735876" y="2750893"/>
              <a:ext cx="4549968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1" name="Group 8"/>
          <p:cNvGrpSpPr>
            <a:grpSpLocks noChangeAspect="1"/>
          </p:cNvGrpSpPr>
          <p:nvPr/>
        </p:nvGrpSpPr>
        <p:grpSpPr bwMode="auto">
          <a:xfrm>
            <a:off x="560042" y="447040"/>
            <a:ext cx="546900" cy="498286"/>
            <a:chOff x="185" y="-402"/>
            <a:chExt cx="810" cy="738"/>
          </a:xfrm>
        </p:grpSpPr>
        <p:sp>
          <p:nvSpPr>
            <p:cNvPr id="32" name="Freeform 9"/>
            <p:cNvSpPr/>
            <p:nvPr/>
          </p:nvSpPr>
          <p:spPr bwMode="auto">
            <a:xfrm>
              <a:off x="185" y="-402"/>
              <a:ext cx="810" cy="738"/>
            </a:xfrm>
            <a:custGeom>
              <a:avLst/>
              <a:gdLst>
                <a:gd name="T0" fmla="*/ 810 w 810"/>
                <a:gd name="T1" fmla="*/ 369 h 738"/>
                <a:gd name="T2" fmla="*/ 540 w 810"/>
                <a:gd name="T3" fmla="*/ 738 h 738"/>
                <a:gd name="T4" fmla="*/ 0 w 810"/>
                <a:gd name="T5" fmla="*/ 0 h 738"/>
                <a:gd name="T6" fmla="*/ 540 w 810"/>
                <a:gd name="T7" fmla="*/ 0 h 738"/>
                <a:gd name="T8" fmla="*/ 810 w 810"/>
                <a:gd name="T9" fmla="*/ 369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0" h="738">
                  <a:moveTo>
                    <a:pt x="810" y="369"/>
                  </a:moveTo>
                  <a:lnTo>
                    <a:pt x="540" y="738"/>
                  </a:lnTo>
                  <a:lnTo>
                    <a:pt x="0" y="0"/>
                  </a:lnTo>
                  <a:lnTo>
                    <a:pt x="540" y="0"/>
                  </a:lnTo>
                  <a:lnTo>
                    <a:pt x="810" y="369"/>
                  </a:lnTo>
                  <a:close/>
                </a:path>
              </a:pathLst>
            </a:custGeom>
            <a:solidFill>
              <a:srgbClr val="F76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0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  <a:gd name="T6" fmla="*/ 270 w 524"/>
                <a:gd name="T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F8A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1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232503" y="359508"/>
            <a:ext cx="5061857" cy="698750"/>
            <a:chOff x="6096000" y="2061026"/>
            <a:chExt cx="5061857" cy="698750"/>
          </a:xfrm>
        </p:grpSpPr>
        <p:sp>
          <p:nvSpPr>
            <p:cNvPr id="36" name="文本框 35"/>
            <p:cNvSpPr txBox="1"/>
            <p:nvPr/>
          </p:nvSpPr>
          <p:spPr>
            <a:xfrm>
              <a:off x="6096000" y="2061026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gradFill>
                    <a:gsLst>
                      <a:gs pos="50000">
                        <a:schemeClr val="accent1"/>
                      </a:gs>
                      <a:gs pos="50000">
                        <a:schemeClr val="accent2"/>
                      </a:gs>
                    </a:gsLst>
                    <a:lin ang="5400000" scaled="1"/>
                  </a:gradFill>
                </a:rPr>
                <a:t>工作存在不足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096000" y="2482777"/>
              <a:ext cx="50618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35621" y="1810305"/>
            <a:ext cx="5061857" cy="649386"/>
            <a:chOff x="6096000" y="2061026"/>
            <a:chExt cx="5061857" cy="649386"/>
          </a:xfrm>
        </p:grpSpPr>
        <p:sp>
          <p:nvSpPr>
            <p:cNvPr id="13" name="文本框 12"/>
            <p:cNvSpPr txBox="1"/>
            <p:nvPr/>
          </p:nvSpPr>
          <p:spPr>
            <a:xfrm>
              <a:off x="6096000" y="2061026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工作汇报概述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096000" y="2448802"/>
              <a:ext cx="506185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835621" y="2845530"/>
            <a:ext cx="5061857" cy="649386"/>
            <a:chOff x="6096000" y="2061026"/>
            <a:chExt cx="5061857" cy="649386"/>
          </a:xfrm>
        </p:grpSpPr>
        <p:sp>
          <p:nvSpPr>
            <p:cNvPr id="16" name="文本框 15"/>
            <p:cNvSpPr txBox="1"/>
            <p:nvPr/>
          </p:nvSpPr>
          <p:spPr>
            <a:xfrm>
              <a:off x="6096000" y="2061026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工作完成情况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096000" y="2448802"/>
              <a:ext cx="506185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835621" y="3880755"/>
            <a:ext cx="5061857" cy="649386"/>
            <a:chOff x="6096000" y="2061026"/>
            <a:chExt cx="5061857" cy="649386"/>
          </a:xfrm>
        </p:grpSpPr>
        <p:sp>
          <p:nvSpPr>
            <p:cNvPr id="19" name="文本框 18"/>
            <p:cNvSpPr txBox="1"/>
            <p:nvPr/>
          </p:nvSpPr>
          <p:spPr>
            <a:xfrm>
              <a:off x="6096000" y="2061026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工作存在不足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096000" y="2448802"/>
              <a:ext cx="506185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835621" y="4915981"/>
            <a:ext cx="5061857" cy="649386"/>
            <a:chOff x="6096000" y="2061026"/>
            <a:chExt cx="5061857" cy="649386"/>
          </a:xfrm>
        </p:grpSpPr>
        <p:sp>
          <p:nvSpPr>
            <p:cNvPr id="22" name="文本框 21"/>
            <p:cNvSpPr txBox="1"/>
            <p:nvPr/>
          </p:nvSpPr>
          <p:spPr>
            <a:xfrm>
              <a:off x="6096000" y="2061026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下步工作计划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096000" y="2448802"/>
              <a:ext cx="506185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970652" y="1811026"/>
            <a:ext cx="825867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3600" b="1" i="1" dirty="0">
                <a:solidFill>
                  <a:schemeClr val="accent1"/>
                </a:solidFill>
              </a:rPr>
              <a:t>01.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970652" y="2824958"/>
            <a:ext cx="825867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3600" b="1" i="1" dirty="0">
                <a:solidFill>
                  <a:schemeClr val="accent1"/>
                </a:solidFill>
              </a:rPr>
              <a:t>02.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970652" y="3838890"/>
            <a:ext cx="825867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3600" b="1" i="1" dirty="0">
                <a:solidFill>
                  <a:schemeClr val="accent1"/>
                </a:solidFill>
              </a:rPr>
              <a:t>03.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970652" y="4852821"/>
            <a:ext cx="825867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3600" b="1" i="1" dirty="0">
                <a:solidFill>
                  <a:schemeClr val="accent1"/>
                </a:solidFill>
              </a:rPr>
              <a:t>04.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66206" y="467739"/>
            <a:ext cx="244169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3200" dirty="0">
                <a:gradFill>
                  <a:gsLst>
                    <a:gs pos="50000">
                      <a:schemeClr val="accent1"/>
                    </a:gs>
                    <a:gs pos="50000">
                      <a:schemeClr val="accent2"/>
                    </a:gs>
                  </a:gsLst>
                  <a:lin ang="5400000" scaled="1"/>
                </a:gradFill>
              </a:rPr>
              <a:t>CONTENTS</a:t>
            </a:r>
          </a:p>
        </p:txBody>
      </p:sp>
      <p:sp>
        <p:nvSpPr>
          <p:cNvPr id="2" name="Freeform 12_1"/>
          <p:cNvSpPr/>
          <p:nvPr userDrawn="1"/>
        </p:nvSpPr>
        <p:spPr bwMode="auto">
          <a:xfrm>
            <a:off x="9188761" y="3794075"/>
            <a:ext cx="1696243" cy="1957203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12"/>
          <p:cNvSpPr/>
          <p:nvPr userDrawn="1"/>
        </p:nvSpPr>
        <p:spPr bwMode="auto">
          <a:xfrm>
            <a:off x="9283981" y="3903945"/>
            <a:ext cx="1505801" cy="1737465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" name="Freeform 12"/>
          <p:cNvSpPr/>
          <p:nvPr/>
        </p:nvSpPr>
        <p:spPr bwMode="auto">
          <a:xfrm>
            <a:off x="7731591" y="1342044"/>
            <a:ext cx="2168181" cy="2501748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29000">
                <a:schemeClr val="accent2"/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5" name="stethoscope_291360"/>
          <p:cNvSpPr>
            <a:spLocks noChangeAspect="1"/>
          </p:cNvSpPr>
          <p:nvPr userDrawn="1"/>
        </p:nvSpPr>
        <p:spPr bwMode="auto">
          <a:xfrm>
            <a:off x="8277364" y="2010455"/>
            <a:ext cx="1178386" cy="1134833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stethoscope_291360"/>
          <p:cNvSpPr>
            <a:spLocks noChangeAspect="1"/>
          </p:cNvSpPr>
          <p:nvPr userDrawn="1"/>
        </p:nvSpPr>
        <p:spPr bwMode="auto">
          <a:xfrm>
            <a:off x="9631497" y="4374306"/>
            <a:ext cx="843073" cy="768282"/>
          </a:xfrm>
          <a:custGeom>
            <a:avLst/>
            <a:gdLst>
              <a:gd name="connsiteX0" fmla="*/ 406219 w 606580"/>
              <a:gd name="connsiteY0" fmla="*/ 452425 h 552769"/>
              <a:gd name="connsiteX1" fmla="*/ 485233 w 606580"/>
              <a:gd name="connsiteY1" fmla="*/ 452425 h 552769"/>
              <a:gd name="connsiteX2" fmla="*/ 496004 w 606580"/>
              <a:gd name="connsiteY2" fmla="*/ 463183 h 552769"/>
              <a:gd name="connsiteX3" fmla="*/ 496004 w 606580"/>
              <a:gd name="connsiteY3" fmla="*/ 542104 h 552769"/>
              <a:gd name="connsiteX4" fmla="*/ 485233 w 606580"/>
              <a:gd name="connsiteY4" fmla="*/ 552769 h 552769"/>
              <a:gd name="connsiteX5" fmla="*/ 406219 w 606580"/>
              <a:gd name="connsiteY5" fmla="*/ 552769 h 552769"/>
              <a:gd name="connsiteX6" fmla="*/ 395448 w 606580"/>
              <a:gd name="connsiteY6" fmla="*/ 542104 h 552769"/>
              <a:gd name="connsiteX7" fmla="*/ 395448 w 606580"/>
              <a:gd name="connsiteY7" fmla="*/ 463183 h 552769"/>
              <a:gd name="connsiteX8" fmla="*/ 406219 w 606580"/>
              <a:gd name="connsiteY8" fmla="*/ 452425 h 552769"/>
              <a:gd name="connsiteX9" fmla="*/ 263748 w 606580"/>
              <a:gd name="connsiteY9" fmla="*/ 452425 h 552769"/>
              <a:gd name="connsiteX10" fmla="*/ 342762 w 606580"/>
              <a:gd name="connsiteY10" fmla="*/ 452425 h 552769"/>
              <a:gd name="connsiteX11" fmla="*/ 353533 w 606580"/>
              <a:gd name="connsiteY11" fmla="*/ 463183 h 552769"/>
              <a:gd name="connsiteX12" fmla="*/ 353533 w 606580"/>
              <a:gd name="connsiteY12" fmla="*/ 542104 h 552769"/>
              <a:gd name="connsiteX13" fmla="*/ 342762 w 606580"/>
              <a:gd name="connsiteY13" fmla="*/ 552769 h 552769"/>
              <a:gd name="connsiteX14" fmla="*/ 263748 w 606580"/>
              <a:gd name="connsiteY14" fmla="*/ 552769 h 552769"/>
              <a:gd name="connsiteX15" fmla="*/ 252977 w 606580"/>
              <a:gd name="connsiteY15" fmla="*/ 542104 h 552769"/>
              <a:gd name="connsiteX16" fmla="*/ 252977 w 606580"/>
              <a:gd name="connsiteY16" fmla="*/ 463183 h 552769"/>
              <a:gd name="connsiteX17" fmla="*/ 263748 w 606580"/>
              <a:gd name="connsiteY17" fmla="*/ 452425 h 552769"/>
              <a:gd name="connsiteX18" fmla="*/ 121347 w 606580"/>
              <a:gd name="connsiteY18" fmla="*/ 452425 h 552769"/>
              <a:gd name="connsiteX19" fmla="*/ 200361 w 606580"/>
              <a:gd name="connsiteY19" fmla="*/ 452425 h 552769"/>
              <a:gd name="connsiteX20" fmla="*/ 211132 w 606580"/>
              <a:gd name="connsiteY20" fmla="*/ 463183 h 552769"/>
              <a:gd name="connsiteX21" fmla="*/ 211132 w 606580"/>
              <a:gd name="connsiteY21" fmla="*/ 542104 h 552769"/>
              <a:gd name="connsiteX22" fmla="*/ 200361 w 606580"/>
              <a:gd name="connsiteY22" fmla="*/ 552769 h 552769"/>
              <a:gd name="connsiteX23" fmla="*/ 121347 w 606580"/>
              <a:gd name="connsiteY23" fmla="*/ 552769 h 552769"/>
              <a:gd name="connsiteX24" fmla="*/ 110576 w 606580"/>
              <a:gd name="connsiteY24" fmla="*/ 542104 h 552769"/>
              <a:gd name="connsiteX25" fmla="*/ 110576 w 606580"/>
              <a:gd name="connsiteY25" fmla="*/ 463183 h 552769"/>
              <a:gd name="connsiteX26" fmla="*/ 121347 w 606580"/>
              <a:gd name="connsiteY26" fmla="*/ 452425 h 552769"/>
              <a:gd name="connsiteX27" fmla="*/ 406219 w 606580"/>
              <a:gd name="connsiteY27" fmla="*/ 307342 h 552769"/>
              <a:gd name="connsiteX28" fmla="*/ 485233 w 606580"/>
              <a:gd name="connsiteY28" fmla="*/ 307342 h 552769"/>
              <a:gd name="connsiteX29" fmla="*/ 496004 w 606580"/>
              <a:gd name="connsiteY29" fmla="*/ 318100 h 552769"/>
              <a:gd name="connsiteX30" fmla="*/ 496004 w 606580"/>
              <a:gd name="connsiteY30" fmla="*/ 396928 h 552769"/>
              <a:gd name="connsiteX31" fmla="*/ 485233 w 606580"/>
              <a:gd name="connsiteY31" fmla="*/ 407686 h 552769"/>
              <a:gd name="connsiteX32" fmla="*/ 406219 w 606580"/>
              <a:gd name="connsiteY32" fmla="*/ 407686 h 552769"/>
              <a:gd name="connsiteX33" fmla="*/ 395448 w 606580"/>
              <a:gd name="connsiteY33" fmla="*/ 396928 h 552769"/>
              <a:gd name="connsiteX34" fmla="*/ 395448 w 606580"/>
              <a:gd name="connsiteY34" fmla="*/ 318100 h 552769"/>
              <a:gd name="connsiteX35" fmla="*/ 406219 w 606580"/>
              <a:gd name="connsiteY35" fmla="*/ 307342 h 552769"/>
              <a:gd name="connsiteX36" fmla="*/ 263748 w 606580"/>
              <a:gd name="connsiteY36" fmla="*/ 307342 h 552769"/>
              <a:gd name="connsiteX37" fmla="*/ 342762 w 606580"/>
              <a:gd name="connsiteY37" fmla="*/ 307342 h 552769"/>
              <a:gd name="connsiteX38" fmla="*/ 353533 w 606580"/>
              <a:gd name="connsiteY38" fmla="*/ 318100 h 552769"/>
              <a:gd name="connsiteX39" fmla="*/ 353533 w 606580"/>
              <a:gd name="connsiteY39" fmla="*/ 396928 h 552769"/>
              <a:gd name="connsiteX40" fmla="*/ 342762 w 606580"/>
              <a:gd name="connsiteY40" fmla="*/ 407686 h 552769"/>
              <a:gd name="connsiteX41" fmla="*/ 263748 w 606580"/>
              <a:gd name="connsiteY41" fmla="*/ 407686 h 552769"/>
              <a:gd name="connsiteX42" fmla="*/ 252977 w 606580"/>
              <a:gd name="connsiteY42" fmla="*/ 396928 h 552769"/>
              <a:gd name="connsiteX43" fmla="*/ 252977 w 606580"/>
              <a:gd name="connsiteY43" fmla="*/ 318100 h 552769"/>
              <a:gd name="connsiteX44" fmla="*/ 263748 w 606580"/>
              <a:gd name="connsiteY44" fmla="*/ 307342 h 552769"/>
              <a:gd name="connsiteX45" fmla="*/ 121347 w 606580"/>
              <a:gd name="connsiteY45" fmla="*/ 307342 h 552769"/>
              <a:gd name="connsiteX46" fmla="*/ 200361 w 606580"/>
              <a:gd name="connsiteY46" fmla="*/ 307342 h 552769"/>
              <a:gd name="connsiteX47" fmla="*/ 211132 w 606580"/>
              <a:gd name="connsiteY47" fmla="*/ 318100 h 552769"/>
              <a:gd name="connsiteX48" fmla="*/ 211132 w 606580"/>
              <a:gd name="connsiteY48" fmla="*/ 396928 h 552769"/>
              <a:gd name="connsiteX49" fmla="*/ 200361 w 606580"/>
              <a:gd name="connsiteY49" fmla="*/ 407686 h 552769"/>
              <a:gd name="connsiteX50" fmla="*/ 121347 w 606580"/>
              <a:gd name="connsiteY50" fmla="*/ 407686 h 552769"/>
              <a:gd name="connsiteX51" fmla="*/ 110576 w 606580"/>
              <a:gd name="connsiteY51" fmla="*/ 396928 h 552769"/>
              <a:gd name="connsiteX52" fmla="*/ 110576 w 606580"/>
              <a:gd name="connsiteY52" fmla="*/ 318100 h 552769"/>
              <a:gd name="connsiteX53" fmla="*/ 121347 w 606580"/>
              <a:gd name="connsiteY53" fmla="*/ 307342 h 552769"/>
              <a:gd name="connsiteX54" fmla="*/ 298044 w 606580"/>
              <a:gd name="connsiteY54" fmla="*/ 1390 h 552769"/>
              <a:gd name="connsiteX55" fmla="*/ 308629 w 606580"/>
              <a:gd name="connsiteY55" fmla="*/ 1390 h 552769"/>
              <a:gd name="connsiteX56" fmla="*/ 601102 w 606580"/>
              <a:gd name="connsiteY56" fmla="*/ 165839 h 552769"/>
              <a:gd name="connsiteX57" fmla="*/ 606580 w 606580"/>
              <a:gd name="connsiteY57" fmla="*/ 175202 h 552769"/>
              <a:gd name="connsiteX58" fmla="*/ 606580 w 606580"/>
              <a:gd name="connsiteY58" fmla="*/ 549617 h 552769"/>
              <a:gd name="connsiteX59" fmla="*/ 603330 w 606580"/>
              <a:gd name="connsiteY59" fmla="*/ 552769 h 552769"/>
              <a:gd name="connsiteX60" fmla="*/ 538800 w 606580"/>
              <a:gd name="connsiteY60" fmla="*/ 552769 h 552769"/>
              <a:gd name="connsiteX61" fmla="*/ 535551 w 606580"/>
              <a:gd name="connsiteY61" fmla="*/ 549617 h 552769"/>
              <a:gd name="connsiteX62" fmla="*/ 535551 w 606580"/>
              <a:gd name="connsiteY62" fmla="*/ 231842 h 552769"/>
              <a:gd name="connsiteX63" fmla="*/ 71029 w 606580"/>
              <a:gd name="connsiteY63" fmla="*/ 231842 h 552769"/>
              <a:gd name="connsiteX64" fmla="*/ 71029 w 606580"/>
              <a:gd name="connsiteY64" fmla="*/ 549525 h 552769"/>
              <a:gd name="connsiteX65" fmla="*/ 67779 w 606580"/>
              <a:gd name="connsiteY65" fmla="*/ 552769 h 552769"/>
              <a:gd name="connsiteX66" fmla="*/ 3250 w 606580"/>
              <a:gd name="connsiteY66" fmla="*/ 552769 h 552769"/>
              <a:gd name="connsiteX67" fmla="*/ 0 w 606580"/>
              <a:gd name="connsiteY67" fmla="*/ 549525 h 552769"/>
              <a:gd name="connsiteX68" fmla="*/ 0 w 606580"/>
              <a:gd name="connsiteY68" fmla="*/ 175202 h 552769"/>
              <a:gd name="connsiteX69" fmla="*/ 5478 w 606580"/>
              <a:gd name="connsiteY69" fmla="*/ 165839 h 55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6580" h="552769">
                <a:moveTo>
                  <a:pt x="406219" y="452425"/>
                </a:moveTo>
                <a:lnTo>
                  <a:pt x="485233" y="452425"/>
                </a:lnTo>
                <a:cubicBezTo>
                  <a:pt x="491176" y="452425"/>
                  <a:pt x="496004" y="457248"/>
                  <a:pt x="496004" y="463183"/>
                </a:cubicBezTo>
                <a:lnTo>
                  <a:pt x="496004" y="542104"/>
                </a:lnTo>
                <a:cubicBezTo>
                  <a:pt x="496004" y="548040"/>
                  <a:pt x="491176" y="552769"/>
                  <a:pt x="485233" y="552769"/>
                </a:cubicBezTo>
                <a:lnTo>
                  <a:pt x="406219" y="552769"/>
                </a:lnTo>
                <a:cubicBezTo>
                  <a:pt x="400276" y="552769"/>
                  <a:pt x="395448" y="548040"/>
                  <a:pt x="395448" y="542104"/>
                </a:cubicBezTo>
                <a:lnTo>
                  <a:pt x="395448" y="463183"/>
                </a:lnTo>
                <a:cubicBezTo>
                  <a:pt x="395448" y="457248"/>
                  <a:pt x="400276" y="452425"/>
                  <a:pt x="406219" y="452425"/>
                </a:cubicBezTo>
                <a:close/>
                <a:moveTo>
                  <a:pt x="263748" y="452425"/>
                </a:moveTo>
                <a:lnTo>
                  <a:pt x="342762" y="452425"/>
                </a:lnTo>
                <a:cubicBezTo>
                  <a:pt x="348705" y="452425"/>
                  <a:pt x="353533" y="457248"/>
                  <a:pt x="353533" y="463183"/>
                </a:cubicBezTo>
                <a:lnTo>
                  <a:pt x="353533" y="542104"/>
                </a:lnTo>
                <a:cubicBezTo>
                  <a:pt x="353533" y="548040"/>
                  <a:pt x="348705" y="552769"/>
                  <a:pt x="342762" y="552769"/>
                </a:cubicBezTo>
                <a:lnTo>
                  <a:pt x="263748" y="552769"/>
                </a:lnTo>
                <a:cubicBezTo>
                  <a:pt x="257805" y="552769"/>
                  <a:pt x="252977" y="548040"/>
                  <a:pt x="252977" y="542104"/>
                </a:cubicBezTo>
                <a:lnTo>
                  <a:pt x="252977" y="463183"/>
                </a:lnTo>
                <a:cubicBezTo>
                  <a:pt x="252977" y="457248"/>
                  <a:pt x="257805" y="452425"/>
                  <a:pt x="263748" y="452425"/>
                </a:cubicBezTo>
                <a:close/>
                <a:moveTo>
                  <a:pt x="121347" y="452425"/>
                </a:moveTo>
                <a:lnTo>
                  <a:pt x="200361" y="452425"/>
                </a:lnTo>
                <a:cubicBezTo>
                  <a:pt x="206304" y="452425"/>
                  <a:pt x="211132" y="457248"/>
                  <a:pt x="211132" y="463183"/>
                </a:cubicBezTo>
                <a:lnTo>
                  <a:pt x="211132" y="542104"/>
                </a:lnTo>
                <a:cubicBezTo>
                  <a:pt x="211132" y="548040"/>
                  <a:pt x="206304" y="552769"/>
                  <a:pt x="200361" y="552769"/>
                </a:cubicBezTo>
                <a:lnTo>
                  <a:pt x="121347" y="552769"/>
                </a:lnTo>
                <a:cubicBezTo>
                  <a:pt x="115404" y="552769"/>
                  <a:pt x="110576" y="548040"/>
                  <a:pt x="110576" y="542104"/>
                </a:cubicBezTo>
                <a:lnTo>
                  <a:pt x="110576" y="463183"/>
                </a:lnTo>
                <a:cubicBezTo>
                  <a:pt x="110576" y="457248"/>
                  <a:pt x="115404" y="452425"/>
                  <a:pt x="121347" y="452425"/>
                </a:cubicBezTo>
                <a:close/>
                <a:moveTo>
                  <a:pt x="406219" y="307342"/>
                </a:moveTo>
                <a:lnTo>
                  <a:pt x="485233" y="307342"/>
                </a:lnTo>
                <a:cubicBezTo>
                  <a:pt x="491176" y="307342"/>
                  <a:pt x="496004" y="312165"/>
                  <a:pt x="496004" y="318100"/>
                </a:cubicBezTo>
                <a:lnTo>
                  <a:pt x="496004" y="396928"/>
                </a:lnTo>
                <a:cubicBezTo>
                  <a:pt x="496004" y="402864"/>
                  <a:pt x="491176" y="407686"/>
                  <a:pt x="485233" y="407686"/>
                </a:cubicBezTo>
                <a:lnTo>
                  <a:pt x="406219" y="407686"/>
                </a:lnTo>
                <a:cubicBezTo>
                  <a:pt x="400276" y="407686"/>
                  <a:pt x="395448" y="402864"/>
                  <a:pt x="395448" y="396928"/>
                </a:cubicBezTo>
                <a:lnTo>
                  <a:pt x="395448" y="318100"/>
                </a:lnTo>
                <a:cubicBezTo>
                  <a:pt x="395448" y="312165"/>
                  <a:pt x="400276" y="307342"/>
                  <a:pt x="406219" y="307342"/>
                </a:cubicBezTo>
                <a:close/>
                <a:moveTo>
                  <a:pt x="263748" y="307342"/>
                </a:moveTo>
                <a:lnTo>
                  <a:pt x="342762" y="307342"/>
                </a:lnTo>
                <a:cubicBezTo>
                  <a:pt x="348705" y="307342"/>
                  <a:pt x="353533" y="312165"/>
                  <a:pt x="353533" y="318100"/>
                </a:cubicBezTo>
                <a:lnTo>
                  <a:pt x="353533" y="396928"/>
                </a:lnTo>
                <a:cubicBezTo>
                  <a:pt x="353533" y="402864"/>
                  <a:pt x="348705" y="407686"/>
                  <a:pt x="342762" y="407686"/>
                </a:cubicBezTo>
                <a:lnTo>
                  <a:pt x="263748" y="407686"/>
                </a:lnTo>
                <a:cubicBezTo>
                  <a:pt x="257805" y="407686"/>
                  <a:pt x="252977" y="402864"/>
                  <a:pt x="252977" y="396928"/>
                </a:cubicBezTo>
                <a:lnTo>
                  <a:pt x="252977" y="318100"/>
                </a:lnTo>
                <a:cubicBezTo>
                  <a:pt x="252977" y="312165"/>
                  <a:pt x="257805" y="307342"/>
                  <a:pt x="263748" y="307342"/>
                </a:cubicBezTo>
                <a:close/>
                <a:moveTo>
                  <a:pt x="121347" y="307342"/>
                </a:moveTo>
                <a:lnTo>
                  <a:pt x="200361" y="307342"/>
                </a:lnTo>
                <a:cubicBezTo>
                  <a:pt x="206304" y="307342"/>
                  <a:pt x="211132" y="312165"/>
                  <a:pt x="211132" y="318100"/>
                </a:cubicBezTo>
                <a:lnTo>
                  <a:pt x="211132" y="396928"/>
                </a:lnTo>
                <a:cubicBezTo>
                  <a:pt x="211132" y="402864"/>
                  <a:pt x="206304" y="407686"/>
                  <a:pt x="200361" y="407686"/>
                </a:cubicBezTo>
                <a:lnTo>
                  <a:pt x="121347" y="407686"/>
                </a:lnTo>
                <a:cubicBezTo>
                  <a:pt x="115404" y="407686"/>
                  <a:pt x="110576" y="402864"/>
                  <a:pt x="110576" y="396928"/>
                </a:cubicBezTo>
                <a:lnTo>
                  <a:pt x="110576" y="318100"/>
                </a:lnTo>
                <a:cubicBezTo>
                  <a:pt x="110576" y="312165"/>
                  <a:pt x="115404" y="307342"/>
                  <a:pt x="121347" y="307342"/>
                </a:cubicBezTo>
                <a:close/>
                <a:moveTo>
                  <a:pt x="298044" y="1390"/>
                </a:moveTo>
                <a:cubicBezTo>
                  <a:pt x="301294" y="-464"/>
                  <a:pt x="305286" y="-464"/>
                  <a:pt x="308629" y="1390"/>
                </a:cubicBezTo>
                <a:lnTo>
                  <a:pt x="601102" y="165839"/>
                </a:lnTo>
                <a:cubicBezTo>
                  <a:pt x="604537" y="167693"/>
                  <a:pt x="606580" y="171309"/>
                  <a:pt x="606580" y="175202"/>
                </a:cubicBezTo>
                <a:lnTo>
                  <a:pt x="606580" y="549617"/>
                </a:lnTo>
                <a:cubicBezTo>
                  <a:pt x="606580" y="551379"/>
                  <a:pt x="605187" y="552769"/>
                  <a:pt x="603330" y="552769"/>
                </a:cubicBezTo>
                <a:lnTo>
                  <a:pt x="538800" y="552769"/>
                </a:lnTo>
                <a:cubicBezTo>
                  <a:pt x="537036" y="552769"/>
                  <a:pt x="535551" y="551379"/>
                  <a:pt x="535551" y="549617"/>
                </a:cubicBezTo>
                <a:lnTo>
                  <a:pt x="535551" y="231842"/>
                </a:lnTo>
                <a:lnTo>
                  <a:pt x="71029" y="231842"/>
                </a:lnTo>
                <a:lnTo>
                  <a:pt x="71029" y="549525"/>
                </a:lnTo>
                <a:cubicBezTo>
                  <a:pt x="71029" y="551379"/>
                  <a:pt x="69544" y="552769"/>
                  <a:pt x="67779" y="552769"/>
                </a:cubicBezTo>
                <a:lnTo>
                  <a:pt x="3250" y="552769"/>
                </a:lnTo>
                <a:cubicBezTo>
                  <a:pt x="1486" y="552769"/>
                  <a:pt x="0" y="551379"/>
                  <a:pt x="0" y="549525"/>
                </a:cubicBezTo>
                <a:lnTo>
                  <a:pt x="0" y="175202"/>
                </a:lnTo>
                <a:cubicBezTo>
                  <a:pt x="0" y="171309"/>
                  <a:pt x="2136" y="167693"/>
                  <a:pt x="5478" y="1658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Freeform 12"/>
          <p:cNvSpPr/>
          <p:nvPr userDrawn="1"/>
        </p:nvSpPr>
        <p:spPr bwMode="auto">
          <a:xfrm>
            <a:off x="6900191" y="3381340"/>
            <a:ext cx="1505801" cy="1737465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8" name="stethoscope_291360"/>
          <p:cNvSpPr>
            <a:spLocks noChangeAspect="1"/>
          </p:cNvSpPr>
          <p:nvPr userDrawn="1"/>
        </p:nvSpPr>
        <p:spPr bwMode="auto">
          <a:xfrm>
            <a:off x="7247707" y="3851701"/>
            <a:ext cx="843073" cy="768282"/>
          </a:xfrm>
          <a:custGeom>
            <a:avLst/>
            <a:gdLst>
              <a:gd name="connsiteX0" fmla="*/ 406219 w 606580"/>
              <a:gd name="connsiteY0" fmla="*/ 452425 h 552769"/>
              <a:gd name="connsiteX1" fmla="*/ 485233 w 606580"/>
              <a:gd name="connsiteY1" fmla="*/ 452425 h 552769"/>
              <a:gd name="connsiteX2" fmla="*/ 496004 w 606580"/>
              <a:gd name="connsiteY2" fmla="*/ 463183 h 552769"/>
              <a:gd name="connsiteX3" fmla="*/ 496004 w 606580"/>
              <a:gd name="connsiteY3" fmla="*/ 542104 h 552769"/>
              <a:gd name="connsiteX4" fmla="*/ 485233 w 606580"/>
              <a:gd name="connsiteY4" fmla="*/ 552769 h 552769"/>
              <a:gd name="connsiteX5" fmla="*/ 406219 w 606580"/>
              <a:gd name="connsiteY5" fmla="*/ 552769 h 552769"/>
              <a:gd name="connsiteX6" fmla="*/ 395448 w 606580"/>
              <a:gd name="connsiteY6" fmla="*/ 542104 h 552769"/>
              <a:gd name="connsiteX7" fmla="*/ 395448 w 606580"/>
              <a:gd name="connsiteY7" fmla="*/ 463183 h 552769"/>
              <a:gd name="connsiteX8" fmla="*/ 406219 w 606580"/>
              <a:gd name="connsiteY8" fmla="*/ 452425 h 552769"/>
              <a:gd name="connsiteX9" fmla="*/ 263748 w 606580"/>
              <a:gd name="connsiteY9" fmla="*/ 452425 h 552769"/>
              <a:gd name="connsiteX10" fmla="*/ 342762 w 606580"/>
              <a:gd name="connsiteY10" fmla="*/ 452425 h 552769"/>
              <a:gd name="connsiteX11" fmla="*/ 353533 w 606580"/>
              <a:gd name="connsiteY11" fmla="*/ 463183 h 552769"/>
              <a:gd name="connsiteX12" fmla="*/ 353533 w 606580"/>
              <a:gd name="connsiteY12" fmla="*/ 542104 h 552769"/>
              <a:gd name="connsiteX13" fmla="*/ 342762 w 606580"/>
              <a:gd name="connsiteY13" fmla="*/ 552769 h 552769"/>
              <a:gd name="connsiteX14" fmla="*/ 263748 w 606580"/>
              <a:gd name="connsiteY14" fmla="*/ 552769 h 552769"/>
              <a:gd name="connsiteX15" fmla="*/ 252977 w 606580"/>
              <a:gd name="connsiteY15" fmla="*/ 542104 h 552769"/>
              <a:gd name="connsiteX16" fmla="*/ 252977 w 606580"/>
              <a:gd name="connsiteY16" fmla="*/ 463183 h 552769"/>
              <a:gd name="connsiteX17" fmla="*/ 263748 w 606580"/>
              <a:gd name="connsiteY17" fmla="*/ 452425 h 552769"/>
              <a:gd name="connsiteX18" fmla="*/ 121347 w 606580"/>
              <a:gd name="connsiteY18" fmla="*/ 452425 h 552769"/>
              <a:gd name="connsiteX19" fmla="*/ 200361 w 606580"/>
              <a:gd name="connsiteY19" fmla="*/ 452425 h 552769"/>
              <a:gd name="connsiteX20" fmla="*/ 211132 w 606580"/>
              <a:gd name="connsiteY20" fmla="*/ 463183 h 552769"/>
              <a:gd name="connsiteX21" fmla="*/ 211132 w 606580"/>
              <a:gd name="connsiteY21" fmla="*/ 542104 h 552769"/>
              <a:gd name="connsiteX22" fmla="*/ 200361 w 606580"/>
              <a:gd name="connsiteY22" fmla="*/ 552769 h 552769"/>
              <a:gd name="connsiteX23" fmla="*/ 121347 w 606580"/>
              <a:gd name="connsiteY23" fmla="*/ 552769 h 552769"/>
              <a:gd name="connsiteX24" fmla="*/ 110576 w 606580"/>
              <a:gd name="connsiteY24" fmla="*/ 542104 h 552769"/>
              <a:gd name="connsiteX25" fmla="*/ 110576 w 606580"/>
              <a:gd name="connsiteY25" fmla="*/ 463183 h 552769"/>
              <a:gd name="connsiteX26" fmla="*/ 121347 w 606580"/>
              <a:gd name="connsiteY26" fmla="*/ 452425 h 552769"/>
              <a:gd name="connsiteX27" fmla="*/ 406219 w 606580"/>
              <a:gd name="connsiteY27" fmla="*/ 307342 h 552769"/>
              <a:gd name="connsiteX28" fmla="*/ 485233 w 606580"/>
              <a:gd name="connsiteY28" fmla="*/ 307342 h 552769"/>
              <a:gd name="connsiteX29" fmla="*/ 496004 w 606580"/>
              <a:gd name="connsiteY29" fmla="*/ 318100 h 552769"/>
              <a:gd name="connsiteX30" fmla="*/ 496004 w 606580"/>
              <a:gd name="connsiteY30" fmla="*/ 396928 h 552769"/>
              <a:gd name="connsiteX31" fmla="*/ 485233 w 606580"/>
              <a:gd name="connsiteY31" fmla="*/ 407686 h 552769"/>
              <a:gd name="connsiteX32" fmla="*/ 406219 w 606580"/>
              <a:gd name="connsiteY32" fmla="*/ 407686 h 552769"/>
              <a:gd name="connsiteX33" fmla="*/ 395448 w 606580"/>
              <a:gd name="connsiteY33" fmla="*/ 396928 h 552769"/>
              <a:gd name="connsiteX34" fmla="*/ 395448 w 606580"/>
              <a:gd name="connsiteY34" fmla="*/ 318100 h 552769"/>
              <a:gd name="connsiteX35" fmla="*/ 406219 w 606580"/>
              <a:gd name="connsiteY35" fmla="*/ 307342 h 552769"/>
              <a:gd name="connsiteX36" fmla="*/ 263748 w 606580"/>
              <a:gd name="connsiteY36" fmla="*/ 307342 h 552769"/>
              <a:gd name="connsiteX37" fmla="*/ 342762 w 606580"/>
              <a:gd name="connsiteY37" fmla="*/ 307342 h 552769"/>
              <a:gd name="connsiteX38" fmla="*/ 353533 w 606580"/>
              <a:gd name="connsiteY38" fmla="*/ 318100 h 552769"/>
              <a:gd name="connsiteX39" fmla="*/ 353533 w 606580"/>
              <a:gd name="connsiteY39" fmla="*/ 396928 h 552769"/>
              <a:gd name="connsiteX40" fmla="*/ 342762 w 606580"/>
              <a:gd name="connsiteY40" fmla="*/ 407686 h 552769"/>
              <a:gd name="connsiteX41" fmla="*/ 263748 w 606580"/>
              <a:gd name="connsiteY41" fmla="*/ 407686 h 552769"/>
              <a:gd name="connsiteX42" fmla="*/ 252977 w 606580"/>
              <a:gd name="connsiteY42" fmla="*/ 396928 h 552769"/>
              <a:gd name="connsiteX43" fmla="*/ 252977 w 606580"/>
              <a:gd name="connsiteY43" fmla="*/ 318100 h 552769"/>
              <a:gd name="connsiteX44" fmla="*/ 263748 w 606580"/>
              <a:gd name="connsiteY44" fmla="*/ 307342 h 552769"/>
              <a:gd name="connsiteX45" fmla="*/ 121347 w 606580"/>
              <a:gd name="connsiteY45" fmla="*/ 307342 h 552769"/>
              <a:gd name="connsiteX46" fmla="*/ 200361 w 606580"/>
              <a:gd name="connsiteY46" fmla="*/ 307342 h 552769"/>
              <a:gd name="connsiteX47" fmla="*/ 211132 w 606580"/>
              <a:gd name="connsiteY47" fmla="*/ 318100 h 552769"/>
              <a:gd name="connsiteX48" fmla="*/ 211132 w 606580"/>
              <a:gd name="connsiteY48" fmla="*/ 396928 h 552769"/>
              <a:gd name="connsiteX49" fmla="*/ 200361 w 606580"/>
              <a:gd name="connsiteY49" fmla="*/ 407686 h 552769"/>
              <a:gd name="connsiteX50" fmla="*/ 121347 w 606580"/>
              <a:gd name="connsiteY50" fmla="*/ 407686 h 552769"/>
              <a:gd name="connsiteX51" fmla="*/ 110576 w 606580"/>
              <a:gd name="connsiteY51" fmla="*/ 396928 h 552769"/>
              <a:gd name="connsiteX52" fmla="*/ 110576 w 606580"/>
              <a:gd name="connsiteY52" fmla="*/ 318100 h 552769"/>
              <a:gd name="connsiteX53" fmla="*/ 121347 w 606580"/>
              <a:gd name="connsiteY53" fmla="*/ 307342 h 552769"/>
              <a:gd name="connsiteX54" fmla="*/ 298044 w 606580"/>
              <a:gd name="connsiteY54" fmla="*/ 1390 h 552769"/>
              <a:gd name="connsiteX55" fmla="*/ 308629 w 606580"/>
              <a:gd name="connsiteY55" fmla="*/ 1390 h 552769"/>
              <a:gd name="connsiteX56" fmla="*/ 601102 w 606580"/>
              <a:gd name="connsiteY56" fmla="*/ 165839 h 552769"/>
              <a:gd name="connsiteX57" fmla="*/ 606580 w 606580"/>
              <a:gd name="connsiteY57" fmla="*/ 175202 h 552769"/>
              <a:gd name="connsiteX58" fmla="*/ 606580 w 606580"/>
              <a:gd name="connsiteY58" fmla="*/ 549617 h 552769"/>
              <a:gd name="connsiteX59" fmla="*/ 603330 w 606580"/>
              <a:gd name="connsiteY59" fmla="*/ 552769 h 552769"/>
              <a:gd name="connsiteX60" fmla="*/ 538800 w 606580"/>
              <a:gd name="connsiteY60" fmla="*/ 552769 h 552769"/>
              <a:gd name="connsiteX61" fmla="*/ 535551 w 606580"/>
              <a:gd name="connsiteY61" fmla="*/ 549617 h 552769"/>
              <a:gd name="connsiteX62" fmla="*/ 535551 w 606580"/>
              <a:gd name="connsiteY62" fmla="*/ 231842 h 552769"/>
              <a:gd name="connsiteX63" fmla="*/ 71029 w 606580"/>
              <a:gd name="connsiteY63" fmla="*/ 231842 h 552769"/>
              <a:gd name="connsiteX64" fmla="*/ 71029 w 606580"/>
              <a:gd name="connsiteY64" fmla="*/ 549525 h 552769"/>
              <a:gd name="connsiteX65" fmla="*/ 67779 w 606580"/>
              <a:gd name="connsiteY65" fmla="*/ 552769 h 552769"/>
              <a:gd name="connsiteX66" fmla="*/ 3250 w 606580"/>
              <a:gd name="connsiteY66" fmla="*/ 552769 h 552769"/>
              <a:gd name="connsiteX67" fmla="*/ 0 w 606580"/>
              <a:gd name="connsiteY67" fmla="*/ 549525 h 552769"/>
              <a:gd name="connsiteX68" fmla="*/ 0 w 606580"/>
              <a:gd name="connsiteY68" fmla="*/ 175202 h 552769"/>
              <a:gd name="connsiteX69" fmla="*/ 5478 w 606580"/>
              <a:gd name="connsiteY69" fmla="*/ 165839 h 55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6580" h="552769">
                <a:moveTo>
                  <a:pt x="406219" y="452425"/>
                </a:moveTo>
                <a:lnTo>
                  <a:pt x="485233" y="452425"/>
                </a:lnTo>
                <a:cubicBezTo>
                  <a:pt x="491176" y="452425"/>
                  <a:pt x="496004" y="457248"/>
                  <a:pt x="496004" y="463183"/>
                </a:cubicBezTo>
                <a:lnTo>
                  <a:pt x="496004" y="542104"/>
                </a:lnTo>
                <a:cubicBezTo>
                  <a:pt x="496004" y="548040"/>
                  <a:pt x="491176" y="552769"/>
                  <a:pt x="485233" y="552769"/>
                </a:cubicBezTo>
                <a:lnTo>
                  <a:pt x="406219" y="552769"/>
                </a:lnTo>
                <a:cubicBezTo>
                  <a:pt x="400276" y="552769"/>
                  <a:pt x="395448" y="548040"/>
                  <a:pt x="395448" y="542104"/>
                </a:cubicBezTo>
                <a:lnTo>
                  <a:pt x="395448" y="463183"/>
                </a:lnTo>
                <a:cubicBezTo>
                  <a:pt x="395448" y="457248"/>
                  <a:pt x="400276" y="452425"/>
                  <a:pt x="406219" y="452425"/>
                </a:cubicBezTo>
                <a:close/>
                <a:moveTo>
                  <a:pt x="263748" y="452425"/>
                </a:moveTo>
                <a:lnTo>
                  <a:pt x="342762" y="452425"/>
                </a:lnTo>
                <a:cubicBezTo>
                  <a:pt x="348705" y="452425"/>
                  <a:pt x="353533" y="457248"/>
                  <a:pt x="353533" y="463183"/>
                </a:cubicBezTo>
                <a:lnTo>
                  <a:pt x="353533" y="542104"/>
                </a:lnTo>
                <a:cubicBezTo>
                  <a:pt x="353533" y="548040"/>
                  <a:pt x="348705" y="552769"/>
                  <a:pt x="342762" y="552769"/>
                </a:cubicBezTo>
                <a:lnTo>
                  <a:pt x="263748" y="552769"/>
                </a:lnTo>
                <a:cubicBezTo>
                  <a:pt x="257805" y="552769"/>
                  <a:pt x="252977" y="548040"/>
                  <a:pt x="252977" y="542104"/>
                </a:cubicBezTo>
                <a:lnTo>
                  <a:pt x="252977" y="463183"/>
                </a:lnTo>
                <a:cubicBezTo>
                  <a:pt x="252977" y="457248"/>
                  <a:pt x="257805" y="452425"/>
                  <a:pt x="263748" y="452425"/>
                </a:cubicBezTo>
                <a:close/>
                <a:moveTo>
                  <a:pt x="121347" y="452425"/>
                </a:moveTo>
                <a:lnTo>
                  <a:pt x="200361" y="452425"/>
                </a:lnTo>
                <a:cubicBezTo>
                  <a:pt x="206304" y="452425"/>
                  <a:pt x="211132" y="457248"/>
                  <a:pt x="211132" y="463183"/>
                </a:cubicBezTo>
                <a:lnTo>
                  <a:pt x="211132" y="542104"/>
                </a:lnTo>
                <a:cubicBezTo>
                  <a:pt x="211132" y="548040"/>
                  <a:pt x="206304" y="552769"/>
                  <a:pt x="200361" y="552769"/>
                </a:cubicBezTo>
                <a:lnTo>
                  <a:pt x="121347" y="552769"/>
                </a:lnTo>
                <a:cubicBezTo>
                  <a:pt x="115404" y="552769"/>
                  <a:pt x="110576" y="548040"/>
                  <a:pt x="110576" y="542104"/>
                </a:cubicBezTo>
                <a:lnTo>
                  <a:pt x="110576" y="463183"/>
                </a:lnTo>
                <a:cubicBezTo>
                  <a:pt x="110576" y="457248"/>
                  <a:pt x="115404" y="452425"/>
                  <a:pt x="121347" y="452425"/>
                </a:cubicBezTo>
                <a:close/>
                <a:moveTo>
                  <a:pt x="406219" y="307342"/>
                </a:moveTo>
                <a:lnTo>
                  <a:pt x="485233" y="307342"/>
                </a:lnTo>
                <a:cubicBezTo>
                  <a:pt x="491176" y="307342"/>
                  <a:pt x="496004" y="312165"/>
                  <a:pt x="496004" y="318100"/>
                </a:cubicBezTo>
                <a:lnTo>
                  <a:pt x="496004" y="396928"/>
                </a:lnTo>
                <a:cubicBezTo>
                  <a:pt x="496004" y="402864"/>
                  <a:pt x="491176" y="407686"/>
                  <a:pt x="485233" y="407686"/>
                </a:cubicBezTo>
                <a:lnTo>
                  <a:pt x="406219" y="407686"/>
                </a:lnTo>
                <a:cubicBezTo>
                  <a:pt x="400276" y="407686"/>
                  <a:pt x="395448" y="402864"/>
                  <a:pt x="395448" y="396928"/>
                </a:cubicBezTo>
                <a:lnTo>
                  <a:pt x="395448" y="318100"/>
                </a:lnTo>
                <a:cubicBezTo>
                  <a:pt x="395448" y="312165"/>
                  <a:pt x="400276" y="307342"/>
                  <a:pt x="406219" y="307342"/>
                </a:cubicBezTo>
                <a:close/>
                <a:moveTo>
                  <a:pt x="263748" y="307342"/>
                </a:moveTo>
                <a:lnTo>
                  <a:pt x="342762" y="307342"/>
                </a:lnTo>
                <a:cubicBezTo>
                  <a:pt x="348705" y="307342"/>
                  <a:pt x="353533" y="312165"/>
                  <a:pt x="353533" y="318100"/>
                </a:cubicBezTo>
                <a:lnTo>
                  <a:pt x="353533" y="396928"/>
                </a:lnTo>
                <a:cubicBezTo>
                  <a:pt x="353533" y="402864"/>
                  <a:pt x="348705" y="407686"/>
                  <a:pt x="342762" y="407686"/>
                </a:cubicBezTo>
                <a:lnTo>
                  <a:pt x="263748" y="407686"/>
                </a:lnTo>
                <a:cubicBezTo>
                  <a:pt x="257805" y="407686"/>
                  <a:pt x="252977" y="402864"/>
                  <a:pt x="252977" y="396928"/>
                </a:cubicBezTo>
                <a:lnTo>
                  <a:pt x="252977" y="318100"/>
                </a:lnTo>
                <a:cubicBezTo>
                  <a:pt x="252977" y="312165"/>
                  <a:pt x="257805" y="307342"/>
                  <a:pt x="263748" y="307342"/>
                </a:cubicBezTo>
                <a:close/>
                <a:moveTo>
                  <a:pt x="121347" y="307342"/>
                </a:moveTo>
                <a:lnTo>
                  <a:pt x="200361" y="307342"/>
                </a:lnTo>
                <a:cubicBezTo>
                  <a:pt x="206304" y="307342"/>
                  <a:pt x="211132" y="312165"/>
                  <a:pt x="211132" y="318100"/>
                </a:cubicBezTo>
                <a:lnTo>
                  <a:pt x="211132" y="396928"/>
                </a:lnTo>
                <a:cubicBezTo>
                  <a:pt x="211132" y="402864"/>
                  <a:pt x="206304" y="407686"/>
                  <a:pt x="200361" y="407686"/>
                </a:cubicBezTo>
                <a:lnTo>
                  <a:pt x="121347" y="407686"/>
                </a:lnTo>
                <a:cubicBezTo>
                  <a:pt x="115404" y="407686"/>
                  <a:pt x="110576" y="402864"/>
                  <a:pt x="110576" y="396928"/>
                </a:cubicBezTo>
                <a:lnTo>
                  <a:pt x="110576" y="318100"/>
                </a:lnTo>
                <a:cubicBezTo>
                  <a:pt x="110576" y="312165"/>
                  <a:pt x="115404" y="307342"/>
                  <a:pt x="121347" y="307342"/>
                </a:cubicBezTo>
                <a:close/>
                <a:moveTo>
                  <a:pt x="298044" y="1390"/>
                </a:moveTo>
                <a:cubicBezTo>
                  <a:pt x="301294" y="-464"/>
                  <a:pt x="305286" y="-464"/>
                  <a:pt x="308629" y="1390"/>
                </a:cubicBezTo>
                <a:lnTo>
                  <a:pt x="601102" y="165839"/>
                </a:lnTo>
                <a:cubicBezTo>
                  <a:pt x="604537" y="167693"/>
                  <a:pt x="606580" y="171309"/>
                  <a:pt x="606580" y="175202"/>
                </a:cubicBezTo>
                <a:lnTo>
                  <a:pt x="606580" y="549617"/>
                </a:lnTo>
                <a:cubicBezTo>
                  <a:pt x="606580" y="551379"/>
                  <a:pt x="605187" y="552769"/>
                  <a:pt x="603330" y="552769"/>
                </a:cubicBezTo>
                <a:lnTo>
                  <a:pt x="538800" y="552769"/>
                </a:lnTo>
                <a:cubicBezTo>
                  <a:pt x="537036" y="552769"/>
                  <a:pt x="535551" y="551379"/>
                  <a:pt x="535551" y="549617"/>
                </a:cubicBezTo>
                <a:lnTo>
                  <a:pt x="535551" y="231842"/>
                </a:lnTo>
                <a:lnTo>
                  <a:pt x="71029" y="231842"/>
                </a:lnTo>
                <a:lnTo>
                  <a:pt x="71029" y="549525"/>
                </a:lnTo>
                <a:cubicBezTo>
                  <a:pt x="71029" y="551379"/>
                  <a:pt x="69544" y="552769"/>
                  <a:pt x="67779" y="552769"/>
                </a:cubicBezTo>
                <a:lnTo>
                  <a:pt x="3250" y="552769"/>
                </a:lnTo>
                <a:cubicBezTo>
                  <a:pt x="1486" y="552769"/>
                  <a:pt x="0" y="551379"/>
                  <a:pt x="0" y="549525"/>
                </a:cubicBezTo>
                <a:lnTo>
                  <a:pt x="0" y="175202"/>
                </a:lnTo>
                <a:cubicBezTo>
                  <a:pt x="0" y="171309"/>
                  <a:pt x="2136" y="167693"/>
                  <a:pt x="5478" y="1658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011735" y="339846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下步工作计划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011735" y="4079066"/>
            <a:ext cx="4535487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</a:t>
            </a:r>
          </a:p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 to be used in a wider field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011735" y="2482009"/>
            <a:ext cx="208262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000" b="1" dirty="0">
                <a:gradFill>
                  <a:gsLst>
                    <a:gs pos="50000">
                      <a:schemeClr val="accent1"/>
                    </a:gs>
                    <a:gs pos="50000">
                      <a:schemeClr val="accent2"/>
                    </a:gs>
                  </a:gsLst>
                  <a:lin ang="5400000" scaled="1"/>
                </a:gradFill>
                <a:latin typeface="Century Gothic" panose="020B0502020202020204" pitchFamily="34" charset="0"/>
                <a:ea typeface="时尚中黑简体" panose="01010104010101010101" pitchFamily="2" charset="-122"/>
              </a:rPr>
              <a:t>PART 04</a:t>
            </a:r>
            <a:endParaRPr lang="zh-CN" altLang="en-US" sz="4000" b="1" dirty="0">
              <a:gradFill>
                <a:gsLst>
                  <a:gs pos="50000">
                    <a:schemeClr val="accent1"/>
                  </a:gs>
                  <a:gs pos="50000">
                    <a:schemeClr val="accent2"/>
                  </a:gs>
                </a:gsLst>
                <a:lin ang="5400000" scaled="1"/>
              </a:gradFill>
              <a:latin typeface="Century Gothic" panose="020B0502020202020204" pitchFamily="34" charset="0"/>
              <a:ea typeface="时尚中黑简体" panose="0101010401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151435" y="3281478"/>
            <a:ext cx="709987" cy="0"/>
          </a:xfrm>
          <a:prstGeom prst="line">
            <a:avLst/>
          </a:prstGeom>
          <a:ln w="2857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 12_1"/>
          <p:cNvSpPr/>
          <p:nvPr userDrawn="1"/>
        </p:nvSpPr>
        <p:spPr bwMode="auto">
          <a:xfrm>
            <a:off x="3301041" y="3750260"/>
            <a:ext cx="1696243" cy="1957203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12"/>
          <p:cNvSpPr/>
          <p:nvPr userDrawn="1"/>
        </p:nvSpPr>
        <p:spPr bwMode="auto">
          <a:xfrm>
            <a:off x="3396261" y="3860130"/>
            <a:ext cx="1505801" cy="1737465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3" name="Freeform 12"/>
          <p:cNvSpPr/>
          <p:nvPr/>
        </p:nvSpPr>
        <p:spPr bwMode="auto">
          <a:xfrm>
            <a:off x="1843871" y="1298229"/>
            <a:ext cx="2168181" cy="2501748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29000">
                <a:schemeClr val="accent2"/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4" name="stethoscope_291360"/>
          <p:cNvSpPr>
            <a:spLocks noChangeAspect="1"/>
          </p:cNvSpPr>
          <p:nvPr userDrawn="1"/>
        </p:nvSpPr>
        <p:spPr bwMode="auto">
          <a:xfrm>
            <a:off x="2389644" y="1966640"/>
            <a:ext cx="1178386" cy="1134833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" name="stethoscope_291360"/>
          <p:cNvSpPr>
            <a:spLocks noChangeAspect="1"/>
          </p:cNvSpPr>
          <p:nvPr userDrawn="1"/>
        </p:nvSpPr>
        <p:spPr bwMode="auto">
          <a:xfrm>
            <a:off x="3743777" y="4330491"/>
            <a:ext cx="843073" cy="768282"/>
          </a:xfrm>
          <a:custGeom>
            <a:avLst/>
            <a:gdLst>
              <a:gd name="connsiteX0" fmla="*/ 406219 w 606580"/>
              <a:gd name="connsiteY0" fmla="*/ 452425 h 552769"/>
              <a:gd name="connsiteX1" fmla="*/ 485233 w 606580"/>
              <a:gd name="connsiteY1" fmla="*/ 452425 h 552769"/>
              <a:gd name="connsiteX2" fmla="*/ 496004 w 606580"/>
              <a:gd name="connsiteY2" fmla="*/ 463183 h 552769"/>
              <a:gd name="connsiteX3" fmla="*/ 496004 w 606580"/>
              <a:gd name="connsiteY3" fmla="*/ 542104 h 552769"/>
              <a:gd name="connsiteX4" fmla="*/ 485233 w 606580"/>
              <a:gd name="connsiteY4" fmla="*/ 552769 h 552769"/>
              <a:gd name="connsiteX5" fmla="*/ 406219 w 606580"/>
              <a:gd name="connsiteY5" fmla="*/ 552769 h 552769"/>
              <a:gd name="connsiteX6" fmla="*/ 395448 w 606580"/>
              <a:gd name="connsiteY6" fmla="*/ 542104 h 552769"/>
              <a:gd name="connsiteX7" fmla="*/ 395448 w 606580"/>
              <a:gd name="connsiteY7" fmla="*/ 463183 h 552769"/>
              <a:gd name="connsiteX8" fmla="*/ 406219 w 606580"/>
              <a:gd name="connsiteY8" fmla="*/ 452425 h 552769"/>
              <a:gd name="connsiteX9" fmla="*/ 263748 w 606580"/>
              <a:gd name="connsiteY9" fmla="*/ 452425 h 552769"/>
              <a:gd name="connsiteX10" fmla="*/ 342762 w 606580"/>
              <a:gd name="connsiteY10" fmla="*/ 452425 h 552769"/>
              <a:gd name="connsiteX11" fmla="*/ 353533 w 606580"/>
              <a:gd name="connsiteY11" fmla="*/ 463183 h 552769"/>
              <a:gd name="connsiteX12" fmla="*/ 353533 w 606580"/>
              <a:gd name="connsiteY12" fmla="*/ 542104 h 552769"/>
              <a:gd name="connsiteX13" fmla="*/ 342762 w 606580"/>
              <a:gd name="connsiteY13" fmla="*/ 552769 h 552769"/>
              <a:gd name="connsiteX14" fmla="*/ 263748 w 606580"/>
              <a:gd name="connsiteY14" fmla="*/ 552769 h 552769"/>
              <a:gd name="connsiteX15" fmla="*/ 252977 w 606580"/>
              <a:gd name="connsiteY15" fmla="*/ 542104 h 552769"/>
              <a:gd name="connsiteX16" fmla="*/ 252977 w 606580"/>
              <a:gd name="connsiteY16" fmla="*/ 463183 h 552769"/>
              <a:gd name="connsiteX17" fmla="*/ 263748 w 606580"/>
              <a:gd name="connsiteY17" fmla="*/ 452425 h 552769"/>
              <a:gd name="connsiteX18" fmla="*/ 121347 w 606580"/>
              <a:gd name="connsiteY18" fmla="*/ 452425 h 552769"/>
              <a:gd name="connsiteX19" fmla="*/ 200361 w 606580"/>
              <a:gd name="connsiteY19" fmla="*/ 452425 h 552769"/>
              <a:gd name="connsiteX20" fmla="*/ 211132 w 606580"/>
              <a:gd name="connsiteY20" fmla="*/ 463183 h 552769"/>
              <a:gd name="connsiteX21" fmla="*/ 211132 w 606580"/>
              <a:gd name="connsiteY21" fmla="*/ 542104 h 552769"/>
              <a:gd name="connsiteX22" fmla="*/ 200361 w 606580"/>
              <a:gd name="connsiteY22" fmla="*/ 552769 h 552769"/>
              <a:gd name="connsiteX23" fmla="*/ 121347 w 606580"/>
              <a:gd name="connsiteY23" fmla="*/ 552769 h 552769"/>
              <a:gd name="connsiteX24" fmla="*/ 110576 w 606580"/>
              <a:gd name="connsiteY24" fmla="*/ 542104 h 552769"/>
              <a:gd name="connsiteX25" fmla="*/ 110576 w 606580"/>
              <a:gd name="connsiteY25" fmla="*/ 463183 h 552769"/>
              <a:gd name="connsiteX26" fmla="*/ 121347 w 606580"/>
              <a:gd name="connsiteY26" fmla="*/ 452425 h 552769"/>
              <a:gd name="connsiteX27" fmla="*/ 406219 w 606580"/>
              <a:gd name="connsiteY27" fmla="*/ 307342 h 552769"/>
              <a:gd name="connsiteX28" fmla="*/ 485233 w 606580"/>
              <a:gd name="connsiteY28" fmla="*/ 307342 h 552769"/>
              <a:gd name="connsiteX29" fmla="*/ 496004 w 606580"/>
              <a:gd name="connsiteY29" fmla="*/ 318100 h 552769"/>
              <a:gd name="connsiteX30" fmla="*/ 496004 w 606580"/>
              <a:gd name="connsiteY30" fmla="*/ 396928 h 552769"/>
              <a:gd name="connsiteX31" fmla="*/ 485233 w 606580"/>
              <a:gd name="connsiteY31" fmla="*/ 407686 h 552769"/>
              <a:gd name="connsiteX32" fmla="*/ 406219 w 606580"/>
              <a:gd name="connsiteY32" fmla="*/ 407686 h 552769"/>
              <a:gd name="connsiteX33" fmla="*/ 395448 w 606580"/>
              <a:gd name="connsiteY33" fmla="*/ 396928 h 552769"/>
              <a:gd name="connsiteX34" fmla="*/ 395448 w 606580"/>
              <a:gd name="connsiteY34" fmla="*/ 318100 h 552769"/>
              <a:gd name="connsiteX35" fmla="*/ 406219 w 606580"/>
              <a:gd name="connsiteY35" fmla="*/ 307342 h 552769"/>
              <a:gd name="connsiteX36" fmla="*/ 263748 w 606580"/>
              <a:gd name="connsiteY36" fmla="*/ 307342 h 552769"/>
              <a:gd name="connsiteX37" fmla="*/ 342762 w 606580"/>
              <a:gd name="connsiteY37" fmla="*/ 307342 h 552769"/>
              <a:gd name="connsiteX38" fmla="*/ 353533 w 606580"/>
              <a:gd name="connsiteY38" fmla="*/ 318100 h 552769"/>
              <a:gd name="connsiteX39" fmla="*/ 353533 w 606580"/>
              <a:gd name="connsiteY39" fmla="*/ 396928 h 552769"/>
              <a:gd name="connsiteX40" fmla="*/ 342762 w 606580"/>
              <a:gd name="connsiteY40" fmla="*/ 407686 h 552769"/>
              <a:gd name="connsiteX41" fmla="*/ 263748 w 606580"/>
              <a:gd name="connsiteY41" fmla="*/ 407686 h 552769"/>
              <a:gd name="connsiteX42" fmla="*/ 252977 w 606580"/>
              <a:gd name="connsiteY42" fmla="*/ 396928 h 552769"/>
              <a:gd name="connsiteX43" fmla="*/ 252977 w 606580"/>
              <a:gd name="connsiteY43" fmla="*/ 318100 h 552769"/>
              <a:gd name="connsiteX44" fmla="*/ 263748 w 606580"/>
              <a:gd name="connsiteY44" fmla="*/ 307342 h 552769"/>
              <a:gd name="connsiteX45" fmla="*/ 121347 w 606580"/>
              <a:gd name="connsiteY45" fmla="*/ 307342 h 552769"/>
              <a:gd name="connsiteX46" fmla="*/ 200361 w 606580"/>
              <a:gd name="connsiteY46" fmla="*/ 307342 h 552769"/>
              <a:gd name="connsiteX47" fmla="*/ 211132 w 606580"/>
              <a:gd name="connsiteY47" fmla="*/ 318100 h 552769"/>
              <a:gd name="connsiteX48" fmla="*/ 211132 w 606580"/>
              <a:gd name="connsiteY48" fmla="*/ 396928 h 552769"/>
              <a:gd name="connsiteX49" fmla="*/ 200361 w 606580"/>
              <a:gd name="connsiteY49" fmla="*/ 407686 h 552769"/>
              <a:gd name="connsiteX50" fmla="*/ 121347 w 606580"/>
              <a:gd name="connsiteY50" fmla="*/ 407686 h 552769"/>
              <a:gd name="connsiteX51" fmla="*/ 110576 w 606580"/>
              <a:gd name="connsiteY51" fmla="*/ 396928 h 552769"/>
              <a:gd name="connsiteX52" fmla="*/ 110576 w 606580"/>
              <a:gd name="connsiteY52" fmla="*/ 318100 h 552769"/>
              <a:gd name="connsiteX53" fmla="*/ 121347 w 606580"/>
              <a:gd name="connsiteY53" fmla="*/ 307342 h 552769"/>
              <a:gd name="connsiteX54" fmla="*/ 298044 w 606580"/>
              <a:gd name="connsiteY54" fmla="*/ 1390 h 552769"/>
              <a:gd name="connsiteX55" fmla="*/ 308629 w 606580"/>
              <a:gd name="connsiteY55" fmla="*/ 1390 h 552769"/>
              <a:gd name="connsiteX56" fmla="*/ 601102 w 606580"/>
              <a:gd name="connsiteY56" fmla="*/ 165839 h 552769"/>
              <a:gd name="connsiteX57" fmla="*/ 606580 w 606580"/>
              <a:gd name="connsiteY57" fmla="*/ 175202 h 552769"/>
              <a:gd name="connsiteX58" fmla="*/ 606580 w 606580"/>
              <a:gd name="connsiteY58" fmla="*/ 549617 h 552769"/>
              <a:gd name="connsiteX59" fmla="*/ 603330 w 606580"/>
              <a:gd name="connsiteY59" fmla="*/ 552769 h 552769"/>
              <a:gd name="connsiteX60" fmla="*/ 538800 w 606580"/>
              <a:gd name="connsiteY60" fmla="*/ 552769 h 552769"/>
              <a:gd name="connsiteX61" fmla="*/ 535551 w 606580"/>
              <a:gd name="connsiteY61" fmla="*/ 549617 h 552769"/>
              <a:gd name="connsiteX62" fmla="*/ 535551 w 606580"/>
              <a:gd name="connsiteY62" fmla="*/ 231842 h 552769"/>
              <a:gd name="connsiteX63" fmla="*/ 71029 w 606580"/>
              <a:gd name="connsiteY63" fmla="*/ 231842 h 552769"/>
              <a:gd name="connsiteX64" fmla="*/ 71029 w 606580"/>
              <a:gd name="connsiteY64" fmla="*/ 549525 h 552769"/>
              <a:gd name="connsiteX65" fmla="*/ 67779 w 606580"/>
              <a:gd name="connsiteY65" fmla="*/ 552769 h 552769"/>
              <a:gd name="connsiteX66" fmla="*/ 3250 w 606580"/>
              <a:gd name="connsiteY66" fmla="*/ 552769 h 552769"/>
              <a:gd name="connsiteX67" fmla="*/ 0 w 606580"/>
              <a:gd name="connsiteY67" fmla="*/ 549525 h 552769"/>
              <a:gd name="connsiteX68" fmla="*/ 0 w 606580"/>
              <a:gd name="connsiteY68" fmla="*/ 175202 h 552769"/>
              <a:gd name="connsiteX69" fmla="*/ 5478 w 606580"/>
              <a:gd name="connsiteY69" fmla="*/ 165839 h 55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6580" h="552769">
                <a:moveTo>
                  <a:pt x="406219" y="452425"/>
                </a:moveTo>
                <a:lnTo>
                  <a:pt x="485233" y="452425"/>
                </a:lnTo>
                <a:cubicBezTo>
                  <a:pt x="491176" y="452425"/>
                  <a:pt x="496004" y="457248"/>
                  <a:pt x="496004" y="463183"/>
                </a:cubicBezTo>
                <a:lnTo>
                  <a:pt x="496004" y="542104"/>
                </a:lnTo>
                <a:cubicBezTo>
                  <a:pt x="496004" y="548040"/>
                  <a:pt x="491176" y="552769"/>
                  <a:pt x="485233" y="552769"/>
                </a:cubicBezTo>
                <a:lnTo>
                  <a:pt x="406219" y="552769"/>
                </a:lnTo>
                <a:cubicBezTo>
                  <a:pt x="400276" y="552769"/>
                  <a:pt x="395448" y="548040"/>
                  <a:pt x="395448" y="542104"/>
                </a:cubicBezTo>
                <a:lnTo>
                  <a:pt x="395448" y="463183"/>
                </a:lnTo>
                <a:cubicBezTo>
                  <a:pt x="395448" y="457248"/>
                  <a:pt x="400276" y="452425"/>
                  <a:pt x="406219" y="452425"/>
                </a:cubicBezTo>
                <a:close/>
                <a:moveTo>
                  <a:pt x="263748" y="452425"/>
                </a:moveTo>
                <a:lnTo>
                  <a:pt x="342762" y="452425"/>
                </a:lnTo>
                <a:cubicBezTo>
                  <a:pt x="348705" y="452425"/>
                  <a:pt x="353533" y="457248"/>
                  <a:pt x="353533" y="463183"/>
                </a:cubicBezTo>
                <a:lnTo>
                  <a:pt x="353533" y="542104"/>
                </a:lnTo>
                <a:cubicBezTo>
                  <a:pt x="353533" y="548040"/>
                  <a:pt x="348705" y="552769"/>
                  <a:pt x="342762" y="552769"/>
                </a:cubicBezTo>
                <a:lnTo>
                  <a:pt x="263748" y="552769"/>
                </a:lnTo>
                <a:cubicBezTo>
                  <a:pt x="257805" y="552769"/>
                  <a:pt x="252977" y="548040"/>
                  <a:pt x="252977" y="542104"/>
                </a:cubicBezTo>
                <a:lnTo>
                  <a:pt x="252977" y="463183"/>
                </a:lnTo>
                <a:cubicBezTo>
                  <a:pt x="252977" y="457248"/>
                  <a:pt x="257805" y="452425"/>
                  <a:pt x="263748" y="452425"/>
                </a:cubicBezTo>
                <a:close/>
                <a:moveTo>
                  <a:pt x="121347" y="452425"/>
                </a:moveTo>
                <a:lnTo>
                  <a:pt x="200361" y="452425"/>
                </a:lnTo>
                <a:cubicBezTo>
                  <a:pt x="206304" y="452425"/>
                  <a:pt x="211132" y="457248"/>
                  <a:pt x="211132" y="463183"/>
                </a:cubicBezTo>
                <a:lnTo>
                  <a:pt x="211132" y="542104"/>
                </a:lnTo>
                <a:cubicBezTo>
                  <a:pt x="211132" y="548040"/>
                  <a:pt x="206304" y="552769"/>
                  <a:pt x="200361" y="552769"/>
                </a:cubicBezTo>
                <a:lnTo>
                  <a:pt x="121347" y="552769"/>
                </a:lnTo>
                <a:cubicBezTo>
                  <a:pt x="115404" y="552769"/>
                  <a:pt x="110576" y="548040"/>
                  <a:pt x="110576" y="542104"/>
                </a:cubicBezTo>
                <a:lnTo>
                  <a:pt x="110576" y="463183"/>
                </a:lnTo>
                <a:cubicBezTo>
                  <a:pt x="110576" y="457248"/>
                  <a:pt x="115404" y="452425"/>
                  <a:pt x="121347" y="452425"/>
                </a:cubicBezTo>
                <a:close/>
                <a:moveTo>
                  <a:pt x="406219" y="307342"/>
                </a:moveTo>
                <a:lnTo>
                  <a:pt x="485233" y="307342"/>
                </a:lnTo>
                <a:cubicBezTo>
                  <a:pt x="491176" y="307342"/>
                  <a:pt x="496004" y="312165"/>
                  <a:pt x="496004" y="318100"/>
                </a:cubicBezTo>
                <a:lnTo>
                  <a:pt x="496004" y="396928"/>
                </a:lnTo>
                <a:cubicBezTo>
                  <a:pt x="496004" y="402864"/>
                  <a:pt x="491176" y="407686"/>
                  <a:pt x="485233" y="407686"/>
                </a:cubicBezTo>
                <a:lnTo>
                  <a:pt x="406219" y="407686"/>
                </a:lnTo>
                <a:cubicBezTo>
                  <a:pt x="400276" y="407686"/>
                  <a:pt x="395448" y="402864"/>
                  <a:pt x="395448" y="396928"/>
                </a:cubicBezTo>
                <a:lnTo>
                  <a:pt x="395448" y="318100"/>
                </a:lnTo>
                <a:cubicBezTo>
                  <a:pt x="395448" y="312165"/>
                  <a:pt x="400276" y="307342"/>
                  <a:pt x="406219" y="307342"/>
                </a:cubicBezTo>
                <a:close/>
                <a:moveTo>
                  <a:pt x="263748" y="307342"/>
                </a:moveTo>
                <a:lnTo>
                  <a:pt x="342762" y="307342"/>
                </a:lnTo>
                <a:cubicBezTo>
                  <a:pt x="348705" y="307342"/>
                  <a:pt x="353533" y="312165"/>
                  <a:pt x="353533" y="318100"/>
                </a:cubicBezTo>
                <a:lnTo>
                  <a:pt x="353533" y="396928"/>
                </a:lnTo>
                <a:cubicBezTo>
                  <a:pt x="353533" y="402864"/>
                  <a:pt x="348705" y="407686"/>
                  <a:pt x="342762" y="407686"/>
                </a:cubicBezTo>
                <a:lnTo>
                  <a:pt x="263748" y="407686"/>
                </a:lnTo>
                <a:cubicBezTo>
                  <a:pt x="257805" y="407686"/>
                  <a:pt x="252977" y="402864"/>
                  <a:pt x="252977" y="396928"/>
                </a:cubicBezTo>
                <a:lnTo>
                  <a:pt x="252977" y="318100"/>
                </a:lnTo>
                <a:cubicBezTo>
                  <a:pt x="252977" y="312165"/>
                  <a:pt x="257805" y="307342"/>
                  <a:pt x="263748" y="307342"/>
                </a:cubicBezTo>
                <a:close/>
                <a:moveTo>
                  <a:pt x="121347" y="307342"/>
                </a:moveTo>
                <a:lnTo>
                  <a:pt x="200361" y="307342"/>
                </a:lnTo>
                <a:cubicBezTo>
                  <a:pt x="206304" y="307342"/>
                  <a:pt x="211132" y="312165"/>
                  <a:pt x="211132" y="318100"/>
                </a:cubicBezTo>
                <a:lnTo>
                  <a:pt x="211132" y="396928"/>
                </a:lnTo>
                <a:cubicBezTo>
                  <a:pt x="211132" y="402864"/>
                  <a:pt x="206304" y="407686"/>
                  <a:pt x="200361" y="407686"/>
                </a:cubicBezTo>
                <a:lnTo>
                  <a:pt x="121347" y="407686"/>
                </a:lnTo>
                <a:cubicBezTo>
                  <a:pt x="115404" y="407686"/>
                  <a:pt x="110576" y="402864"/>
                  <a:pt x="110576" y="396928"/>
                </a:cubicBezTo>
                <a:lnTo>
                  <a:pt x="110576" y="318100"/>
                </a:lnTo>
                <a:cubicBezTo>
                  <a:pt x="110576" y="312165"/>
                  <a:pt x="115404" y="307342"/>
                  <a:pt x="121347" y="307342"/>
                </a:cubicBezTo>
                <a:close/>
                <a:moveTo>
                  <a:pt x="298044" y="1390"/>
                </a:moveTo>
                <a:cubicBezTo>
                  <a:pt x="301294" y="-464"/>
                  <a:pt x="305286" y="-464"/>
                  <a:pt x="308629" y="1390"/>
                </a:cubicBezTo>
                <a:lnTo>
                  <a:pt x="601102" y="165839"/>
                </a:lnTo>
                <a:cubicBezTo>
                  <a:pt x="604537" y="167693"/>
                  <a:pt x="606580" y="171309"/>
                  <a:pt x="606580" y="175202"/>
                </a:cubicBezTo>
                <a:lnTo>
                  <a:pt x="606580" y="549617"/>
                </a:lnTo>
                <a:cubicBezTo>
                  <a:pt x="606580" y="551379"/>
                  <a:pt x="605187" y="552769"/>
                  <a:pt x="603330" y="552769"/>
                </a:cubicBezTo>
                <a:lnTo>
                  <a:pt x="538800" y="552769"/>
                </a:lnTo>
                <a:cubicBezTo>
                  <a:pt x="537036" y="552769"/>
                  <a:pt x="535551" y="551379"/>
                  <a:pt x="535551" y="549617"/>
                </a:cubicBezTo>
                <a:lnTo>
                  <a:pt x="535551" y="231842"/>
                </a:lnTo>
                <a:lnTo>
                  <a:pt x="71029" y="231842"/>
                </a:lnTo>
                <a:lnTo>
                  <a:pt x="71029" y="549525"/>
                </a:lnTo>
                <a:cubicBezTo>
                  <a:pt x="71029" y="551379"/>
                  <a:pt x="69544" y="552769"/>
                  <a:pt x="67779" y="552769"/>
                </a:cubicBezTo>
                <a:lnTo>
                  <a:pt x="3250" y="552769"/>
                </a:lnTo>
                <a:cubicBezTo>
                  <a:pt x="1486" y="552769"/>
                  <a:pt x="0" y="551379"/>
                  <a:pt x="0" y="549525"/>
                </a:cubicBezTo>
                <a:lnTo>
                  <a:pt x="0" y="175202"/>
                </a:lnTo>
                <a:cubicBezTo>
                  <a:pt x="0" y="171309"/>
                  <a:pt x="2136" y="167693"/>
                  <a:pt x="5478" y="1658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Freeform 12"/>
          <p:cNvSpPr/>
          <p:nvPr userDrawn="1"/>
        </p:nvSpPr>
        <p:spPr bwMode="auto">
          <a:xfrm>
            <a:off x="1012471" y="3337525"/>
            <a:ext cx="1505801" cy="1737465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7" name="stethoscope_291360"/>
          <p:cNvSpPr>
            <a:spLocks noChangeAspect="1"/>
          </p:cNvSpPr>
          <p:nvPr userDrawn="1"/>
        </p:nvSpPr>
        <p:spPr bwMode="auto">
          <a:xfrm>
            <a:off x="1359987" y="3807886"/>
            <a:ext cx="843073" cy="768282"/>
          </a:xfrm>
          <a:custGeom>
            <a:avLst/>
            <a:gdLst>
              <a:gd name="connsiteX0" fmla="*/ 406219 w 606580"/>
              <a:gd name="connsiteY0" fmla="*/ 452425 h 552769"/>
              <a:gd name="connsiteX1" fmla="*/ 485233 w 606580"/>
              <a:gd name="connsiteY1" fmla="*/ 452425 h 552769"/>
              <a:gd name="connsiteX2" fmla="*/ 496004 w 606580"/>
              <a:gd name="connsiteY2" fmla="*/ 463183 h 552769"/>
              <a:gd name="connsiteX3" fmla="*/ 496004 w 606580"/>
              <a:gd name="connsiteY3" fmla="*/ 542104 h 552769"/>
              <a:gd name="connsiteX4" fmla="*/ 485233 w 606580"/>
              <a:gd name="connsiteY4" fmla="*/ 552769 h 552769"/>
              <a:gd name="connsiteX5" fmla="*/ 406219 w 606580"/>
              <a:gd name="connsiteY5" fmla="*/ 552769 h 552769"/>
              <a:gd name="connsiteX6" fmla="*/ 395448 w 606580"/>
              <a:gd name="connsiteY6" fmla="*/ 542104 h 552769"/>
              <a:gd name="connsiteX7" fmla="*/ 395448 w 606580"/>
              <a:gd name="connsiteY7" fmla="*/ 463183 h 552769"/>
              <a:gd name="connsiteX8" fmla="*/ 406219 w 606580"/>
              <a:gd name="connsiteY8" fmla="*/ 452425 h 552769"/>
              <a:gd name="connsiteX9" fmla="*/ 263748 w 606580"/>
              <a:gd name="connsiteY9" fmla="*/ 452425 h 552769"/>
              <a:gd name="connsiteX10" fmla="*/ 342762 w 606580"/>
              <a:gd name="connsiteY10" fmla="*/ 452425 h 552769"/>
              <a:gd name="connsiteX11" fmla="*/ 353533 w 606580"/>
              <a:gd name="connsiteY11" fmla="*/ 463183 h 552769"/>
              <a:gd name="connsiteX12" fmla="*/ 353533 w 606580"/>
              <a:gd name="connsiteY12" fmla="*/ 542104 h 552769"/>
              <a:gd name="connsiteX13" fmla="*/ 342762 w 606580"/>
              <a:gd name="connsiteY13" fmla="*/ 552769 h 552769"/>
              <a:gd name="connsiteX14" fmla="*/ 263748 w 606580"/>
              <a:gd name="connsiteY14" fmla="*/ 552769 h 552769"/>
              <a:gd name="connsiteX15" fmla="*/ 252977 w 606580"/>
              <a:gd name="connsiteY15" fmla="*/ 542104 h 552769"/>
              <a:gd name="connsiteX16" fmla="*/ 252977 w 606580"/>
              <a:gd name="connsiteY16" fmla="*/ 463183 h 552769"/>
              <a:gd name="connsiteX17" fmla="*/ 263748 w 606580"/>
              <a:gd name="connsiteY17" fmla="*/ 452425 h 552769"/>
              <a:gd name="connsiteX18" fmla="*/ 121347 w 606580"/>
              <a:gd name="connsiteY18" fmla="*/ 452425 h 552769"/>
              <a:gd name="connsiteX19" fmla="*/ 200361 w 606580"/>
              <a:gd name="connsiteY19" fmla="*/ 452425 h 552769"/>
              <a:gd name="connsiteX20" fmla="*/ 211132 w 606580"/>
              <a:gd name="connsiteY20" fmla="*/ 463183 h 552769"/>
              <a:gd name="connsiteX21" fmla="*/ 211132 w 606580"/>
              <a:gd name="connsiteY21" fmla="*/ 542104 h 552769"/>
              <a:gd name="connsiteX22" fmla="*/ 200361 w 606580"/>
              <a:gd name="connsiteY22" fmla="*/ 552769 h 552769"/>
              <a:gd name="connsiteX23" fmla="*/ 121347 w 606580"/>
              <a:gd name="connsiteY23" fmla="*/ 552769 h 552769"/>
              <a:gd name="connsiteX24" fmla="*/ 110576 w 606580"/>
              <a:gd name="connsiteY24" fmla="*/ 542104 h 552769"/>
              <a:gd name="connsiteX25" fmla="*/ 110576 w 606580"/>
              <a:gd name="connsiteY25" fmla="*/ 463183 h 552769"/>
              <a:gd name="connsiteX26" fmla="*/ 121347 w 606580"/>
              <a:gd name="connsiteY26" fmla="*/ 452425 h 552769"/>
              <a:gd name="connsiteX27" fmla="*/ 406219 w 606580"/>
              <a:gd name="connsiteY27" fmla="*/ 307342 h 552769"/>
              <a:gd name="connsiteX28" fmla="*/ 485233 w 606580"/>
              <a:gd name="connsiteY28" fmla="*/ 307342 h 552769"/>
              <a:gd name="connsiteX29" fmla="*/ 496004 w 606580"/>
              <a:gd name="connsiteY29" fmla="*/ 318100 h 552769"/>
              <a:gd name="connsiteX30" fmla="*/ 496004 w 606580"/>
              <a:gd name="connsiteY30" fmla="*/ 396928 h 552769"/>
              <a:gd name="connsiteX31" fmla="*/ 485233 w 606580"/>
              <a:gd name="connsiteY31" fmla="*/ 407686 h 552769"/>
              <a:gd name="connsiteX32" fmla="*/ 406219 w 606580"/>
              <a:gd name="connsiteY32" fmla="*/ 407686 h 552769"/>
              <a:gd name="connsiteX33" fmla="*/ 395448 w 606580"/>
              <a:gd name="connsiteY33" fmla="*/ 396928 h 552769"/>
              <a:gd name="connsiteX34" fmla="*/ 395448 w 606580"/>
              <a:gd name="connsiteY34" fmla="*/ 318100 h 552769"/>
              <a:gd name="connsiteX35" fmla="*/ 406219 w 606580"/>
              <a:gd name="connsiteY35" fmla="*/ 307342 h 552769"/>
              <a:gd name="connsiteX36" fmla="*/ 263748 w 606580"/>
              <a:gd name="connsiteY36" fmla="*/ 307342 h 552769"/>
              <a:gd name="connsiteX37" fmla="*/ 342762 w 606580"/>
              <a:gd name="connsiteY37" fmla="*/ 307342 h 552769"/>
              <a:gd name="connsiteX38" fmla="*/ 353533 w 606580"/>
              <a:gd name="connsiteY38" fmla="*/ 318100 h 552769"/>
              <a:gd name="connsiteX39" fmla="*/ 353533 w 606580"/>
              <a:gd name="connsiteY39" fmla="*/ 396928 h 552769"/>
              <a:gd name="connsiteX40" fmla="*/ 342762 w 606580"/>
              <a:gd name="connsiteY40" fmla="*/ 407686 h 552769"/>
              <a:gd name="connsiteX41" fmla="*/ 263748 w 606580"/>
              <a:gd name="connsiteY41" fmla="*/ 407686 h 552769"/>
              <a:gd name="connsiteX42" fmla="*/ 252977 w 606580"/>
              <a:gd name="connsiteY42" fmla="*/ 396928 h 552769"/>
              <a:gd name="connsiteX43" fmla="*/ 252977 w 606580"/>
              <a:gd name="connsiteY43" fmla="*/ 318100 h 552769"/>
              <a:gd name="connsiteX44" fmla="*/ 263748 w 606580"/>
              <a:gd name="connsiteY44" fmla="*/ 307342 h 552769"/>
              <a:gd name="connsiteX45" fmla="*/ 121347 w 606580"/>
              <a:gd name="connsiteY45" fmla="*/ 307342 h 552769"/>
              <a:gd name="connsiteX46" fmla="*/ 200361 w 606580"/>
              <a:gd name="connsiteY46" fmla="*/ 307342 h 552769"/>
              <a:gd name="connsiteX47" fmla="*/ 211132 w 606580"/>
              <a:gd name="connsiteY47" fmla="*/ 318100 h 552769"/>
              <a:gd name="connsiteX48" fmla="*/ 211132 w 606580"/>
              <a:gd name="connsiteY48" fmla="*/ 396928 h 552769"/>
              <a:gd name="connsiteX49" fmla="*/ 200361 w 606580"/>
              <a:gd name="connsiteY49" fmla="*/ 407686 h 552769"/>
              <a:gd name="connsiteX50" fmla="*/ 121347 w 606580"/>
              <a:gd name="connsiteY50" fmla="*/ 407686 h 552769"/>
              <a:gd name="connsiteX51" fmla="*/ 110576 w 606580"/>
              <a:gd name="connsiteY51" fmla="*/ 396928 h 552769"/>
              <a:gd name="connsiteX52" fmla="*/ 110576 w 606580"/>
              <a:gd name="connsiteY52" fmla="*/ 318100 h 552769"/>
              <a:gd name="connsiteX53" fmla="*/ 121347 w 606580"/>
              <a:gd name="connsiteY53" fmla="*/ 307342 h 552769"/>
              <a:gd name="connsiteX54" fmla="*/ 298044 w 606580"/>
              <a:gd name="connsiteY54" fmla="*/ 1390 h 552769"/>
              <a:gd name="connsiteX55" fmla="*/ 308629 w 606580"/>
              <a:gd name="connsiteY55" fmla="*/ 1390 h 552769"/>
              <a:gd name="connsiteX56" fmla="*/ 601102 w 606580"/>
              <a:gd name="connsiteY56" fmla="*/ 165839 h 552769"/>
              <a:gd name="connsiteX57" fmla="*/ 606580 w 606580"/>
              <a:gd name="connsiteY57" fmla="*/ 175202 h 552769"/>
              <a:gd name="connsiteX58" fmla="*/ 606580 w 606580"/>
              <a:gd name="connsiteY58" fmla="*/ 549617 h 552769"/>
              <a:gd name="connsiteX59" fmla="*/ 603330 w 606580"/>
              <a:gd name="connsiteY59" fmla="*/ 552769 h 552769"/>
              <a:gd name="connsiteX60" fmla="*/ 538800 w 606580"/>
              <a:gd name="connsiteY60" fmla="*/ 552769 h 552769"/>
              <a:gd name="connsiteX61" fmla="*/ 535551 w 606580"/>
              <a:gd name="connsiteY61" fmla="*/ 549617 h 552769"/>
              <a:gd name="connsiteX62" fmla="*/ 535551 w 606580"/>
              <a:gd name="connsiteY62" fmla="*/ 231842 h 552769"/>
              <a:gd name="connsiteX63" fmla="*/ 71029 w 606580"/>
              <a:gd name="connsiteY63" fmla="*/ 231842 h 552769"/>
              <a:gd name="connsiteX64" fmla="*/ 71029 w 606580"/>
              <a:gd name="connsiteY64" fmla="*/ 549525 h 552769"/>
              <a:gd name="connsiteX65" fmla="*/ 67779 w 606580"/>
              <a:gd name="connsiteY65" fmla="*/ 552769 h 552769"/>
              <a:gd name="connsiteX66" fmla="*/ 3250 w 606580"/>
              <a:gd name="connsiteY66" fmla="*/ 552769 h 552769"/>
              <a:gd name="connsiteX67" fmla="*/ 0 w 606580"/>
              <a:gd name="connsiteY67" fmla="*/ 549525 h 552769"/>
              <a:gd name="connsiteX68" fmla="*/ 0 w 606580"/>
              <a:gd name="connsiteY68" fmla="*/ 175202 h 552769"/>
              <a:gd name="connsiteX69" fmla="*/ 5478 w 606580"/>
              <a:gd name="connsiteY69" fmla="*/ 165839 h 55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6580" h="552769">
                <a:moveTo>
                  <a:pt x="406219" y="452425"/>
                </a:moveTo>
                <a:lnTo>
                  <a:pt x="485233" y="452425"/>
                </a:lnTo>
                <a:cubicBezTo>
                  <a:pt x="491176" y="452425"/>
                  <a:pt x="496004" y="457248"/>
                  <a:pt x="496004" y="463183"/>
                </a:cubicBezTo>
                <a:lnTo>
                  <a:pt x="496004" y="542104"/>
                </a:lnTo>
                <a:cubicBezTo>
                  <a:pt x="496004" y="548040"/>
                  <a:pt x="491176" y="552769"/>
                  <a:pt x="485233" y="552769"/>
                </a:cubicBezTo>
                <a:lnTo>
                  <a:pt x="406219" y="552769"/>
                </a:lnTo>
                <a:cubicBezTo>
                  <a:pt x="400276" y="552769"/>
                  <a:pt x="395448" y="548040"/>
                  <a:pt x="395448" y="542104"/>
                </a:cubicBezTo>
                <a:lnTo>
                  <a:pt x="395448" y="463183"/>
                </a:lnTo>
                <a:cubicBezTo>
                  <a:pt x="395448" y="457248"/>
                  <a:pt x="400276" y="452425"/>
                  <a:pt x="406219" y="452425"/>
                </a:cubicBezTo>
                <a:close/>
                <a:moveTo>
                  <a:pt x="263748" y="452425"/>
                </a:moveTo>
                <a:lnTo>
                  <a:pt x="342762" y="452425"/>
                </a:lnTo>
                <a:cubicBezTo>
                  <a:pt x="348705" y="452425"/>
                  <a:pt x="353533" y="457248"/>
                  <a:pt x="353533" y="463183"/>
                </a:cubicBezTo>
                <a:lnTo>
                  <a:pt x="353533" y="542104"/>
                </a:lnTo>
                <a:cubicBezTo>
                  <a:pt x="353533" y="548040"/>
                  <a:pt x="348705" y="552769"/>
                  <a:pt x="342762" y="552769"/>
                </a:cubicBezTo>
                <a:lnTo>
                  <a:pt x="263748" y="552769"/>
                </a:lnTo>
                <a:cubicBezTo>
                  <a:pt x="257805" y="552769"/>
                  <a:pt x="252977" y="548040"/>
                  <a:pt x="252977" y="542104"/>
                </a:cubicBezTo>
                <a:lnTo>
                  <a:pt x="252977" y="463183"/>
                </a:lnTo>
                <a:cubicBezTo>
                  <a:pt x="252977" y="457248"/>
                  <a:pt x="257805" y="452425"/>
                  <a:pt x="263748" y="452425"/>
                </a:cubicBezTo>
                <a:close/>
                <a:moveTo>
                  <a:pt x="121347" y="452425"/>
                </a:moveTo>
                <a:lnTo>
                  <a:pt x="200361" y="452425"/>
                </a:lnTo>
                <a:cubicBezTo>
                  <a:pt x="206304" y="452425"/>
                  <a:pt x="211132" y="457248"/>
                  <a:pt x="211132" y="463183"/>
                </a:cubicBezTo>
                <a:lnTo>
                  <a:pt x="211132" y="542104"/>
                </a:lnTo>
                <a:cubicBezTo>
                  <a:pt x="211132" y="548040"/>
                  <a:pt x="206304" y="552769"/>
                  <a:pt x="200361" y="552769"/>
                </a:cubicBezTo>
                <a:lnTo>
                  <a:pt x="121347" y="552769"/>
                </a:lnTo>
                <a:cubicBezTo>
                  <a:pt x="115404" y="552769"/>
                  <a:pt x="110576" y="548040"/>
                  <a:pt x="110576" y="542104"/>
                </a:cubicBezTo>
                <a:lnTo>
                  <a:pt x="110576" y="463183"/>
                </a:lnTo>
                <a:cubicBezTo>
                  <a:pt x="110576" y="457248"/>
                  <a:pt x="115404" y="452425"/>
                  <a:pt x="121347" y="452425"/>
                </a:cubicBezTo>
                <a:close/>
                <a:moveTo>
                  <a:pt x="406219" y="307342"/>
                </a:moveTo>
                <a:lnTo>
                  <a:pt x="485233" y="307342"/>
                </a:lnTo>
                <a:cubicBezTo>
                  <a:pt x="491176" y="307342"/>
                  <a:pt x="496004" y="312165"/>
                  <a:pt x="496004" y="318100"/>
                </a:cubicBezTo>
                <a:lnTo>
                  <a:pt x="496004" y="396928"/>
                </a:lnTo>
                <a:cubicBezTo>
                  <a:pt x="496004" y="402864"/>
                  <a:pt x="491176" y="407686"/>
                  <a:pt x="485233" y="407686"/>
                </a:cubicBezTo>
                <a:lnTo>
                  <a:pt x="406219" y="407686"/>
                </a:lnTo>
                <a:cubicBezTo>
                  <a:pt x="400276" y="407686"/>
                  <a:pt x="395448" y="402864"/>
                  <a:pt x="395448" y="396928"/>
                </a:cubicBezTo>
                <a:lnTo>
                  <a:pt x="395448" y="318100"/>
                </a:lnTo>
                <a:cubicBezTo>
                  <a:pt x="395448" y="312165"/>
                  <a:pt x="400276" y="307342"/>
                  <a:pt x="406219" y="307342"/>
                </a:cubicBezTo>
                <a:close/>
                <a:moveTo>
                  <a:pt x="263748" y="307342"/>
                </a:moveTo>
                <a:lnTo>
                  <a:pt x="342762" y="307342"/>
                </a:lnTo>
                <a:cubicBezTo>
                  <a:pt x="348705" y="307342"/>
                  <a:pt x="353533" y="312165"/>
                  <a:pt x="353533" y="318100"/>
                </a:cubicBezTo>
                <a:lnTo>
                  <a:pt x="353533" y="396928"/>
                </a:lnTo>
                <a:cubicBezTo>
                  <a:pt x="353533" y="402864"/>
                  <a:pt x="348705" y="407686"/>
                  <a:pt x="342762" y="407686"/>
                </a:cubicBezTo>
                <a:lnTo>
                  <a:pt x="263748" y="407686"/>
                </a:lnTo>
                <a:cubicBezTo>
                  <a:pt x="257805" y="407686"/>
                  <a:pt x="252977" y="402864"/>
                  <a:pt x="252977" y="396928"/>
                </a:cubicBezTo>
                <a:lnTo>
                  <a:pt x="252977" y="318100"/>
                </a:lnTo>
                <a:cubicBezTo>
                  <a:pt x="252977" y="312165"/>
                  <a:pt x="257805" y="307342"/>
                  <a:pt x="263748" y="307342"/>
                </a:cubicBezTo>
                <a:close/>
                <a:moveTo>
                  <a:pt x="121347" y="307342"/>
                </a:moveTo>
                <a:lnTo>
                  <a:pt x="200361" y="307342"/>
                </a:lnTo>
                <a:cubicBezTo>
                  <a:pt x="206304" y="307342"/>
                  <a:pt x="211132" y="312165"/>
                  <a:pt x="211132" y="318100"/>
                </a:cubicBezTo>
                <a:lnTo>
                  <a:pt x="211132" y="396928"/>
                </a:lnTo>
                <a:cubicBezTo>
                  <a:pt x="211132" y="402864"/>
                  <a:pt x="206304" y="407686"/>
                  <a:pt x="200361" y="407686"/>
                </a:cubicBezTo>
                <a:lnTo>
                  <a:pt x="121347" y="407686"/>
                </a:lnTo>
                <a:cubicBezTo>
                  <a:pt x="115404" y="407686"/>
                  <a:pt x="110576" y="402864"/>
                  <a:pt x="110576" y="396928"/>
                </a:cubicBezTo>
                <a:lnTo>
                  <a:pt x="110576" y="318100"/>
                </a:lnTo>
                <a:cubicBezTo>
                  <a:pt x="110576" y="312165"/>
                  <a:pt x="115404" y="307342"/>
                  <a:pt x="121347" y="307342"/>
                </a:cubicBezTo>
                <a:close/>
                <a:moveTo>
                  <a:pt x="298044" y="1390"/>
                </a:moveTo>
                <a:cubicBezTo>
                  <a:pt x="301294" y="-464"/>
                  <a:pt x="305286" y="-464"/>
                  <a:pt x="308629" y="1390"/>
                </a:cubicBezTo>
                <a:lnTo>
                  <a:pt x="601102" y="165839"/>
                </a:lnTo>
                <a:cubicBezTo>
                  <a:pt x="604537" y="167693"/>
                  <a:pt x="606580" y="171309"/>
                  <a:pt x="606580" y="175202"/>
                </a:cubicBezTo>
                <a:lnTo>
                  <a:pt x="606580" y="549617"/>
                </a:lnTo>
                <a:cubicBezTo>
                  <a:pt x="606580" y="551379"/>
                  <a:pt x="605187" y="552769"/>
                  <a:pt x="603330" y="552769"/>
                </a:cubicBezTo>
                <a:lnTo>
                  <a:pt x="538800" y="552769"/>
                </a:lnTo>
                <a:cubicBezTo>
                  <a:pt x="537036" y="552769"/>
                  <a:pt x="535551" y="551379"/>
                  <a:pt x="535551" y="549617"/>
                </a:cubicBezTo>
                <a:lnTo>
                  <a:pt x="535551" y="231842"/>
                </a:lnTo>
                <a:lnTo>
                  <a:pt x="71029" y="231842"/>
                </a:lnTo>
                <a:lnTo>
                  <a:pt x="71029" y="549525"/>
                </a:lnTo>
                <a:cubicBezTo>
                  <a:pt x="71029" y="551379"/>
                  <a:pt x="69544" y="552769"/>
                  <a:pt x="67779" y="552769"/>
                </a:cubicBezTo>
                <a:lnTo>
                  <a:pt x="3250" y="552769"/>
                </a:lnTo>
                <a:cubicBezTo>
                  <a:pt x="1486" y="552769"/>
                  <a:pt x="0" y="551379"/>
                  <a:pt x="0" y="549525"/>
                </a:cubicBezTo>
                <a:lnTo>
                  <a:pt x="0" y="175202"/>
                </a:lnTo>
                <a:cubicBezTo>
                  <a:pt x="0" y="171309"/>
                  <a:pt x="2136" y="167693"/>
                  <a:pt x="5478" y="1658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ṩľïḓè"/>
          <p:cNvSpPr/>
          <p:nvPr/>
        </p:nvSpPr>
        <p:spPr>
          <a:xfrm>
            <a:off x="4307612" y="2903230"/>
            <a:ext cx="516676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îśḻîďé"/>
          <p:cNvSpPr/>
          <p:nvPr/>
        </p:nvSpPr>
        <p:spPr>
          <a:xfrm>
            <a:off x="1842008" y="2165544"/>
            <a:ext cx="2458955" cy="1475373"/>
          </a:xfrm>
          <a:prstGeom prst="rect">
            <a:avLst/>
          </a:prstGeom>
          <a:gradFill>
            <a:gsLst>
              <a:gs pos="50000">
                <a:schemeClr val="accent1"/>
              </a:gs>
              <a:gs pos="50000">
                <a:schemeClr val="accent2"/>
              </a:gs>
            </a:gsLst>
            <a:lin ang="5400000" scaled="1"/>
          </a:gra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îŝḷíḑè"/>
          <p:cNvSpPr/>
          <p:nvPr/>
        </p:nvSpPr>
        <p:spPr>
          <a:xfrm>
            <a:off x="7322601" y="2903230"/>
            <a:ext cx="516676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ïsḷïḓê"/>
          <p:cNvSpPr/>
          <p:nvPr/>
        </p:nvSpPr>
        <p:spPr>
          <a:xfrm>
            <a:off x="3071485" y="3638042"/>
            <a:ext cx="6049031" cy="5166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11942"/>
                </a:lnTo>
                <a:lnTo>
                  <a:pt x="0" y="11942"/>
                </a:lnTo>
                <a:lnTo>
                  <a:pt x="0" y="2160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ash"/>
            <a:tailEnd type="triangle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ïṣ1ïḋê"/>
          <p:cNvSpPr/>
          <p:nvPr/>
        </p:nvSpPr>
        <p:spPr>
          <a:xfrm>
            <a:off x="4307612" y="4944165"/>
            <a:ext cx="516676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iṧḻïḑé"/>
          <p:cNvSpPr/>
          <p:nvPr/>
        </p:nvSpPr>
        <p:spPr>
          <a:xfrm>
            <a:off x="7322819" y="4953081"/>
            <a:ext cx="516676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îṧḷíďè"/>
          <p:cNvSpPr/>
          <p:nvPr/>
        </p:nvSpPr>
        <p:spPr>
          <a:xfrm>
            <a:off x="4868095" y="2165544"/>
            <a:ext cx="2458955" cy="1475373"/>
          </a:xfrm>
          <a:prstGeom prst="rect">
            <a:avLst/>
          </a:prstGeom>
          <a:blipFill>
            <a:blip r:embed="rId3">
              <a:grayscl/>
            </a:blip>
            <a:srcRect/>
            <a:stretch>
              <a:fillRect t="-5385" b="-5292"/>
            </a:stretch>
          </a:blip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îś1iḓè"/>
          <p:cNvSpPr/>
          <p:nvPr/>
        </p:nvSpPr>
        <p:spPr>
          <a:xfrm>
            <a:off x="7880894" y="2165544"/>
            <a:ext cx="2458955" cy="1475373"/>
          </a:xfrm>
          <a:prstGeom prst="rect">
            <a:avLst/>
          </a:prstGeom>
          <a:gradFill>
            <a:gsLst>
              <a:gs pos="50000">
                <a:schemeClr val="accent1"/>
              </a:gs>
              <a:gs pos="50000">
                <a:schemeClr val="accent2"/>
              </a:gs>
            </a:gsLst>
            <a:lin ang="5400000" scaled="1"/>
          </a:gra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îṡļiḓe"/>
          <p:cNvSpPr/>
          <p:nvPr/>
        </p:nvSpPr>
        <p:spPr>
          <a:xfrm>
            <a:off x="1849231" y="4200033"/>
            <a:ext cx="2458955" cy="1475372"/>
          </a:xfrm>
          <a:prstGeom prst="rect">
            <a:avLst/>
          </a:prstGeom>
          <a:blipFill>
            <a:blip r:embed="rId4">
              <a:grayscl/>
            </a:blip>
            <a:srcRect/>
            <a:stretch>
              <a:fillRect t="-5385" b="-5292"/>
            </a:stretch>
          </a:blip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íṣḷíde"/>
          <p:cNvSpPr/>
          <p:nvPr/>
        </p:nvSpPr>
        <p:spPr>
          <a:xfrm>
            <a:off x="4868095" y="4204510"/>
            <a:ext cx="2458955" cy="1475372"/>
          </a:xfrm>
          <a:prstGeom prst="rect">
            <a:avLst/>
          </a:prstGeom>
          <a:gradFill>
            <a:gsLst>
              <a:gs pos="50000">
                <a:schemeClr val="accent1"/>
              </a:gs>
              <a:gs pos="50000">
                <a:schemeClr val="accent2"/>
              </a:gs>
            </a:gsLst>
            <a:lin ang="5400000" scaled="1"/>
          </a:gra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íṧ1ïḍe"/>
          <p:cNvSpPr/>
          <p:nvPr/>
        </p:nvSpPr>
        <p:spPr>
          <a:xfrm>
            <a:off x="7891038" y="4200033"/>
            <a:ext cx="2458955" cy="1475372"/>
          </a:xfrm>
          <a:prstGeom prst="rect">
            <a:avLst/>
          </a:prstGeom>
          <a:blipFill>
            <a:blip r:embed="rId5">
              <a:grayscl/>
            </a:blip>
            <a:srcRect/>
            <a:stretch>
              <a:fillRect t="-5582" b="-5486"/>
            </a:stretch>
          </a:blip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7" name="组合 26"/>
          <p:cNvGrpSpPr/>
          <p:nvPr/>
        </p:nvGrpSpPr>
        <p:grpSpPr>
          <a:xfrm>
            <a:off x="1928932" y="2336921"/>
            <a:ext cx="2407886" cy="1132618"/>
            <a:chOff x="3624780" y="2412339"/>
            <a:chExt cx="2133782" cy="1132618"/>
          </a:xfrm>
        </p:grpSpPr>
        <p:sp>
          <p:nvSpPr>
            <p:cNvPr id="28" name="文本框 27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624780" y="2750893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898819" y="4375728"/>
            <a:ext cx="2407886" cy="1132618"/>
            <a:chOff x="3624780" y="2412339"/>
            <a:chExt cx="2133782" cy="1132618"/>
          </a:xfrm>
        </p:grpSpPr>
        <p:sp>
          <p:nvSpPr>
            <p:cNvPr id="31" name="文本框 30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624780" y="2750893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916572" y="2336921"/>
            <a:ext cx="2407886" cy="1132618"/>
            <a:chOff x="3624780" y="2412339"/>
            <a:chExt cx="2133782" cy="1132618"/>
          </a:xfrm>
        </p:grpSpPr>
        <p:sp>
          <p:nvSpPr>
            <p:cNvPr id="34" name="文本框 33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624780" y="2750893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42" name="Group 8"/>
          <p:cNvGrpSpPr>
            <a:grpSpLocks noChangeAspect="1"/>
          </p:cNvGrpSpPr>
          <p:nvPr/>
        </p:nvGrpSpPr>
        <p:grpSpPr bwMode="auto">
          <a:xfrm>
            <a:off x="560042" y="447040"/>
            <a:ext cx="546900" cy="498286"/>
            <a:chOff x="185" y="-402"/>
            <a:chExt cx="810" cy="738"/>
          </a:xfrm>
        </p:grpSpPr>
        <p:sp>
          <p:nvSpPr>
            <p:cNvPr id="43" name="Freeform 9"/>
            <p:cNvSpPr/>
            <p:nvPr/>
          </p:nvSpPr>
          <p:spPr bwMode="auto">
            <a:xfrm>
              <a:off x="185" y="-402"/>
              <a:ext cx="810" cy="738"/>
            </a:xfrm>
            <a:custGeom>
              <a:avLst/>
              <a:gdLst>
                <a:gd name="T0" fmla="*/ 810 w 810"/>
                <a:gd name="T1" fmla="*/ 369 h 738"/>
                <a:gd name="T2" fmla="*/ 540 w 810"/>
                <a:gd name="T3" fmla="*/ 738 h 738"/>
                <a:gd name="T4" fmla="*/ 0 w 810"/>
                <a:gd name="T5" fmla="*/ 0 h 738"/>
                <a:gd name="T6" fmla="*/ 540 w 810"/>
                <a:gd name="T7" fmla="*/ 0 h 738"/>
                <a:gd name="T8" fmla="*/ 810 w 810"/>
                <a:gd name="T9" fmla="*/ 369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0" h="738">
                  <a:moveTo>
                    <a:pt x="810" y="369"/>
                  </a:moveTo>
                  <a:lnTo>
                    <a:pt x="540" y="738"/>
                  </a:lnTo>
                  <a:lnTo>
                    <a:pt x="0" y="0"/>
                  </a:lnTo>
                  <a:lnTo>
                    <a:pt x="540" y="0"/>
                  </a:lnTo>
                  <a:lnTo>
                    <a:pt x="810" y="369"/>
                  </a:lnTo>
                  <a:close/>
                </a:path>
              </a:pathLst>
            </a:custGeom>
            <a:solidFill>
              <a:srgbClr val="F76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0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  <a:gd name="T6" fmla="*/ 270 w 524"/>
                <a:gd name="T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F8A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1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232503" y="359508"/>
            <a:ext cx="5061857" cy="698750"/>
            <a:chOff x="6096000" y="2061026"/>
            <a:chExt cx="5061857" cy="698750"/>
          </a:xfrm>
        </p:grpSpPr>
        <p:sp>
          <p:nvSpPr>
            <p:cNvPr id="47" name="文本框 46"/>
            <p:cNvSpPr txBox="1"/>
            <p:nvPr/>
          </p:nvSpPr>
          <p:spPr>
            <a:xfrm>
              <a:off x="6096000" y="2061026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gradFill>
                    <a:gsLst>
                      <a:gs pos="50000">
                        <a:schemeClr val="accent1"/>
                      </a:gs>
                      <a:gs pos="50000">
                        <a:schemeClr val="accent2"/>
                      </a:gs>
                    </a:gsLst>
                    <a:lin ang="5400000" scaled="1"/>
                  </a:gradFill>
                </a:rPr>
                <a:t>下步工作计划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096000" y="2482777"/>
              <a:ext cx="50618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íŝľiďe"/>
          <p:cNvGrpSpPr/>
          <p:nvPr/>
        </p:nvGrpSpPr>
        <p:grpSpPr>
          <a:xfrm>
            <a:off x="4498402" y="2366347"/>
            <a:ext cx="3195196" cy="3195345"/>
            <a:chOff x="4187880" y="1980163"/>
            <a:chExt cx="3816242" cy="3816423"/>
          </a:xfrm>
        </p:grpSpPr>
        <p:sp>
          <p:nvSpPr>
            <p:cNvPr id="12" name="ïs1ïde"/>
            <p:cNvSpPr/>
            <p:nvPr/>
          </p:nvSpPr>
          <p:spPr>
            <a:xfrm>
              <a:off x="4642419" y="1980163"/>
              <a:ext cx="3223492" cy="18867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70" extrusionOk="0">
                  <a:moveTo>
                    <a:pt x="0" y="7364"/>
                  </a:moveTo>
                  <a:lnTo>
                    <a:pt x="4221" y="20670"/>
                  </a:lnTo>
                  <a:cubicBezTo>
                    <a:pt x="4281" y="18027"/>
                    <a:pt x="5038" y="15556"/>
                    <a:pt x="6297" y="13894"/>
                  </a:cubicBezTo>
                  <a:cubicBezTo>
                    <a:pt x="7479" y="12333"/>
                    <a:pt x="9001" y="11630"/>
                    <a:pt x="10508" y="11947"/>
                  </a:cubicBezTo>
                  <a:lnTo>
                    <a:pt x="21600" y="12861"/>
                  </a:lnTo>
                  <a:cubicBezTo>
                    <a:pt x="19899" y="6224"/>
                    <a:pt x="16234" y="1478"/>
                    <a:pt x="11893" y="289"/>
                  </a:cubicBezTo>
                  <a:cubicBezTo>
                    <a:pt x="7444" y="-930"/>
                    <a:pt x="2930" y="1756"/>
                    <a:pt x="0" y="7364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1200" dirty="0">
                <a:latin typeface="微软雅黑" panose="020B0503020204020204" pitchFamily="34" charset="-122"/>
              </a:endParaRPr>
            </a:p>
          </p:txBody>
        </p:sp>
        <p:sp>
          <p:nvSpPr>
            <p:cNvPr id="13" name="iṥḻiḍè"/>
            <p:cNvSpPr/>
            <p:nvPr/>
          </p:nvSpPr>
          <p:spPr>
            <a:xfrm>
              <a:off x="4187880" y="2739668"/>
              <a:ext cx="2345224" cy="30290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6" h="21600" extrusionOk="0">
                  <a:moveTo>
                    <a:pt x="3509" y="0"/>
                  </a:moveTo>
                  <a:lnTo>
                    <a:pt x="10247" y="10469"/>
                  </a:lnTo>
                  <a:cubicBezTo>
                    <a:pt x="11074" y="12007"/>
                    <a:pt x="12677" y="13195"/>
                    <a:pt x="14660" y="13739"/>
                  </a:cubicBezTo>
                  <a:cubicBezTo>
                    <a:pt x="16756" y="14314"/>
                    <a:pt x="19063" y="14114"/>
                    <a:pt x="20956" y="13194"/>
                  </a:cubicBezTo>
                  <a:lnTo>
                    <a:pt x="14097" y="21600"/>
                  </a:lnTo>
                  <a:cubicBezTo>
                    <a:pt x="7204" y="20596"/>
                    <a:pt x="1765" y="16355"/>
                    <a:pt x="346" y="10880"/>
                  </a:cubicBezTo>
                  <a:cubicBezTo>
                    <a:pt x="-644" y="7059"/>
                    <a:pt x="512" y="3083"/>
                    <a:pt x="3509" y="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1200" dirty="0">
                <a:latin typeface="微软雅黑" panose="020B0503020204020204" pitchFamily="34" charset="-122"/>
              </a:endParaRPr>
            </a:p>
          </p:txBody>
        </p:sp>
        <p:sp>
          <p:nvSpPr>
            <p:cNvPr id="14" name="ïṩlïḋé"/>
            <p:cNvSpPr/>
            <p:nvPr/>
          </p:nvSpPr>
          <p:spPr>
            <a:xfrm>
              <a:off x="5863632" y="3165806"/>
              <a:ext cx="2140490" cy="2630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31" h="21052" extrusionOk="0">
                  <a:moveTo>
                    <a:pt x="19386" y="520"/>
                  </a:moveTo>
                  <a:lnTo>
                    <a:pt x="5965" y="0"/>
                  </a:lnTo>
                  <a:cubicBezTo>
                    <a:pt x="8250" y="1033"/>
                    <a:pt x="9788" y="2931"/>
                    <a:pt x="10086" y="5085"/>
                  </a:cubicBezTo>
                  <a:cubicBezTo>
                    <a:pt x="10308" y="6692"/>
                    <a:pt x="9809" y="8309"/>
                    <a:pt x="8686" y="9627"/>
                  </a:cubicBezTo>
                  <a:lnTo>
                    <a:pt x="0" y="20932"/>
                  </a:lnTo>
                  <a:cubicBezTo>
                    <a:pt x="6366" y="21600"/>
                    <a:pt x="12685" y="19431"/>
                    <a:pt x="16644" y="15219"/>
                  </a:cubicBezTo>
                  <a:cubicBezTo>
                    <a:pt x="20562" y="11051"/>
                    <a:pt x="21600" y="5484"/>
                    <a:pt x="19386" y="52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1200" dirty="0">
                <a:latin typeface="微软雅黑" panose="020B0503020204020204" pitchFamily="34" charset="-122"/>
              </a:endParaRPr>
            </a:p>
          </p:txBody>
        </p:sp>
        <p:sp>
          <p:nvSpPr>
            <p:cNvPr id="15" name="íṩliḑè"/>
            <p:cNvSpPr/>
            <p:nvPr/>
          </p:nvSpPr>
          <p:spPr>
            <a:xfrm>
              <a:off x="5726002" y="3554692"/>
              <a:ext cx="702904" cy="702467"/>
            </a:xfrm>
            <a:custGeom>
              <a:avLst/>
              <a:gdLst>
                <a:gd name="connsiteX0" fmla="*/ 482620 w 607097"/>
                <a:gd name="connsiteY0" fmla="*/ 381169 h 606722"/>
                <a:gd name="connsiteX1" fmla="*/ 496768 w 607097"/>
                <a:gd name="connsiteY1" fmla="*/ 381169 h 606722"/>
                <a:gd name="connsiteX2" fmla="*/ 510916 w 607097"/>
                <a:gd name="connsiteY2" fmla="*/ 395381 h 606722"/>
                <a:gd name="connsiteX3" fmla="*/ 510916 w 607097"/>
                <a:gd name="connsiteY3" fmla="*/ 409505 h 606722"/>
                <a:gd name="connsiteX4" fmla="*/ 503887 w 607097"/>
                <a:gd name="connsiteY4" fmla="*/ 412525 h 606722"/>
                <a:gd name="connsiteX5" fmla="*/ 496768 w 607097"/>
                <a:gd name="connsiteY5" fmla="*/ 409505 h 606722"/>
                <a:gd name="connsiteX6" fmla="*/ 482620 w 607097"/>
                <a:gd name="connsiteY6" fmla="*/ 395381 h 606722"/>
                <a:gd name="connsiteX7" fmla="*/ 482620 w 607097"/>
                <a:gd name="connsiteY7" fmla="*/ 381169 h 606722"/>
                <a:gd name="connsiteX8" fmla="*/ 546398 w 607097"/>
                <a:gd name="connsiteY8" fmla="*/ 242745 h 606722"/>
                <a:gd name="connsiteX9" fmla="*/ 566606 w 607097"/>
                <a:gd name="connsiteY9" fmla="*/ 242745 h 606722"/>
                <a:gd name="connsiteX10" fmla="*/ 576754 w 607097"/>
                <a:gd name="connsiteY10" fmla="*/ 252756 h 606722"/>
                <a:gd name="connsiteX11" fmla="*/ 566606 w 607097"/>
                <a:gd name="connsiteY11" fmla="*/ 262856 h 606722"/>
                <a:gd name="connsiteX12" fmla="*/ 546398 w 607097"/>
                <a:gd name="connsiteY12" fmla="*/ 262856 h 606722"/>
                <a:gd name="connsiteX13" fmla="*/ 536249 w 607097"/>
                <a:gd name="connsiteY13" fmla="*/ 252756 h 606722"/>
                <a:gd name="connsiteX14" fmla="*/ 546398 w 607097"/>
                <a:gd name="connsiteY14" fmla="*/ 242745 h 606722"/>
                <a:gd name="connsiteX15" fmla="*/ 353968 w 607097"/>
                <a:gd name="connsiteY15" fmla="*/ 101120 h 606722"/>
                <a:gd name="connsiteX16" fmla="*/ 364118 w 607097"/>
                <a:gd name="connsiteY16" fmla="*/ 111251 h 606722"/>
                <a:gd name="connsiteX17" fmla="*/ 364118 w 607097"/>
                <a:gd name="connsiteY17" fmla="*/ 242683 h 606722"/>
                <a:gd name="connsiteX18" fmla="*/ 424838 w 607097"/>
                <a:gd name="connsiteY18" fmla="*/ 242683 h 606722"/>
                <a:gd name="connsiteX19" fmla="*/ 434988 w 607097"/>
                <a:gd name="connsiteY19" fmla="*/ 252725 h 606722"/>
                <a:gd name="connsiteX20" fmla="*/ 424838 w 607097"/>
                <a:gd name="connsiteY20" fmla="*/ 262856 h 606722"/>
                <a:gd name="connsiteX21" fmla="*/ 353968 w 607097"/>
                <a:gd name="connsiteY21" fmla="*/ 262856 h 606722"/>
                <a:gd name="connsiteX22" fmla="*/ 343818 w 607097"/>
                <a:gd name="connsiteY22" fmla="*/ 252725 h 606722"/>
                <a:gd name="connsiteX23" fmla="*/ 343818 w 607097"/>
                <a:gd name="connsiteY23" fmla="*/ 111251 h 606722"/>
                <a:gd name="connsiteX24" fmla="*/ 353968 w 607097"/>
                <a:gd name="connsiteY24" fmla="*/ 101120 h 606722"/>
                <a:gd name="connsiteX25" fmla="*/ 496768 w 607097"/>
                <a:gd name="connsiteY25" fmla="*/ 96101 h 606722"/>
                <a:gd name="connsiteX26" fmla="*/ 510916 w 607097"/>
                <a:gd name="connsiteY26" fmla="*/ 96101 h 606722"/>
                <a:gd name="connsiteX27" fmla="*/ 510916 w 607097"/>
                <a:gd name="connsiteY27" fmla="*/ 110217 h 606722"/>
                <a:gd name="connsiteX28" fmla="*/ 496768 w 607097"/>
                <a:gd name="connsiteY28" fmla="*/ 124334 h 606722"/>
                <a:gd name="connsiteX29" fmla="*/ 489650 w 607097"/>
                <a:gd name="connsiteY29" fmla="*/ 127441 h 606722"/>
                <a:gd name="connsiteX30" fmla="*/ 482620 w 607097"/>
                <a:gd name="connsiteY30" fmla="*/ 124334 h 606722"/>
                <a:gd name="connsiteX31" fmla="*/ 482620 w 607097"/>
                <a:gd name="connsiteY31" fmla="*/ 110217 h 606722"/>
                <a:gd name="connsiteX32" fmla="*/ 196955 w 607097"/>
                <a:gd name="connsiteY32" fmla="*/ 96101 h 606722"/>
                <a:gd name="connsiteX33" fmla="*/ 211110 w 607097"/>
                <a:gd name="connsiteY33" fmla="*/ 96101 h 606722"/>
                <a:gd name="connsiteX34" fmla="*/ 225355 w 607097"/>
                <a:gd name="connsiteY34" fmla="*/ 110217 h 606722"/>
                <a:gd name="connsiteX35" fmla="*/ 225355 w 607097"/>
                <a:gd name="connsiteY35" fmla="*/ 124334 h 606722"/>
                <a:gd name="connsiteX36" fmla="*/ 218233 w 607097"/>
                <a:gd name="connsiteY36" fmla="*/ 127441 h 606722"/>
                <a:gd name="connsiteX37" fmla="*/ 211110 w 607097"/>
                <a:gd name="connsiteY37" fmla="*/ 124334 h 606722"/>
                <a:gd name="connsiteX38" fmla="*/ 196955 w 607097"/>
                <a:gd name="connsiteY38" fmla="*/ 110217 h 606722"/>
                <a:gd name="connsiteX39" fmla="*/ 196955 w 607097"/>
                <a:gd name="connsiteY39" fmla="*/ 96101 h 606722"/>
                <a:gd name="connsiteX40" fmla="*/ 103963 w 607097"/>
                <a:gd name="connsiteY40" fmla="*/ 81761 h 606722"/>
                <a:gd name="connsiteX41" fmla="*/ 87598 w 607097"/>
                <a:gd name="connsiteY41" fmla="*/ 90026 h 606722"/>
                <a:gd name="connsiteX42" fmla="*/ 62322 w 607097"/>
                <a:gd name="connsiteY42" fmla="*/ 115266 h 606722"/>
                <a:gd name="connsiteX43" fmla="*/ 34998 w 607097"/>
                <a:gd name="connsiteY43" fmla="*/ 265902 h 606722"/>
                <a:gd name="connsiteX44" fmla="*/ 75494 w 607097"/>
                <a:gd name="connsiteY44" fmla="*/ 322602 h 606722"/>
                <a:gd name="connsiteX45" fmla="*/ 283044 w 607097"/>
                <a:gd name="connsiteY45" fmla="*/ 530826 h 606722"/>
                <a:gd name="connsiteX46" fmla="*/ 327634 w 607097"/>
                <a:gd name="connsiteY46" fmla="*/ 565219 h 606722"/>
                <a:gd name="connsiteX47" fmla="*/ 490684 w 607097"/>
                <a:gd name="connsiteY47" fmla="*/ 545046 h 606722"/>
                <a:gd name="connsiteX48" fmla="*/ 515960 w 607097"/>
                <a:gd name="connsiteY48" fmla="*/ 519717 h 606722"/>
                <a:gd name="connsiteX49" fmla="*/ 521033 w 607097"/>
                <a:gd name="connsiteY49" fmla="*/ 485324 h 606722"/>
                <a:gd name="connsiteX50" fmla="*/ 434969 w 607097"/>
                <a:gd name="connsiteY50" fmla="*/ 411561 h 606722"/>
                <a:gd name="connsiteX51" fmla="*/ 414321 w 607097"/>
                <a:gd name="connsiteY51" fmla="*/ 406318 h 606722"/>
                <a:gd name="connsiteX52" fmla="*/ 413698 w 607097"/>
                <a:gd name="connsiteY52" fmla="*/ 406496 h 606722"/>
                <a:gd name="connsiteX53" fmla="*/ 405599 w 607097"/>
                <a:gd name="connsiteY53" fmla="*/ 413605 h 606722"/>
                <a:gd name="connsiteX54" fmla="*/ 404620 w 607097"/>
                <a:gd name="connsiteY54" fmla="*/ 414583 h 606722"/>
                <a:gd name="connsiteX55" fmla="*/ 373202 w 607097"/>
                <a:gd name="connsiteY55" fmla="*/ 447910 h 606722"/>
                <a:gd name="connsiteX56" fmla="*/ 349528 w 607097"/>
                <a:gd name="connsiteY56" fmla="*/ 459552 h 606722"/>
                <a:gd name="connsiteX57" fmla="*/ 405599 w 607097"/>
                <a:gd name="connsiteY57" fmla="*/ 475282 h 606722"/>
                <a:gd name="connsiteX58" fmla="*/ 414677 w 607097"/>
                <a:gd name="connsiteY58" fmla="*/ 486391 h 606722"/>
                <a:gd name="connsiteX59" fmla="*/ 404620 w 607097"/>
                <a:gd name="connsiteY59" fmla="*/ 495456 h 606722"/>
                <a:gd name="connsiteX60" fmla="*/ 403552 w 607097"/>
                <a:gd name="connsiteY60" fmla="*/ 495456 h 606722"/>
                <a:gd name="connsiteX61" fmla="*/ 287138 w 607097"/>
                <a:gd name="connsiteY61" fmla="*/ 441866 h 606722"/>
                <a:gd name="connsiteX62" fmla="*/ 286426 w 607097"/>
                <a:gd name="connsiteY62" fmla="*/ 441067 h 606722"/>
                <a:gd name="connsiteX63" fmla="*/ 284112 w 607097"/>
                <a:gd name="connsiteY63" fmla="*/ 438845 h 606722"/>
                <a:gd name="connsiteX64" fmla="*/ 176777 w 607097"/>
                <a:gd name="connsiteY64" fmla="*/ 331666 h 606722"/>
                <a:gd name="connsiteX65" fmla="*/ 111895 w 607097"/>
                <a:gd name="connsiteY65" fmla="*/ 213379 h 606722"/>
                <a:gd name="connsiteX66" fmla="*/ 121062 w 607097"/>
                <a:gd name="connsiteY66" fmla="*/ 202270 h 606722"/>
                <a:gd name="connsiteX67" fmla="*/ 132188 w 607097"/>
                <a:gd name="connsiteY67" fmla="*/ 211335 h 606722"/>
                <a:gd name="connsiteX68" fmla="*/ 146428 w 607097"/>
                <a:gd name="connsiteY68" fmla="*/ 259325 h 606722"/>
                <a:gd name="connsiteX69" fmla="*/ 158532 w 607097"/>
                <a:gd name="connsiteY69" fmla="*/ 233553 h 606722"/>
                <a:gd name="connsiteX70" fmla="*/ 191907 w 607097"/>
                <a:gd name="connsiteY70" fmla="*/ 202270 h 606722"/>
                <a:gd name="connsiteX71" fmla="*/ 192975 w 607097"/>
                <a:gd name="connsiteY71" fmla="*/ 201204 h 606722"/>
                <a:gd name="connsiteX72" fmla="*/ 200006 w 607097"/>
                <a:gd name="connsiteY72" fmla="*/ 193117 h 606722"/>
                <a:gd name="connsiteX73" fmla="*/ 194933 w 607097"/>
                <a:gd name="connsiteY73" fmla="*/ 170899 h 606722"/>
                <a:gd name="connsiteX74" fmla="*/ 121062 w 607097"/>
                <a:gd name="connsiteY74" fmla="*/ 84961 h 606722"/>
                <a:gd name="connsiteX75" fmla="*/ 103963 w 607097"/>
                <a:gd name="connsiteY75" fmla="*/ 81761 h 606722"/>
                <a:gd name="connsiteX76" fmla="*/ 353980 w 607097"/>
                <a:gd name="connsiteY76" fmla="*/ 30273 h 606722"/>
                <a:gd name="connsiteX77" fmla="*/ 364141 w 607097"/>
                <a:gd name="connsiteY77" fmla="*/ 40422 h 606722"/>
                <a:gd name="connsiteX78" fmla="*/ 364141 w 607097"/>
                <a:gd name="connsiteY78" fmla="*/ 60719 h 606722"/>
                <a:gd name="connsiteX79" fmla="*/ 353980 w 607097"/>
                <a:gd name="connsiteY79" fmla="*/ 70778 h 606722"/>
                <a:gd name="connsiteX80" fmla="*/ 343818 w 607097"/>
                <a:gd name="connsiteY80" fmla="*/ 60719 h 606722"/>
                <a:gd name="connsiteX81" fmla="*/ 343818 w 607097"/>
                <a:gd name="connsiteY81" fmla="*/ 40422 h 606722"/>
                <a:gd name="connsiteX82" fmla="*/ 353980 w 607097"/>
                <a:gd name="connsiteY82" fmla="*/ 30273 h 606722"/>
                <a:gd name="connsiteX83" fmla="*/ 353978 w 607097"/>
                <a:gd name="connsiteY83" fmla="*/ 20263 h 606722"/>
                <a:gd name="connsiteX84" fmla="*/ 174819 w 607097"/>
                <a:gd name="connsiteY84" fmla="*/ 104957 h 606722"/>
                <a:gd name="connsiteX85" fmla="*/ 214246 w 607097"/>
                <a:gd name="connsiteY85" fmla="*/ 160768 h 606722"/>
                <a:gd name="connsiteX86" fmla="*/ 221278 w 607097"/>
                <a:gd name="connsiteY86" fmla="*/ 198182 h 606722"/>
                <a:gd name="connsiteX87" fmla="*/ 215938 w 607097"/>
                <a:gd name="connsiteY87" fmla="*/ 209025 h 606722"/>
                <a:gd name="connsiteX88" fmla="*/ 210152 w 607097"/>
                <a:gd name="connsiteY88" fmla="*/ 215157 h 606722"/>
                <a:gd name="connsiteX89" fmla="*/ 206147 w 607097"/>
                <a:gd name="connsiteY89" fmla="*/ 218445 h 606722"/>
                <a:gd name="connsiteX90" fmla="*/ 176777 w 607097"/>
                <a:gd name="connsiteY90" fmla="*/ 244662 h 606722"/>
                <a:gd name="connsiteX91" fmla="*/ 182829 w 607097"/>
                <a:gd name="connsiteY91" fmla="*/ 308382 h 606722"/>
                <a:gd name="connsiteX92" fmla="*/ 189504 w 607097"/>
                <a:gd name="connsiteY92" fmla="*/ 315136 h 606722"/>
                <a:gd name="connsiteX93" fmla="*/ 189949 w 607097"/>
                <a:gd name="connsiteY93" fmla="*/ 315492 h 606722"/>
                <a:gd name="connsiteX94" fmla="*/ 191640 w 607097"/>
                <a:gd name="connsiteY94" fmla="*/ 317269 h 606722"/>
                <a:gd name="connsiteX95" fmla="*/ 298263 w 607097"/>
                <a:gd name="connsiteY95" fmla="*/ 424714 h 606722"/>
                <a:gd name="connsiteX96" fmla="*/ 362077 w 607097"/>
                <a:gd name="connsiteY96" fmla="*/ 430758 h 606722"/>
                <a:gd name="connsiteX97" fmla="*/ 388422 w 607097"/>
                <a:gd name="connsiteY97" fmla="*/ 401430 h 606722"/>
                <a:gd name="connsiteX98" fmla="*/ 408625 w 607097"/>
                <a:gd name="connsiteY98" fmla="*/ 386233 h 606722"/>
                <a:gd name="connsiteX99" fmla="*/ 419661 w 607097"/>
                <a:gd name="connsiteY99" fmla="*/ 384900 h 606722"/>
                <a:gd name="connsiteX100" fmla="*/ 446094 w 607097"/>
                <a:gd name="connsiteY100" fmla="*/ 392365 h 606722"/>
                <a:gd name="connsiteX101" fmla="*/ 501987 w 607097"/>
                <a:gd name="connsiteY101" fmla="*/ 431646 h 606722"/>
                <a:gd name="connsiteX102" fmla="*/ 586894 w 607097"/>
                <a:gd name="connsiteY102" fmla="*/ 252749 h 606722"/>
                <a:gd name="connsiteX103" fmla="*/ 353978 w 607097"/>
                <a:gd name="connsiteY103" fmla="*/ 20263 h 606722"/>
                <a:gd name="connsiteX104" fmla="*/ 353978 w 607097"/>
                <a:gd name="connsiteY104" fmla="*/ 0 h 606722"/>
                <a:gd name="connsiteX105" fmla="*/ 607097 w 607097"/>
                <a:gd name="connsiteY105" fmla="*/ 252749 h 606722"/>
                <a:gd name="connsiteX106" fmla="*/ 517384 w 607097"/>
                <a:gd name="connsiteY106" fmla="*/ 445421 h 606722"/>
                <a:gd name="connsiteX107" fmla="*/ 540257 w 607097"/>
                <a:gd name="connsiteY107" fmla="*/ 474215 h 606722"/>
                <a:gd name="connsiteX108" fmla="*/ 531179 w 607097"/>
                <a:gd name="connsiteY108" fmla="*/ 532870 h 606722"/>
                <a:gd name="connsiteX109" fmla="*/ 505814 w 607097"/>
                <a:gd name="connsiteY109" fmla="*/ 559176 h 606722"/>
                <a:gd name="connsiteX110" fmla="*/ 401505 w 607097"/>
                <a:gd name="connsiteY110" fmla="*/ 606722 h 606722"/>
                <a:gd name="connsiteX111" fmla="*/ 318556 w 607097"/>
                <a:gd name="connsiteY111" fmla="*/ 582460 h 606722"/>
                <a:gd name="connsiteX112" fmla="*/ 268893 w 607097"/>
                <a:gd name="connsiteY112" fmla="*/ 543979 h 606722"/>
                <a:gd name="connsiteX113" fmla="*/ 61343 w 607097"/>
                <a:gd name="connsiteY113" fmla="*/ 336732 h 606722"/>
                <a:gd name="connsiteX114" fmla="*/ 16753 w 607097"/>
                <a:gd name="connsiteY114" fmla="*/ 275056 h 606722"/>
                <a:gd name="connsiteX115" fmla="*/ 48171 w 607097"/>
                <a:gd name="connsiteY115" fmla="*/ 101135 h 606722"/>
                <a:gd name="connsiteX116" fmla="*/ 73447 w 607097"/>
                <a:gd name="connsiteY116" fmla="*/ 75807 h 606722"/>
                <a:gd name="connsiteX117" fmla="*/ 132188 w 607097"/>
                <a:gd name="connsiteY117" fmla="*/ 66742 h 606722"/>
                <a:gd name="connsiteX118" fmla="*/ 160757 w 607097"/>
                <a:gd name="connsiteY118" fmla="*/ 89315 h 606722"/>
                <a:gd name="connsiteX119" fmla="*/ 353978 w 607097"/>
                <a:gd name="connsiteY11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607097" h="606722">
                  <a:moveTo>
                    <a:pt x="482620" y="381169"/>
                  </a:moveTo>
                  <a:cubicBezTo>
                    <a:pt x="486624" y="377172"/>
                    <a:pt x="492675" y="377172"/>
                    <a:pt x="496768" y="381169"/>
                  </a:cubicBezTo>
                  <a:lnTo>
                    <a:pt x="510916" y="395381"/>
                  </a:lnTo>
                  <a:cubicBezTo>
                    <a:pt x="515009" y="399379"/>
                    <a:pt x="515009" y="405419"/>
                    <a:pt x="510916" y="409505"/>
                  </a:cubicBezTo>
                  <a:cubicBezTo>
                    <a:pt x="509937" y="412525"/>
                    <a:pt x="506912" y="412525"/>
                    <a:pt x="503887" y="412525"/>
                  </a:cubicBezTo>
                  <a:cubicBezTo>
                    <a:pt x="500861" y="412525"/>
                    <a:pt x="498815" y="411548"/>
                    <a:pt x="496768" y="409505"/>
                  </a:cubicBezTo>
                  <a:lnTo>
                    <a:pt x="482620" y="395381"/>
                  </a:lnTo>
                  <a:cubicBezTo>
                    <a:pt x="478527" y="391295"/>
                    <a:pt x="478527" y="385255"/>
                    <a:pt x="482620" y="381169"/>
                  </a:cubicBezTo>
                  <a:close/>
                  <a:moveTo>
                    <a:pt x="546398" y="242745"/>
                  </a:moveTo>
                  <a:lnTo>
                    <a:pt x="566606" y="242745"/>
                  </a:lnTo>
                  <a:cubicBezTo>
                    <a:pt x="572659" y="242745"/>
                    <a:pt x="576754" y="246732"/>
                    <a:pt x="576754" y="252756"/>
                  </a:cubicBezTo>
                  <a:cubicBezTo>
                    <a:pt x="576754" y="258869"/>
                    <a:pt x="572659" y="262856"/>
                    <a:pt x="566606" y="262856"/>
                  </a:cubicBezTo>
                  <a:lnTo>
                    <a:pt x="546398" y="262856"/>
                  </a:lnTo>
                  <a:cubicBezTo>
                    <a:pt x="540255" y="262856"/>
                    <a:pt x="536249" y="258869"/>
                    <a:pt x="536249" y="252756"/>
                  </a:cubicBezTo>
                  <a:cubicBezTo>
                    <a:pt x="536249" y="246732"/>
                    <a:pt x="540255" y="242745"/>
                    <a:pt x="546398" y="242745"/>
                  </a:cubicBezTo>
                  <a:close/>
                  <a:moveTo>
                    <a:pt x="353968" y="101120"/>
                  </a:moveTo>
                  <a:cubicBezTo>
                    <a:pt x="360022" y="101120"/>
                    <a:pt x="364118" y="105119"/>
                    <a:pt x="364118" y="111251"/>
                  </a:cubicBezTo>
                  <a:lnTo>
                    <a:pt x="364118" y="242683"/>
                  </a:lnTo>
                  <a:lnTo>
                    <a:pt x="424838" y="242683"/>
                  </a:lnTo>
                  <a:cubicBezTo>
                    <a:pt x="430893" y="242683"/>
                    <a:pt x="434988" y="246682"/>
                    <a:pt x="434988" y="252725"/>
                  </a:cubicBezTo>
                  <a:cubicBezTo>
                    <a:pt x="434988" y="258857"/>
                    <a:pt x="430893" y="262856"/>
                    <a:pt x="424838" y="262856"/>
                  </a:cubicBezTo>
                  <a:lnTo>
                    <a:pt x="353968" y="262856"/>
                  </a:lnTo>
                  <a:cubicBezTo>
                    <a:pt x="347825" y="262856"/>
                    <a:pt x="343818" y="258857"/>
                    <a:pt x="343818" y="252725"/>
                  </a:cubicBezTo>
                  <a:lnTo>
                    <a:pt x="343818" y="111251"/>
                  </a:lnTo>
                  <a:cubicBezTo>
                    <a:pt x="343818" y="105119"/>
                    <a:pt x="347825" y="101120"/>
                    <a:pt x="353968" y="101120"/>
                  </a:cubicBezTo>
                  <a:close/>
                  <a:moveTo>
                    <a:pt x="496768" y="96101"/>
                  </a:moveTo>
                  <a:cubicBezTo>
                    <a:pt x="500861" y="92017"/>
                    <a:pt x="506912" y="92017"/>
                    <a:pt x="510916" y="96101"/>
                  </a:cubicBezTo>
                  <a:cubicBezTo>
                    <a:pt x="515009" y="100096"/>
                    <a:pt x="515009" y="106222"/>
                    <a:pt x="510916" y="110217"/>
                  </a:cubicBezTo>
                  <a:lnTo>
                    <a:pt x="496768" y="124334"/>
                  </a:lnTo>
                  <a:cubicBezTo>
                    <a:pt x="494722" y="126376"/>
                    <a:pt x="492675" y="127441"/>
                    <a:pt x="489650" y="127441"/>
                  </a:cubicBezTo>
                  <a:cubicBezTo>
                    <a:pt x="486624" y="127441"/>
                    <a:pt x="484578" y="126376"/>
                    <a:pt x="482620" y="124334"/>
                  </a:cubicBezTo>
                  <a:cubicBezTo>
                    <a:pt x="478527" y="120338"/>
                    <a:pt x="478527" y="114301"/>
                    <a:pt x="482620" y="110217"/>
                  </a:cubicBezTo>
                  <a:close/>
                  <a:moveTo>
                    <a:pt x="196955" y="96101"/>
                  </a:moveTo>
                  <a:cubicBezTo>
                    <a:pt x="201050" y="92017"/>
                    <a:pt x="207104" y="92017"/>
                    <a:pt x="211110" y="96101"/>
                  </a:cubicBezTo>
                  <a:lnTo>
                    <a:pt x="225355" y="110217"/>
                  </a:lnTo>
                  <a:cubicBezTo>
                    <a:pt x="229361" y="114301"/>
                    <a:pt x="229361" y="120338"/>
                    <a:pt x="225355" y="124334"/>
                  </a:cubicBezTo>
                  <a:cubicBezTo>
                    <a:pt x="223307" y="126376"/>
                    <a:pt x="220280" y="127441"/>
                    <a:pt x="218233" y="127441"/>
                  </a:cubicBezTo>
                  <a:cubicBezTo>
                    <a:pt x="215206" y="127441"/>
                    <a:pt x="213158" y="126376"/>
                    <a:pt x="211110" y="124334"/>
                  </a:cubicBezTo>
                  <a:lnTo>
                    <a:pt x="196955" y="110217"/>
                  </a:lnTo>
                  <a:cubicBezTo>
                    <a:pt x="192949" y="106222"/>
                    <a:pt x="192949" y="100096"/>
                    <a:pt x="196955" y="96101"/>
                  </a:cubicBezTo>
                  <a:close/>
                  <a:moveTo>
                    <a:pt x="103963" y="81761"/>
                  </a:moveTo>
                  <a:cubicBezTo>
                    <a:pt x="98011" y="82650"/>
                    <a:pt x="92182" y="85449"/>
                    <a:pt x="87598" y="90026"/>
                  </a:cubicBezTo>
                  <a:lnTo>
                    <a:pt x="62322" y="115266"/>
                  </a:lnTo>
                  <a:cubicBezTo>
                    <a:pt x="17732" y="159790"/>
                    <a:pt x="8654" y="209291"/>
                    <a:pt x="34998" y="265902"/>
                  </a:cubicBezTo>
                  <a:cubicBezTo>
                    <a:pt x="44077" y="285187"/>
                    <a:pt x="57249" y="304383"/>
                    <a:pt x="75494" y="322602"/>
                  </a:cubicBezTo>
                  <a:lnTo>
                    <a:pt x="283044" y="530826"/>
                  </a:lnTo>
                  <a:cubicBezTo>
                    <a:pt x="297284" y="545046"/>
                    <a:pt x="312415" y="557132"/>
                    <a:pt x="327634" y="565219"/>
                  </a:cubicBezTo>
                  <a:cubicBezTo>
                    <a:pt x="389401" y="599612"/>
                    <a:pt x="443068" y="592503"/>
                    <a:pt x="490684" y="545046"/>
                  </a:cubicBezTo>
                  <a:lnTo>
                    <a:pt x="515960" y="519717"/>
                  </a:lnTo>
                  <a:cubicBezTo>
                    <a:pt x="525127" y="510653"/>
                    <a:pt x="527085" y="496433"/>
                    <a:pt x="521033" y="485324"/>
                  </a:cubicBezTo>
                  <a:cubicBezTo>
                    <a:pt x="503856" y="451998"/>
                    <a:pt x="434969" y="411561"/>
                    <a:pt x="434969" y="411561"/>
                  </a:cubicBezTo>
                  <a:cubicBezTo>
                    <a:pt x="427582" y="407829"/>
                    <a:pt x="420195" y="405874"/>
                    <a:pt x="414321" y="406318"/>
                  </a:cubicBezTo>
                  <a:cubicBezTo>
                    <a:pt x="414143" y="406318"/>
                    <a:pt x="413876" y="406407"/>
                    <a:pt x="413698" y="406496"/>
                  </a:cubicBezTo>
                  <a:cubicBezTo>
                    <a:pt x="409604" y="407473"/>
                    <a:pt x="407646" y="409517"/>
                    <a:pt x="405599" y="413605"/>
                  </a:cubicBezTo>
                  <a:lnTo>
                    <a:pt x="404620" y="414583"/>
                  </a:lnTo>
                  <a:cubicBezTo>
                    <a:pt x="397500" y="423648"/>
                    <a:pt x="380323" y="443910"/>
                    <a:pt x="373202" y="447910"/>
                  </a:cubicBezTo>
                  <a:cubicBezTo>
                    <a:pt x="365548" y="453242"/>
                    <a:pt x="357538" y="457152"/>
                    <a:pt x="349528" y="459552"/>
                  </a:cubicBezTo>
                  <a:cubicBezTo>
                    <a:pt x="365281" y="466839"/>
                    <a:pt x="384328" y="473149"/>
                    <a:pt x="405599" y="475282"/>
                  </a:cubicBezTo>
                  <a:cubicBezTo>
                    <a:pt x="410672" y="476259"/>
                    <a:pt x="414677" y="480259"/>
                    <a:pt x="414677" y="486391"/>
                  </a:cubicBezTo>
                  <a:cubicBezTo>
                    <a:pt x="413698" y="491456"/>
                    <a:pt x="409604" y="495456"/>
                    <a:pt x="404620" y="495456"/>
                  </a:cubicBezTo>
                  <a:lnTo>
                    <a:pt x="403552" y="495456"/>
                  </a:lnTo>
                  <a:cubicBezTo>
                    <a:pt x="333686" y="488346"/>
                    <a:pt x="288117" y="443910"/>
                    <a:pt x="287138" y="441866"/>
                  </a:cubicBezTo>
                  <a:cubicBezTo>
                    <a:pt x="286871" y="441600"/>
                    <a:pt x="286604" y="441333"/>
                    <a:pt x="286426" y="441067"/>
                  </a:cubicBezTo>
                  <a:cubicBezTo>
                    <a:pt x="285625" y="440356"/>
                    <a:pt x="284824" y="439645"/>
                    <a:pt x="284112" y="438845"/>
                  </a:cubicBezTo>
                  <a:lnTo>
                    <a:pt x="176777" y="331666"/>
                  </a:lnTo>
                  <a:cubicBezTo>
                    <a:pt x="174730" y="329622"/>
                    <a:pt x="119015" y="284120"/>
                    <a:pt x="111895" y="213379"/>
                  </a:cubicBezTo>
                  <a:cubicBezTo>
                    <a:pt x="110916" y="208314"/>
                    <a:pt x="115010" y="203248"/>
                    <a:pt x="121062" y="202270"/>
                  </a:cubicBezTo>
                  <a:cubicBezTo>
                    <a:pt x="127115" y="201204"/>
                    <a:pt x="131209" y="205292"/>
                    <a:pt x="132188" y="211335"/>
                  </a:cubicBezTo>
                  <a:cubicBezTo>
                    <a:pt x="133968" y="229109"/>
                    <a:pt x="139486" y="245284"/>
                    <a:pt x="146428" y="259325"/>
                  </a:cubicBezTo>
                  <a:cubicBezTo>
                    <a:pt x="148653" y="250794"/>
                    <a:pt x="152658" y="242262"/>
                    <a:pt x="158532" y="233553"/>
                  </a:cubicBezTo>
                  <a:cubicBezTo>
                    <a:pt x="162537" y="227510"/>
                    <a:pt x="183808" y="210358"/>
                    <a:pt x="191907" y="202270"/>
                  </a:cubicBezTo>
                  <a:lnTo>
                    <a:pt x="192975" y="201204"/>
                  </a:lnTo>
                  <a:cubicBezTo>
                    <a:pt x="196980" y="199160"/>
                    <a:pt x="199027" y="196138"/>
                    <a:pt x="200006" y="193117"/>
                  </a:cubicBezTo>
                  <a:cubicBezTo>
                    <a:pt x="202053" y="187073"/>
                    <a:pt x="200006" y="178986"/>
                    <a:pt x="194933" y="170899"/>
                  </a:cubicBezTo>
                  <a:cubicBezTo>
                    <a:pt x="194933" y="169832"/>
                    <a:pt x="154438" y="102113"/>
                    <a:pt x="121062" y="84961"/>
                  </a:cubicBezTo>
                  <a:cubicBezTo>
                    <a:pt x="115989" y="81895"/>
                    <a:pt x="109915" y="80873"/>
                    <a:pt x="103963" y="81761"/>
                  </a:cubicBezTo>
                  <a:close/>
                  <a:moveTo>
                    <a:pt x="353980" y="30273"/>
                  </a:moveTo>
                  <a:cubicBezTo>
                    <a:pt x="360041" y="30273"/>
                    <a:pt x="364141" y="34368"/>
                    <a:pt x="364141" y="40422"/>
                  </a:cubicBezTo>
                  <a:lnTo>
                    <a:pt x="364141" y="60719"/>
                  </a:lnTo>
                  <a:cubicBezTo>
                    <a:pt x="364141" y="66772"/>
                    <a:pt x="360041" y="70778"/>
                    <a:pt x="353980" y="70778"/>
                  </a:cubicBezTo>
                  <a:cubicBezTo>
                    <a:pt x="347829" y="70778"/>
                    <a:pt x="343818" y="66772"/>
                    <a:pt x="343818" y="60719"/>
                  </a:cubicBezTo>
                  <a:lnTo>
                    <a:pt x="343818" y="40422"/>
                  </a:lnTo>
                  <a:cubicBezTo>
                    <a:pt x="343818" y="34368"/>
                    <a:pt x="347829" y="30273"/>
                    <a:pt x="353980" y="30273"/>
                  </a:cubicBezTo>
                  <a:close/>
                  <a:moveTo>
                    <a:pt x="353978" y="20263"/>
                  </a:moveTo>
                  <a:cubicBezTo>
                    <a:pt x="284112" y="20263"/>
                    <a:pt x="219409" y="50479"/>
                    <a:pt x="174819" y="104957"/>
                  </a:cubicBezTo>
                  <a:cubicBezTo>
                    <a:pt x="196446" y="130818"/>
                    <a:pt x="212911" y="158901"/>
                    <a:pt x="214246" y="160768"/>
                  </a:cubicBezTo>
                  <a:cubicBezTo>
                    <a:pt x="221278" y="173920"/>
                    <a:pt x="224304" y="187073"/>
                    <a:pt x="221278" y="198182"/>
                  </a:cubicBezTo>
                  <a:cubicBezTo>
                    <a:pt x="220299" y="202093"/>
                    <a:pt x="218430" y="205736"/>
                    <a:pt x="215938" y="209025"/>
                  </a:cubicBezTo>
                  <a:cubicBezTo>
                    <a:pt x="214336" y="211335"/>
                    <a:pt x="212466" y="213379"/>
                    <a:pt x="210152" y="215157"/>
                  </a:cubicBezTo>
                  <a:cubicBezTo>
                    <a:pt x="208906" y="216312"/>
                    <a:pt x="207482" y="217378"/>
                    <a:pt x="206147" y="218445"/>
                  </a:cubicBezTo>
                  <a:cubicBezTo>
                    <a:pt x="193954" y="228487"/>
                    <a:pt x="179803" y="241640"/>
                    <a:pt x="176777" y="244662"/>
                  </a:cubicBezTo>
                  <a:cubicBezTo>
                    <a:pt x="160579" y="269012"/>
                    <a:pt x="162537" y="287142"/>
                    <a:pt x="182829" y="308382"/>
                  </a:cubicBezTo>
                  <a:lnTo>
                    <a:pt x="189504" y="315136"/>
                  </a:lnTo>
                  <a:cubicBezTo>
                    <a:pt x="189771" y="315403"/>
                    <a:pt x="189949" y="315492"/>
                    <a:pt x="189949" y="315492"/>
                  </a:cubicBezTo>
                  <a:cubicBezTo>
                    <a:pt x="190572" y="316025"/>
                    <a:pt x="191195" y="316647"/>
                    <a:pt x="191640" y="317269"/>
                  </a:cubicBezTo>
                  <a:lnTo>
                    <a:pt x="298263" y="424714"/>
                  </a:lnTo>
                  <a:cubicBezTo>
                    <a:pt x="318556" y="444888"/>
                    <a:pt x="337780" y="446932"/>
                    <a:pt x="362077" y="430758"/>
                  </a:cubicBezTo>
                  <a:cubicBezTo>
                    <a:pt x="365103" y="428713"/>
                    <a:pt x="378275" y="414583"/>
                    <a:pt x="388422" y="401430"/>
                  </a:cubicBezTo>
                  <a:cubicBezTo>
                    <a:pt x="393406" y="393343"/>
                    <a:pt x="400526" y="388277"/>
                    <a:pt x="408625" y="386233"/>
                  </a:cubicBezTo>
                  <a:cubicBezTo>
                    <a:pt x="412096" y="385344"/>
                    <a:pt x="415834" y="384900"/>
                    <a:pt x="419661" y="384900"/>
                  </a:cubicBezTo>
                  <a:cubicBezTo>
                    <a:pt x="428294" y="384989"/>
                    <a:pt x="437728" y="387477"/>
                    <a:pt x="446094" y="392365"/>
                  </a:cubicBezTo>
                  <a:cubicBezTo>
                    <a:pt x="447963" y="393609"/>
                    <a:pt x="476088" y="410051"/>
                    <a:pt x="501987" y="431646"/>
                  </a:cubicBezTo>
                  <a:cubicBezTo>
                    <a:pt x="556545" y="387122"/>
                    <a:pt x="586894" y="322513"/>
                    <a:pt x="586894" y="252749"/>
                  </a:cubicBezTo>
                  <a:cubicBezTo>
                    <a:pt x="586894" y="124330"/>
                    <a:pt x="482585" y="20263"/>
                    <a:pt x="353978" y="20263"/>
                  </a:cubicBezTo>
                  <a:close/>
                  <a:moveTo>
                    <a:pt x="353978" y="0"/>
                  </a:moveTo>
                  <a:cubicBezTo>
                    <a:pt x="493710" y="0"/>
                    <a:pt x="607097" y="113222"/>
                    <a:pt x="607097" y="252749"/>
                  </a:cubicBezTo>
                  <a:cubicBezTo>
                    <a:pt x="607097" y="327578"/>
                    <a:pt x="574345" y="397786"/>
                    <a:pt x="517384" y="445421"/>
                  </a:cubicBezTo>
                  <a:cubicBezTo>
                    <a:pt x="526907" y="454753"/>
                    <a:pt x="535184" y="464617"/>
                    <a:pt x="540257" y="474215"/>
                  </a:cubicBezTo>
                  <a:cubicBezTo>
                    <a:pt x="550403" y="493412"/>
                    <a:pt x="547377" y="517673"/>
                    <a:pt x="531179" y="532870"/>
                  </a:cubicBezTo>
                  <a:lnTo>
                    <a:pt x="505814" y="559176"/>
                  </a:lnTo>
                  <a:cubicBezTo>
                    <a:pt x="474486" y="590548"/>
                    <a:pt x="438974" y="606722"/>
                    <a:pt x="401505" y="606722"/>
                  </a:cubicBezTo>
                  <a:cubicBezTo>
                    <a:pt x="375249" y="606722"/>
                    <a:pt x="346858" y="598635"/>
                    <a:pt x="318556" y="582460"/>
                  </a:cubicBezTo>
                  <a:cubicBezTo>
                    <a:pt x="301289" y="573307"/>
                    <a:pt x="285091" y="560154"/>
                    <a:pt x="268893" y="543979"/>
                  </a:cubicBezTo>
                  <a:lnTo>
                    <a:pt x="61343" y="336732"/>
                  </a:lnTo>
                  <a:cubicBezTo>
                    <a:pt x="42030" y="317536"/>
                    <a:pt x="26899" y="296296"/>
                    <a:pt x="16753" y="275056"/>
                  </a:cubicBezTo>
                  <a:cubicBezTo>
                    <a:pt x="-13596" y="210358"/>
                    <a:pt x="-2471" y="151703"/>
                    <a:pt x="48171" y="101135"/>
                  </a:cubicBezTo>
                  <a:lnTo>
                    <a:pt x="73447" y="75807"/>
                  </a:lnTo>
                  <a:cubicBezTo>
                    <a:pt x="88666" y="60699"/>
                    <a:pt x="112963" y="56611"/>
                    <a:pt x="132188" y="66742"/>
                  </a:cubicBezTo>
                  <a:cubicBezTo>
                    <a:pt x="141711" y="71719"/>
                    <a:pt x="151412" y="79895"/>
                    <a:pt x="160757" y="89315"/>
                  </a:cubicBezTo>
                  <a:cubicBezTo>
                    <a:pt x="209173" y="32971"/>
                    <a:pt x="278772" y="0"/>
                    <a:pt x="35397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1200" dirty="0">
                <a:latin typeface="微软雅黑" panose="020B0503020204020204" pitchFamily="34" charset="-122"/>
              </a:endParaRPr>
            </a:p>
          </p:txBody>
        </p:sp>
        <p:sp>
          <p:nvSpPr>
            <p:cNvPr id="16" name="í$ḷiďé"/>
            <p:cNvSpPr/>
            <p:nvPr/>
          </p:nvSpPr>
          <p:spPr>
            <a:xfrm>
              <a:off x="5499569" y="2123382"/>
              <a:ext cx="708804" cy="91284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90000" tIns="46800" rIns="90000" bIns="46800"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>
                  <a:solidFill>
                    <a:srgbClr val="FFFFFF"/>
                  </a:solidFill>
                  <a:latin typeface="Century Gothic" panose="020B0502020202020204" pitchFamily="34" charset="0"/>
                </a:rPr>
                <a:t>01</a:t>
              </a:r>
              <a:endParaRPr sz="3200" dirty="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7" name="îŝlïḑè"/>
            <p:cNvSpPr/>
            <p:nvPr/>
          </p:nvSpPr>
          <p:spPr>
            <a:xfrm>
              <a:off x="6834318" y="3794414"/>
              <a:ext cx="1092891" cy="821378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90000" tIns="46800" rIns="90000" bIns="46800"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>
                  <a:solidFill>
                    <a:srgbClr val="FFFFFF"/>
                  </a:solidFill>
                  <a:latin typeface="Century Gothic" panose="020B0502020202020204" pitchFamily="34" charset="0"/>
                </a:rPr>
                <a:t>02</a:t>
              </a:r>
              <a:endParaRPr sz="3200" dirty="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8" name="ïSlïde"/>
            <p:cNvSpPr/>
            <p:nvPr/>
          </p:nvSpPr>
          <p:spPr>
            <a:xfrm>
              <a:off x="4552059" y="4379652"/>
              <a:ext cx="1092891" cy="821378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90000" tIns="46800" rIns="90000" bIns="46800"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>
                  <a:solidFill>
                    <a:srgbClr val="FFFFFF"/>
                  </a:solidFill>
                  <a:latin typeface="Century Gothic" panose="020B0502020202020204" pitchFamily="34" charset="0"/>
                </a:rPr>
                <a:t>03</a:t>
              </a:r>
              <a:endParaRPr sz="3200" dirty="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129748" y="2158422"/>
            <a:ext cx="3054812" cy="3611195"/>
            <a:chOff x="7679706" y="2145722"/>
            <a:chExt cx="3054812" cy="3611195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7679706" y="3308186"/>
              <a:ext cx="3054812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679706" y="4594452"/>
              <a:ext cx="3054812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组合 38"/>
            <p:cNvGrpSpPr/>
            <p:nvPr/>
          </p:nvGrpSpPr>
          <p:grpSpPr>
            <a:xfrm>
              <a:off x="7679706" y="2145722"/>
              <a:ext cx="3054812" cy="1038662"/>
              <a:chOff x="7311406" y="2007024"/>
              <a:chExt cx="3054812" cy="1038662"/>
            </a:xfrm>
          </p:grpSpPr>
          <p:sp>
            <p:nvSpPr>
              <p:cNvPr id="24" name="íšliḑé"/>
              <p:cNvSpPr/>
              <p:nvPr/>
            </p:nvSpPr>
            <p:spPr bwMode="auto">
              <a:xfrm>
                <a:off x="7311406" y="2014547"/>
                <a:ext cx="1814487" cy="33711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7377546" y="2007024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7377546" y="2427055"/>
                <a:ext cx="2988672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7679706" y="3431988"/>
              <a:ext cx="3054812" cy="1038662"/>
              <a:chOff x="7311406" y="3614874"/>
              <a:chExt cx="3054812" cy="1038662"/>
            </a:xfrm>
          </p:grpSpPr>
          <p:sp>
            <p:nvSpPr>
              <p:cNvPr id="22" name="íşľíḍe"/>
              <p:cNvSpPr/>
              <p:nvPr/>
            </p:nvSpPr>
            <p:spPr bwMode="auto">
              <a:xfrm>
                <a:off x="7311406" y="3631451"/>
                <a:ext cx="1814487" cy="337112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7377546" y="3614874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7377546" y="4034905"/>
                <a:ext cx="2988672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7679706" y="4718255"/>
              <a:ext cx="3054812" cy="1038662"/>
              <a:chOff x="7311406" y="5241488"/>
              <a:chExt cx="3054812" cy="1038662"/>
            </a:xfrm>
          </p:grpSpPr>
          <p:sp>
            <p:nvSpPr>
              <p:cNvPr id="20" name="îsľíḑé"/>
              <p:cNvSpPr/>
              <p:nvPr/>
            </p:nvSpPr>
            <p:spPr bwMode="auto">
              <a:xfrm>
                <a:off x="7311406" y="5248354"/>
                <a:ext cx="1814487" cy="337112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7377546" y="5241488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7377546" y="5661519"/>
                <a:ext cx="2988672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 flipH="1">
            <a:off x="1007439" y="2158422"/>
            <a:ext cx="3054812" cy="3611195"/>
            <a:chOff x="7679706" y="2145722"/>
            <a:chExt cx="3054812" cy="3611195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7679706" y="3308186"/>
              <a:ext cx="3054812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7679706" y="4594452"/>
              <a:ext cx="3054812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组合 44"/>
            <p:cNvGrpSpPr/>
            <p:nvPr/>
          </p:nvGrpSpPr>
          <p:grpSpPr>
            <a:xfrm>
              <a:off x="7679706" y="2145722"/>
              <a:ext cx="3054812" cy="1038662"/>
              <a:chOff x="7311406" y="2007024"/>
              <a:chExt cx="3054812" cy="1038662"/>
            </a:xfrm>
          </p:grpSpPr>
          <p:sp>
            <p:nvSpPr>
              <p:cNvPr id="54" name="íšliḑé"/>
              <p:cNvSpPr/>
              <p:nvPr/>
            </p:nvSpPr>
            <p:spPr bwMode="auto">
              <a:xfrm>
                <a:off x="7311406" y="2014547"/>
                <a:ext cx="1814487" cy="33711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7377546" y="2007024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b="1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7377546" y="2427055"/>
                <a:ext cx="2988672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7679706" y="3431988"/>
              <a:ext cx="3054812" cy="1038662"/>
              <a:chOff x="7311406" y="3614874"/>
              <a:chExt cx="3054812" cy="1038662"/>
            </a:xfrm>
          </p:grpSpPr>
          <p:sp>
            <p:nvSpPr>
              <p:cNvPr id="51" name="íşľíḍe"/>
              <p:cNvSpPr/>
              <p:nvPr/>
            </p:nvSpPr>
            <p:spPr bwMode="auto">
              <a:xfrm>
                <a:off x="7311406" y="3631451"/>
                <a:ext cx="1814487" cy="337112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7377546" y="3614874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b="1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7377546" y="4034905"/>
                <a:ext cx="2988672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7679706" y="4718255"/>
              <a:ext cx="3054812" cy="1038662"/>
              <a:chOff x="7311406" y="5241488"/>
              <a:chExt cx="3054812" cy="1038662"/>
            </a:xfrm>
          </p:grpSpPr>
          <p:sp>
            <p:nvSpPr>
              <p:cNvPr id="48" name="îsľíḑé"/>
              <p:cNvSpPr/>
              <p:nvPr/>
            </p:nvSpPr>
            <p:spPr bwMode="auto">
              <a:xfrm>
                <a:off x="7311406" y="5248354"/>
                <a:ext cx="1814487" cy="337112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7377546" y="5241488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b="1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7377546" y="5661519"/>
                <a:ext cx="2988672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</p:grpSp>
      <p:grpSp>
        <p:nvGrpSpPr>
          <p:cNvPr id="57" name="Group 8"/>
          <p:cNvGrpSpPr>
            <a:grpSpLocks noChangeAspect="1"/>
          </p:cNvGrpSpPr>
          <p:nvPr/>
        </p:nvGrpSpPr>
        <p:grpSpPr bwMode="auto">
          <a:xfrm>
            <a:off x="560042" y="447040"/>
            <a:ext cx="546900" cy="498286"/>
            <a:chOff x="185" y="-402"/>
            <a:chExt cx="810" cy="738"/>
          </a:xfrm>
        </p:grpSpPr>
        <p:sp>
          <p:nvSpPr>
            <p:cNvPr id="58" name="Freeform 9"/>
            <p:cNvSpPr/>
            <p:nvPr/>
          </p:nvSpPr>
          <p:spPr bwMode="auto">
            <a:xfrm>
              <a:off x="185" y="-402"/>
              <a:ext cx="810" cy="738"/>
            </a:xfrm>
            <a:custGeom>
              <a:avLst/>
              <a:gdLst>
                <a:gd name="T0" fmla="*/ 810 w 810"/>
                <a:gd name="T1" fmla="*/ 369 h 738"/>
                <a:gd name="T2" fmla="*/ 540 w 810"/>
                <a:gd name="T3" fmla="*/ 738 h 738"/>
                <a:gd name="T4" fmla="*/ 0 w 810"/>
                <a:gd name="T5" fmla="*/ 0 h 738"/>
                <a:gd name="T6" fmla="*/ 540 w 810"/>
                <a:gd name="T7" fmla="*/ 0 h 738"/>
                <a:gd name="T8" fmla="*/ 810 w 810"/>
                <a:gd name="T9" fmla="*/ 369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0" h="738">
                  <a:moveTo>
                    <a:pt x="810" y="369"/>
                  </a:moveTo>
                  <a:lnTo>
                    <a:pt x="540" y="738"/>
                  </a:lnTo>
                  <a:lnTo>
                    <a:pt x="0" y="0"/>
                  </a:lnTo>
                  <a:lnTo>
                    <a:pt x="540" y="0"/>
                  </a:lnTo>
                  <a:lnTo>
                    <a:pt x="810" y="369"/>
                  </a:lnTo>
                  <a:close/>
                </a:path>
              </a:pathLst>
            </a:custGeom>
            <a:solidFill>
              <a:srgbClr val="F76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0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  <a:gd name="T6" fmla="*/ 270 w 524"/>
                <a:gd name="T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F8A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1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232503" y="359508"/>
            <a:ext cx="5061857" cy="698750"/>
            <a:chOff x="6096000" y="2061026"/>
            <a:chExt cx="5061857" cy="698750"/>
          </a:xfrm>
        </p:grpSpPr>
        <p:sp>
          <p:nvSpPr>
            <p:cNvPr id="67" name="文本框 66"/>
            <p:cNvSpPr txBox="1"/>
            <p:nvPr/>
          </p:nvSpPr>
          <p:spPr>
            <a:xfrm>
              <a:off x="6096000" y="2061026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gradFill>
                    <a:gsLst>
                      <a:gs pos="50000">
                        <a:schemeClr val="accent1"/>
                      </a:gs>
                      <a:gs pos="50000">
                        <a:schemeClr val="accent2"/>
                      </a:gs>
                    </a:gsLst>
                    <a:lin ang="5400000" scaled="1"/>
                  </a:gradFill>
                </a:rPr>
                <a:t>下步工作计划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6096000" y="2482777"/>
              <a:ext cx="50618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190172" y="1854660"/>
            <a:ext cx="4687704" cy="1742572"/>
            <a:chOff x="1190172" y="1686428"/>
            <a:chExt cx="4687704" cy="1742572"/>
          </a:xfrm>
        </p:grpSpPr>
        <p:sp>
          <p:nvSpPr>
            <p:cNvPr id="2" name="圆角矩形 1"/>
            <p:cNvSpPr/>
            <p:nvPr/>
          </p:nvSpPr>
          <p:spPr>
            <a:xfrm>
              <a:off x="1190172" y="1686428"/>
              <a:ext cx="1805938" cy="1742572"/>
            </a:xfrm>
            <a:prstGeom prst="roundRect">
              <a:avLst/>
            </a:prstGeom>
            <a:blipFill>
              <a:blip r:embed="rId3">
                <a:grayscl/>
              </a:blip>
              <a:srcRect/>
              <a:stretch>
                <a:fillRect l="-16664" r="-1642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3375925" y="2006772"/>
              <a:ext cx="2501951" cy="1174207"/>
              <a:chOff x="8386922" y="2192795"/>
              <a:chExt cx="2501951" cy="1174207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8386922" y="2192795"/>
                <a:ext cx="2501951" cy="39613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标题文字添加</a:t>
                </a: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8386922" y="2853592"/>
                <a:ext cx="2265974" cy="5134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</a:t>
                </a:r>
              </a:p>
            </p:txBody>
          </p:sp>
        </p:grpSp>
        <p:sp>
          <p:nvSpPr>
            <p:cNvPr id="44" name="Shape 267"/>
            <p:cNvSpPr/>
            <p:nvPr/>
          </p:nvSpPr>
          <p:spPr>
            <a:xfrm>
              <a:off x="3475741" y="2535237"/>
              <a:ext cx="1399310" cy="1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dash"/>
              <a:miter lim="400000"/>
            </a:ln>
          </p:spPr>
          <p:txBody>
            <a:bodyPr lIns="50800" tIns="50800" rIns="50800" bIns="50800" anchor="ctr"/>
            <a:lstStyle/>
            <a:p>
              <a:endParaRPr sz="3200">
                <a:solidFill>
                  <a:srgbClr val="000000"/>
                </a:solidFill>
                <a:latin typeface="Helvetica Ligh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190172" y="4031802"/>
            <a:ext cx="4687704" cy="1742572"/>
            <a:chOff x="1190172" y="1686428"/>
            <a:chExt cx="4687704" cy="1742572"/>
          </a:xfrm>
        </p:grpSpPr>
        <p:sp>
          <p:nvSpPr>
            <p:cNvPr id="46" name="圆角矩形 45"/>
            <p:cNvSpPr/>
            <p:nvPr/>
          </p:nvSpPr>
          <p:spPr>
            <a:xfrm>
              <a:off x="1190172" y="1686428"/>
              <a:ext cx="1805938" cy="1742572"/>
            </a:xfrm>
            <a:prstGeom prst="roundRect">
              <a:avLst/>
            </a:prstGeom>
            <a:blipFill>
              <a:blip r:embed="rId4">
                <a:grayscl/>
              </a:blip>
              <a:srcRect/>
              <a:stretch>
                <a:fillRect l="-22381" r="-2207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3375925" y="2006772"/>
              <a:ext cx="2501951" cy="1174207"/>
              <a:chOff x="8386922" y="2192795"/>
              <a:chExt cx="2501951" cy="1174207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8386922" y="2192795"/>
                <a:ext cx="2501951" cy="39613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标题文字添加</a:t>
                </a: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8386922" y="2853592"/>
                <a:ext cx="2265974" cy="5134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</a:t>
                </a:r>
              </a:p>
            </p:txBody>
          </p:sp>
        </p:grpSp>
        <p:sp>
          <p:nvSpPr>
            <p:cNvPr id="48" name="Shape 267"/>
            <p:cNvSpPr/>
            <p:nvPr/>
          </p:nvSpPr>
          <p:spPr>
            <a:xfrm>
              <a:off x="3475741" y="2535237"/>
              <a:ext cx="1399310" cy="1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dash"/>
              <a:miter lim="400000"/>
            </a:ln>
          </p:spPr>
          <p:txBody>
            <a:bodyPr lIns="50800" tIns="50800" rIns="50800" bIns="50800" anchor="ctr"/>
            <a:lstStyle/>
            <a:p>
              <a:endParaRPr sz="3200">
                <a:solidFill>
                  <a:srgbClr val="000000"/>
                </a:solidFill>
                <a:latin typeface="Helvetica Ligh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591791" y="1854660"/>
            <a:ext cx="4687704" cy="1742572"/>
            <a:chOff x="1190172" y="1686428"/>
            <a:chExt cx="4687704" cy="1742572"/>
          </a:xfrm>
        </p:grpSpPr>
        <p:sp>
          <p:nvSpPr>
            <p:cNvPr id="52" name="圆角矩形 51"/>
            <p:cNvSpPr/>
            <p:nvPr/>
          </p:nvSpPr>
          <p:spPr>
            <a:xfrm>
              <a:off x="1190172" y="1686428"/>
              <a:ext cx="1805938" cy="1742572"/>
            </a:xfrm>
            <a:prstGeom prst="roundRect">
              <a:avLst/>
            </a:prstGeom>
            <a:blipFill>
              <a:blip r:embed="rId4">
                <a:grayscl/>
              </a:blip>
              <a:srcRect/>
              <a:stretch>
                <a:fillRect l="-22381" r="-2207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3375925" y="2006772"/>
              <a:ext cx="2501951" cy="1174207"/>
              <a:chOff x="8386922" y="2192795"/>
              <a:chExt cx="2501951" cy="1174207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8386922" y="2192795"/>
                <a:ext cx="2501951" cy="39613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标题文字添加</a:t>
                </a: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8386922" y="2853592"/>
                <a:ext cx="2265974" cy="5134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</a:t>
                </a:r>
              </a:p>
            </p:txBody>
          </p:sp>
        </p:grpSp>
        <p:sp>
          <p:nvSpPr>
            <p:cNvPr id="54" name="Shape 267"/>
            <p:cNvSpPr/>
            <p:nvPr/>
          </p:nvSpPr>
          <p:spPr>
            <a:xfrm>
              <a:off x="3475741" y="2535237"/>
              <a:ext cx="1399310" cy="1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dash"/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 sz="3200" cap="none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591791" y="4031802"/>
            <a:ext cx="4687704" cy="1742572"/>
            <a:chOff x="1190172" y="1686428"/>
            <a:chExt cx="4687704" cy="1742572"/>
          </a:xfrm>
        </p:grpSpPr>
        <p:sp>
          <p:nvSpPr>
            <p:cNvPr id="58" name="圆角矩形 57"/>
            <p:cNvSpPr/>
            <p:nvPr/>
          </p:nvSpPr>
          <p:spPr>
            <a:xfrm>
              <a:off x="1190172" y="1686428"/>
              <a:ext cx="1805938" cy="1742572"/>
            </a:xfrm>
            <a:prstGeom prst="roundRect">
              <a:avLst/>
            </a:prstGeom>
            <a:blipFill>
              <a:blip r:embed="rId5">
                <a:grayscl/>
              </a:blip>
              <a:srcRect/>
              <a:stretch>
                <a:fillRect l="-20475" r="-2019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3375925" y="2006772"/>
              <a:ext cx="2501951" cy="1174207"/>
              <a:chOff x="8386922" y="2192795"/>
              <a:chExt cx="2501951" cy="1174207"/>
            </a:xfrm>
          </p:grpSpPr>
          <p:sp>
            <p:nvSpPr>
              <p:cNvPr id="61" name="矩形 60"/>
              <p:cNvSpPr/>
              <p:nvPr/>
            </p:nvSpPr>
            <p:spPr>
              <a:xfrm>
                <a:off x="8386922" y="2192795"/>
                <a:ext cx="2501951" cy="39613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标题文字添加</a:t>
                </a: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8386922" y="2853592"/>
                <a:ext cx="2265974" cy="5134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</a:t>
                </a:r>
              </a:p>
            </p:txBody>
          </p:sp>
        </p:grpSp>
        <p:sp>
          <p:nvSpPr>
            <p:cNvPr id="60" name="Shape 267"/>
            <p:cNvSpPr/>
            <p:nvPr/>
          </p:nvSpPr>
          <p:spPr>
            <a:xfrm>
              <a:off x="3475741" y="2535237"/>
              <a:ext cx="1399310" cy="1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dash"/>
              <a:miter lim="400000"/>
            </a:ln>
          </p:spPr>
          <p:txBody>
            <a:bodyPr lIns="50800" tIns="50800" rIns="50800" bIns="50800" anchor="ctr"/>
            <a:lstStyle/>
            <a:p>
              <a:endParaRPr sz="3200">
                <a:solidFill>
                  <a:srgbClr val="000000"/>
                </a:solidFill>
                <a:latin typeface="Helvetica Light"/>
              </a:endParaRPr>
            </a:p>
          </p:txBody>
        </p:sp>
      </p:grpSp>
      <p:sp>
        <p:nvSpPr>
          <p:cNvPr id="63" name="Shape 272"/>
          <p:cNvSpPr/>
          <p:nvPr/>
        </p:nvSpPr>
        <p:spPr>
          <a:xfrm flipV="1">
            <a:off x="6096000" y="1755140"/>
            <a:ext cx="0" cy="404826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  <a:miter lim="400000"/>
          </a:ln>
        </p:spPr>
        <p:txBody>
          <a:bodyPr lIns="50800" tIns="50800" rIns="50800" bIns="50800" anchor="ctr"/>
          <a:lstStyle/>
          <a:p>
            <a:endParaRPr sz="3200">
              <a:solidFill>
                <a:srgbClr val="000000"/>
              </a:solidFill>
              <a:latin typeface="Helvetica Light"/>
              <a:ea typeface="Helvetica Light"/>
              <a:cs typeface="Helvetica Light"/>
            </a:endParaRPr>
          </a:p>
        </p:txBody>
      </p:sp>
      <p:grpSp>
        <p:nvGrpSpPr>
          <p:cNvPr id="34" name="Group 8"/>
          <p:cNvGrpSpPr>
            <a:grpSpLocks noChangeAspect="1"/>
          </p:cNvGrpSpPr>
          <p:nvPr/>
        </p:nvGrpSpPr>
        <p:grpSpPr bwMode="auto">
          <a:xfrm>
            <a:off x="560042" y="447040"/>
            <a:ext cx="546900" cy="498286"/>
            <a:chOff x="185" y="-402"/>
            <a:chExt cx="810" cy="738"/>
          </a:xfrm>
        </p:grpSpPr>
        <p:sp>
          <p:nvSpPr>
            <p:cNvPr id="35" name="Freeform 9"/>
            <p:cNvSpPr/>
            <p:nvPr/>
          </p:nvSpPr>
          <p:spPr bwMode="auto">
            <a:xfrm>
              <a:off x="185" y="-402"/>
              <a:ext cx="810" cy="738"/>
            </a:xfrm>
            <a:custGeom>
              <a:avLst/>
              <a:gdLst>
                <a:gd name="T0" fmla="*/ 810 w 810"/>
                <a:gd name="T1" fmla="*/ 369 h 738"/>
                <a:gd name="T2" fmla="*/ 540 w 810"/>
                <a:gd name="T3" fmla="*/ 738 h 738"/>
                <a:gd name="T4" fmla="*/ 0 w 810"/>
                <a:gd name="T5" fmla="*/ 0 h 738"/>
                <a:gd name="T6" fmla="*/ 540 w 810"/>
                <a:gd name="T7" fmla="*/ 0 h 738"/>
                <a:gd name="T8" fmla="*/ 810 w 810"/>
                <a:gd name="T9" fmla="*/ 369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0" h="738">
                  <a:moveTo>
                    <a:pt x="810" y="369"/>
                  </a:moveTo>
                  <a:lnTo>
                    <a:pt x="540" y="738"/>
                  </a:lnTo>
                  <a:lnTo>
                    <a:pt x="0" y="0"/>
                  </a:lnTo>
                  <a:lnTo>
                    <a:pt x="540" y="0"/>
                  </a:lnTo>
                  <a:lnTo>
                    <a:pt x="810" y="369"/>
                  </a:lnTo>
                  <a:close/>
                </a:path>
              </a:pathLst>
            </a:custGeom>
            <a:solidFill>
              <a:srgbClr val="F76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0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  <a:gd name="T6" fmla="*/ 270 w 524"/>
                <a:gd name="T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F8A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1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232503" y="359508"/>
            <a:ext cx="5061857" cy="698750"/>
            <a:chOff x="6096000" y="2061026"/>
            <a:chExt cx="5061857" cy="698750"/>
          </a:xfrm>
        </p:grpSpPr>
        <p:sp>
          <p:nvSpPr>
            <p:cNvPr id="39" name="文本框 38"/>
            <p:cNvSpPr txBox="1"/>
            <p:nvPr/>
          </p:nvSpPr>
          <p:spPr>
            <a:xfrm>
              <a:off x="6096000" y="2061026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gradFill>
                    <a:gsLst>
                      <a:gs pos="50000">
                        <a:schemeClr val="accent1"/>
                      </a:gs>
                      <a:gs pos="50000">
                        <a:schemeClr val="accent2"/>
                      </a:gs>
                    </a:gsLst>
                    <a:lin ang="5400000" scaled="1"/>
                  </a:gradFill>
                </a:rPr>
                <a:t>下步工作计划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096000" y="2482777"/>
              <a:ext cx="50618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e1d8175-7c07-4b44-aaca-47ea4d1bda9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40515" y="3197179"/>
            <a:ext cx="10257182" cy="1318839"/>
            <a:chOff x="1588" y="2679073"/>
            <a:chExt cx="11855149" cy="1524301"/>
          </a:xfrm>
        </p:grpSpPr>
        <p:sp>
          <p:nvSpPr>
            <p:cNvPr id="3" name="işḷîḑè"/>
            <p:cNvSpPr/>
            <p:nvPr/>
          </p:nvSpPr>
          <p:spPr>
            <a:xfrm>
              <a:off x="1718938" y="3356992"/>
              <a:ext cx="8804869" cy="17644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/>
            </a:p>
          </p:txBody>
        </p:sp>
        <p:sp>
          <p:nvSpPr>
            <p:cNvPr id="4" name="îşľíďe"/>
            <p:cNvSpPr/>
            <p:nvPr/>
          </p:nvSpPr>
          <p:spPr>
            <a:xfrm>
              <a:off x="1588" y="3356990"/>
              <a:ext cx="1848514" cy="1764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/>
            </a:p>
          </p:txBody>
        </p:sp>
        <p:sp>
          <p:nvSpPr>
            <p:cNvPr id="5" name="íṩlíḋé"/>
            <p:cNvSpPr/>
            <p:nvPr/>
          </p:nvSpPr>
          <p:spPr>
            <a:xfrm>
              <a:off x="1455896" y="3196845"/>
              <a:ext cx="480094" cy="480218"/>
            </a:xfrm>
            <a:prstGeom prst="ellipse">
              <a:avLst/>
            </a:prstGeom>
            <a:solidFill>
              <a:schemeClr val="bg1"/>
            </a:solidFill>
            <a:ln w="2540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de-DE">
                  <a:solidFill>
                    <a:schemeClr val="accent1"/>
                  </a:solidFill>
                  <a:latin typeface="Century Gothic" panose="020B0502020202020204" pitchFamily="34" charset="0"/>
                </a:rPr>
                <a:t>1</a:t>
              </a:r>
            </a:p>
          </p:txBody>
        </p:sp>
        <p:sp>
          <p:nvSpPr>
            <p:cNvPr id="6" name="i$ļíḑè"/>
            <p:cNvSpPr/>
            <p:nvPr/>
          </p:nvSpPr>
          <p:spPr>
            <a:xfrm>
              <a:off x="7108425" y="3196845"/>
              <a:ext cx="480094" cy="480218"/>
            </a:xfrm>
            <a:prstGeom prst="ellipse">
              <a:avLst/>
            </a:prstGeom>
            <a:solidFill>
              <a:schemeClr val="bg1"/>
            </a:solidFill>
            <a:ln w="2540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>
                  <a:solidFill>
                    <a:schemeClr val="accent1"/>
                  </a:solidFill>
                  <a:latin typeface="Century Gothic" panose="020B0502020202020204" pitchFamily="34" charset="0"/>
                </a:rPr>
                <a:t>4</a:t>
              </a:r>
            </a:p>
          </p:txBody>
        </p:sp>
        <p:sp>
          <p:nvSpPr>
            <p:cNvPr id="7" name="íṧlïḓê"/>
            <p:cNvSpPr/>
            <p:nvPr/>
          </p:nvSpPr>
          <p:spPr>
            <a:xfrm>
              <a:off x="3280895" y="3196845"/>
              <a:ext cx="480094" cy="480218"/>
            </a:xfrm>
            <a:prstGeom prst="ellipse">
              <a:avLst/>
            </a:prstGeom>
            <a:solidFill>
              <a:schemeClr val="bg1"/>
            </a:solidFill>
            <a:ln w="2540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2</a:t>
              </a:r>
            </a:p>
          </p:txBody>
        </p:sp>
        <p:sp>
          <p:nvSpPr>
            <p:cNvPr id="8" name="íšľiḑe"/>
            <p:cNvSpPr/>
            <p:nvPr/>
          </p:nvSpPr>
          <p:spPr>
            <a:xfrm>
              <a:off x="8947994" y="3196845"/>
              <a:ext cx="478955" cy="480218"/>
            </a:xfrm>
            <a:prstGeom prst="ellipse">
              <a:avLst/>
            </a:prstGeom>
            <a:solidFill>
              <a:schemeClr val="bg1"/>
            </a:solidFill>
            <a:ln w="2540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>
                  <a:solidFill>
                    <a:schemeClr val="accent1"/>
                  </a:solidFill>
                  <a:latin typeface="Century Gothic" panose="020B0502020202020204" pitchFamily="34" charset="0"/>
                </a:rPr>
                <a:t>5</a:t>
              </a:r>
            </a:p>
          </p:txBody>
        </p:sp>
        <p:sp>
          <p:nvSpPr>
            <p:cNvPr id="9" name="îślïḓè"/>
            <p:cNvSpPr/>
            <p:nvPr/>
          </p:nvSpPr>
          <p:spPr>
            <a:xfrm>
              <a:off x="5223046" y="3196845"/>
              <a:ext cx="478955" cy="480218"/>
            </a:xfrm>
            <a:prstGeom prst="ellipse">
              <a:avLst/>
            </a:prstGeom>
            <a:solidFill>
              <a:schemeClr val="bg1"/>
            </a:solidFill>
            <a:ln w="2540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0" tIns="0" rIns="0" bIns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>
                  <a:solidFill>
                    <a:schemeClr val="accent1"/>
                  </a:solidFill>
                  <a:latin typeface="Century Gothic" panose="020B0502020202020204" pitchFamily="34" charset="0"/>
                </a:rPr>
                <a:t>3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693364" y="2679073"/>
              <a:ext cx="0" cy="52257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455738" y="2679073"/>
              <a:ext cx="0" cy="52257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9186544" y="2679073"/>
              <a:ext cx="0" cy="52257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510388" y="3680797"/>
              <a:ext cx="0" cy="52257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359772" y="3680797"/>
              <a:ext cx="0" cy="52257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sḷíḑê"/>
            <p:cNvSpPr/>
            <p:nvPr/>
          </p:nvSpPr>
          <p:spPr>
            <a:xfrm>
              <a:off x="10693122" y="2885781"/>
              <a:ext cx="1163615" cy="1102346"/>
            </a:xfrm>
            <a:custGeom>
              <a:avLst/>
              <a:gdLst>
                <a:gd name="connsiteX0" fmla="*/ 425358 w 605356"/>
                <a:gd name="connsiteY0" fmla="*/ 294323 h 573480"/>
                <a:gd name="connsiteX1" fmla="*/ 481809 w 605356"/>
                <a:gd name="connsiteY1" fmla="*/ 321980 h 573480"/>
                <a:gd name="connsiteX2" fmla="*/ 461885 w 605356"/>
                <a:gd name="connsiteY2" fmla="*/ 375685 h 573480"/>
                <a:gd name="connsiteX3" fmla="*/ 405528 w 605356"/>
                <a:gd name="connsiteY3" fmla="*/ 348028 h 573480"/>
                <a:gd name="connsiteX4" fmla="*/ 425358 w 605356"/>
                <a:gd name="connsiteY4" fmla="*/ 294323 h 573480"/>
                <a:gd name="connsiteX5" fmla="*/ 359519 w 605356"/>
                <a:gd name="connsiteY5" fmla="*/ 292135 h 573480"/>
                <a:gd name="connsiteX6" fmla="*/ 339592 w 605356"/>
                <a:gd name="connsiteY6" fmla="*/ 345840 h 573480"/>
                <a:gd name="connsiteX7" fmla="*/ 270607 w 605356"/>
                <a:gd name="connsiteY7" fmla="*/ 352186 h 573480"/>
                <a:gd name="connsiteX8" fmla="*/ 290439 w 605356"/>
                <a:gd name="connsiteY8" fmla="*/ 298481 h 573480"/>
                <a:gd name="connsiteX9" fmla="*/ 359519 w 605356"/>
                <a:gd name="connsiteY9" fmla="*/ 292135 h 573480"/>
                <a:gd name="connsiteX10" fmla="*/ 168242 w 605356"/>
                <a:gd name="connsiteY10" fmla="*/ 268637 h 573480"/>
                <a:gd name="connsiteX11" fmla="*/ 224599 w 605356"/>
                <a:gd name="connsiteY11" fmla="*/ 296294 h 573480"/>
                <a:gd name="connsiteX12" fmla="*/ 204770 w 605356"/>
                <a:gd name="connsiteY12" fmla="*/ 349999 h 573480"/>
                <a:gd name="connsiteX13" fmla="*/ 148318 w 605356"/>
                <a:gd name="connsiteY13" fmla="*/ 322342 h 573480"/>
                <a:gd name="connsiteX14" fmla="*/ 168242 w 605356"/>
                <a:gd name="connsiteY14" fmla="*/ 268637 h 573480"/>
                <a:gd name="connsiteX15" fmla="*/ 246326 w 605356"/>
                <a:gd name="connsiteY15" fmla="*/ 237729 h 573480"/>
                <a:gd name="connsiteX16" fmla="*/ 312171 w 605356"/>
                <a:gd name="connsiteY16" fmla="*/ 239909 h 573480"/>
                <a:gd name="connsiteX17" fmla="*/ 290444 w 605356"/>
                <a:gd name="connsiteY17" fmla="*/ 298475 h 573480"/>
                <a:gd name="connsiteX18" fmla="*/ 224599 w 605356"/>
                <a:gd name="connsiteY18" fmla="*/ 296296 h 573480"/>
                <a:gd name="connsiteX19" fmla="*/ 246326 w 605356"/>
                <a:gd name="connsiteY19" fmla="*/ 237729 h 573480"/>
                <a:gd name="connsiteX20" fmla="*/ 381152 w 605356"/>
                <a:gd name="connsiteY20" fmla="*/ 233577 h 573480"/>
                <a:gd name="connsiteX21" fmla="*/ 447092 w 605356"/>
                <a:gd name="connsiteY21" fmla="*/ 235756 h 573480"/>
                <a:gd name="connsiteX22" fmla="*/ 425365 w 605356"/>
                <a:gd name="connsiteY22" fmla="*/ 294323 h 573480"/>
                <a:gd name="connsiteX23" fmla="*/ 359520 w 605356"/>
                <a:gd name="connsiteY23" fmla="*/ 292143 h 573480"/>
                <a:gd name="connsiteX24" fmla="*/ 381152 w 605356"/>
                <a:gd name="connsiteY24" fmla="*/ 233577 h 573480"/>
                <a:gd name="connsiteX25" fmla="*/ 468732 w 605356"/>
                <a:gd name="connsiteY25" fmla="*/ 177114 h 573480"/>
                <a:gd name="connsiteX26" fmla="*/ 525207 w 605356"/>
                <a:gd name="connsiteY26" fmla="*/ 204871 h 573480"/>
                <a:gd name="connsiteX27" fmla="*/ 503471 w 605356"/>
                <a:gd name="connsiteY27" fmla="*/ 263416 h 573480"/>
                <a:gd name="connsiteX28" fmla="*/ 447091 w 605356"/>
                <a:gd name="connsiteY28" fmla="*/ 235754 h 573480"/>
                <a:gd name="connsiteX29" fmla="*/ 468732 w 605356"/>
                <a:gd name="connsiteY29" fmla="*/ 177114 h 573480"/>
                <a:gd name="connsiteX30" fmla="*/ 402917 w 605356"/>
                <a:gd name="connsiteY30" fmla="*/ 174926 h 573480"/>
                <a:gd name="connsiteX31" fmla="*/ 381180 w 605356"/>
                <a:gd name="connsiteY31" fmla="*/ 233570 h 573480"/>
                <a:gd name="connsiteX32" fmla="*/ 312170 w 605356"/>
                <a:gd name="connsiteY32" fmla="*/ 239917 h 573480"/>
                <a:gd name="connsiteX33" fmla="*/ 333813 w 605356"/>
                <a:gd name="connsiteY33" fmla="*/ 181274 h 573480"/>
                <a:gd name="connsiteX34" fmla="*/ 402917 w 605356"/>
                <a:gd name="connsiteY34" fmla="*/ 174926 h 573480"/>
                <a:gd name="connsiteX35" fmla="*/ 211597 w 605356"/>
                <a:gd name="connsiteY35" fmla="*/ 151428 h 573480"/>
                <a:gd name="connsiteX36" fmla="*/ 267926 w 605356"/>
                <a:gd name="connsiteY36" fmla="*/ 179185 h 573480"/>
                <a:gd name="connsiteX37" fmla="*/ 246305 w 605356"/>
                <a:gd name="connsiteY37" fmla="*/ 237730 h 573480"/>
                <a:gd name="connsiteX38" fmla="*/ 189881 w 605356"/>
                <a:gd name="connsiteY38" fmla="*/ 210068 h 573480"/>
                <a:gd name="connsiteX39" fmla="*/ 211597 w 605356"/>
                <a:gd name="connsiteY39" fmla="*/ 151428 h 573480"/>
                <a:gd name="connsiteX40" fmla="*/ 287859 w 605356"/>
                <a:gd name="connsiteY40" fmla="*/ 125460 h 573480"/>
                <a:gd name="connsiteX41" fmla="*/ 353733 w 605356"/>
                <a:gd name="connsiteY41" fmla="*/ 127545 h 573480"/>
                <a:gd name="connsiteX42" fmla="*/ 333800 w 605356"/>
                <a:gd name="connsiteY42" fmla="*/ 181268 h 573480"/>
                <a:gd name="connsiteX43" fmla="*/ 267926 w 605356"/>
                <a:gd name="connsiteY43" fmla="*/ 179183 h 573480"/>
                <a:gd name="connsiteX44" fmla="*/ 287859 w 605356"/>
                <a:gd name="connsiteY44" fmla="*/ 125460 h 573480"/>
                <a:gd name="connsiteX45" fmla="*/ 422835 w 605356"/>
                <a:gd name="connsiteY45" fmla="*/ 121212 h 573480"/>
                <a:gd name="connsiteX46" fmla="*/ 488655 w 605356"/>
                <a:gd name="connsiteY46" fmla="*/ 123391 h 573480"/>
                <a:gd name="connsiteX47" fmla="*/ 468738 w 605356"/>
                <a:gd name="connsiteY47" fmla="*/ 177114 h 573480"/>
                <a:gd name="connsiteX48" fmla="*/ 402918 w 605356"/>
                <a:gd name="connsiteY48" fmla="*/ 174935 h 573480"/>
                <a:gd name="connsiteX49" fmla="*/ 422835 w 605356"/>
                <a:gd name="connsiteY49" fmla="*/ 121212 h 573480"/>
                <a:gd name="connsiteX50" fmla="*/ 220187 w 605356"/>
                <a:gd name="connsiteY50" fmla="*/ 51116 h 573480"/>
                <a:gd name="connsiteX51" fmla="*/ 119314 w 605356"/>
                <a:gd name="connsiteY51" fmla="*/ 323715 h 573480"/>
                <a:gd name="connsiteX52" fmla="*/ 188682 w 605356"/>
                <a:gd name="connsiteY52" fmla="*/ 373555 h 573480"/>
                <a:gd name="connsiteX53" fmla="*/ 227873 w 605356"/>
                <a:gd name="connsiteY53" fmla="*/ 377534 h 573480"/>
                <a:gd name="connsiteX54" fmla="*/ 279401 w 605356"/>
                <a:gd name="connsiteY54" fmla="*/ 374123 h 573480"/>
                <a:gd name="connsiteX55" fmla="*/ 284146 w 605356"/>
                <a:gd name="connsiteY55" fmla="*/ 373649 h 573480"/>
                <a:gd name="connsiteX56" fmla="*/ 295154 w 605356"/>
                <a:gd name="connsiteY56" fmla="*/ 372607 h 573480"/>
                <a:gd name="connsiteX57" fmla="*/ 352186 w 605356"/>
                <a:gd name="connsiteY57" fmla="*/ 368722 h 573480"/>
                <a:gd name="connsiteX58" fmla="*/ 389289 w 605356"/>
                <a:gd name="connsiteY58" fmla="*/ 371565 h 573480"/>
                <a:gd name="connsiteX59" fmla="*/ 473082 w 605356"/>
                <a:gd name="connsiteY59" fmla="*/ 422446 h 573480"/>
                <a:gd name="connsiteX60" fmla="*/ 572152 w 605356"/>
                <a:gd name="connsiteY60" fmla="*/ 154679 h 573480"/>
                <a:gd name="connsiteX61" fmla="*/ 496615 w 605356"/>
                <a:gd name="connsiteY61" fmla="*/ 98397 h 573480"/>
                <a:gd name="connsiteX62" fmla="*/ 464826 w 605356"/>
                <a:gd name="connsiteY62" fmla="*/ 95933 h 573480"/>
                <a:gd name="connsiteX63" fmla="*/ 411020 w 605356"/>
                <a:gd name="connsiteY63" fmla="*/ 99629 h 573480"/>
                <a:gd name="connsiteX64" fmla="*/ 399918 w 605356"/>
                <a:gd name="connsiteY64" fmla="*/ 100766 h 573480"/>
                <a:gd name="connsiteX65" fmla="*/ 395078 w 605356"/>
                <a:gd name="connsiteY65" fmla="*/ 101239 h 573480"/>
                <a:gd name="connsiteX66" fmla="*/ 340513 w 605356"/>
                <a:gd name="connsiteY66" fmla="*/ 104840 h 573480"/>
                <a:gd name="connsiteX67" fmla="*/ 294015 w 605356"/>
                <a:gd name="connsiteY67" fmla="*/ 99913 h 573480"/>
                <a:gd name="connsiteX68" fmla="*/ 220187 w 605356"/>
                <a:gd name="connsiteY68" fmla="*/ 51116 h 573480"/>
                <a:gd name="connsiteX69" fmla="*/ 215347 w 605356"/>
                <a:gd name="connsiteY69" fmla="*/ 45 h 573480"/>
                <a:gd name="connsiteX70" fmla="*/ 230436 w 605356"/>
                <a:gd name="connsiteY70" fmla="*/ 8383 h 573480"/>
                <a:gd name="connsiteX71" fmla="*/ 301322 w 605356"/>
                <a:gd name="connsiteY71" fmla="*/ 69213 h 573480"/>
                <a:gd name="connsiteX72" fmla="*/ 340513 w 605356"/>
                <a:gd name="connsiteY72" fmla="*/ 73288 h 573480"/>
                <a:gd name="connsiteX73" fmla="*/ 391946 w 605356"/>
                <a:gd name="connsiteY73" fmla="*/ 69877 h 573480"/>
                <a:gd name="connsiteX74" fmla="*/ 396786 w 605356"/>
                <a:gd name="connsiteY74" fmla="*/ 69403 h 573480"/>
                <a:gd name="connsiteX75" fmla="*/ 407794 w 605356"/>
                <a:gd name="connsiteY75" fmla="*/ 68266 h 573480"/>
                <a:gd name="connsiteX76" fmla="*/ 464826 w 605356"/>
                <a:gd name="connsiteY76" fmla="*/ 64381 h 573480"/>
                <a:gd name="connsiteX77" fmla="*/ 501930 w 605356"/>
                <a:gd name="connsiteY77" fmla="*/ 67318 h 573480"/>
                <a:gd name="connsiteX78" fmla="*/ 603562 w 605356"/>
                <a:gd name="connsiteY78" fmla="*/ 146057 h 573480"/>
                <a:gd name="connsiteX79" fmla="*/ 604321 w 605356"/>
                <a:gd name="connsiteY79" fmla="*/ 158943 h 573480"/>
                <a:gd name="connsiteX80" fmla="*/ 491776 w 605356"/>
                <a:gd name="connsiteY80" fmla="*/ 463189 h 573480"/>
                <a:gd name="connsiteX81" fmla="*/ 477921 w 605356"/>
                <a:gd name="connsiteY81" fmla="*/ 473517 h 573480"/>
                <a:gd name="connsiteX82" fmla="*/ 462928 w 605356"/>
                <a:gd name="connsiteY82" fmla="*/ 465084 h 573480"/>
                <a:gd name="connsiteX83" fmla="*/ 383975 w 605356"/>
                <a:gd name="connsiteY83" fmla="*/ 402738 h 573480"/>
                <a:gd name="connsiteX84" fmla="*/ 352186 w 605356"/>
                <a:gd name="connsiteY84" fmla="*/ 400275 h 573480"/>
                <a:gd name="connsiteX85" fmla="*/ 298380 w 605356"/>
                <a:gd name="connsiteY85" fmla="*/ 403970 h 573480"/>
                <a:gd name="connsiteX86" fmla="*/ 287277 w 605356"/>
                <a:gd name="connsiteY86" fmla="*/ 405107 h 573480"/>
                <a:gd name="connsiteX87" fmla="*/ 282533 w 605356"/>
                <a:gd name="connsiteY87" fmla="*/ 405581 h 573480"/>
                <a:gd name="connsiteX88" fmla="*/ 227873 w 605356"/>
                <a:gd name="connsiteY88" fmla="*/ 409181 h 573480"/>
                <a:gd name="connsiteX89" fmla="*/ 181375 w 605356"/>
                <a:gd name="connsiteY89" fmla="*/ 404254 h 573480"/>
                <a:gd name="connsiteX90" fmla="*/ 106598 w 605356"/>
                <a:gd name="connsiteY90" fmla="*/ 358015 h 573480"/>
                <a:gd name="connsiteX91" fmla="*/ 30682 w 605356"/>
                <a:gd name="connsiteY91" fmla="*/ 563152 h 573480"/>
                <a:gd name="connsiteX92" fmla="*/ 15878 w 605356"/>
                <a:gd name="connsiteY92" fmla="*/ 573480 h 573480"/>
                <a:gd name="connsiteX93" fmla="*/ 10374 w 605356"/>
                <a:gd name="connsiteY93" fmla="*/ 572438 h 573480"/>
                <a:gd name="connsiteX94" fmla="*/ 980 w 605356"/>
                <a:gd name="connsiteY94" fmla="*/ 552161 h 573480"/>
                <a:gd name="connsiteX95" fmla="*/ 201587 w 605356"/>
                <a:gd name="connsiteY95" fmla="*/ 10278 h 573480"/>
                <a:gd name="connsiteX96" fmla="*/ 215347 w 605356"/>
                <a:gd name="connsiteY96" fmla="*/ 45 h 573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605356" h="573480">
                  <a:moveTo>
                    <a:pt x="425358" y="294323"/>
                  </a:moveTo>
                  <a:cubicBezTo>
                    <a:pt x="447084" y="298491"/>
                    <a:pt x="465016" y="307962"/>
                    <a:pt x="481809" y="321980"/>
                  </a:cubicBezTo>
                  <a:cubicBezTo>
                    <a:pt x="475168" y="339882"/>
                    <a:pt x="468526" y="357783"/>
                    <a:pt x="461885" y="375685"/>
                  </a:cubicBezTo>
                  <a:cubicBezTo>
                    <a:pt x="445187" y="361667"/>
                    <a:pt x="427160" y="352195"/>
                    <a:pt x="405528" y="348028"/>
                  </a:cubicBezTo>
                  <a:cubicBezTo>
                    <a:pt x="412170" y="330126"/>
                    <a:pt x="418716" y="312225"/>
                    <a:pt x="425358" y="294323"/>
                  </a:cubicBezTo>
                  <a:close/>
                  <a:moveTo>
                    <a:pt x="359519" y="292135"/>
                  </a:moveTo>
                  <a:cubicBezTo>
                    <a:pt x="352877" y="310037"/>
                    <a:pt x="346235" y="327938"/>
                    <a:pt x="339592" y="345840"/>
                  </a:cubicBezTo>
                  <a:cubicBezTo>
                    <a:pt x="316629" y="347734"/>
                    <a:pt x="293666" y="350386"/>
                    <a:pt x="270607" y="352186"/>
                  </a:cubicBezTo>
                  <a:cubicBezTo>
                    <a:pt x="277250" y="334284"/>
                    <a:pt x="283892" y="316383"/>
                    <a:pt x="290439" y="298481"/>
                  </a:cubicBezTo>
                  <a:cubicBezTo>
                    <a:pt x="313498" y="296681"/>
                    <a:pt x="336461" y="294029"/>
                    <a:pt x="359519" y="292135"/>
                  </a:cubicBezTo>
                  <a:close/>
                  <a:moveTo>
                    <a:pt x="168242" y="268637"/>
                  </a:moveTo>
                  <a:cubicBezTo>
                    <a:pt x="184941" y="282750"/>
                    <a:pt x="202967" y="292127"/>
                    <a:pt x="224599" y="296294"/>
                  </a:cubicBezTo>
                  <a:cubicBezTo>
                    <a:pt x="217958" y="314196"/>
                    <a:pt x="211316" y="332097"/>
                    <a:pt x="204770" y="349999"/>
                  </a:cubicBezTo>
                  <a:cubicBezTo>
                    <a:pt x="183043" y="345831"/>
                    <a:pt x="165111" y="336454"/>
                    <a:pt x="148318" y="322342"/>
                  </a:cubicBezTo>
                  <a:cubicBezTo>
                    <a:pt x="154960" y="304440"/>
                    <a:pt x="161601" y="286539"/>
                    <a:pt x="168242" y="268637"/>
                  </a:cubicBezTo>
                  <a:close/>
                  <a:moveTo>
                    <a:pt x="246326" y="237729"/>
                  </a:moveTo>
                  <a:cubicBezTo>
                    <a:pt x="268338" y="241236"/>
                    <a:pt x="289875" y="241236"/>
                    <a:pt x="312171" y="239909"/>
                  </a:cubicBezTo>
                  <a:cubicBezTo>
                    <a:pt x="304961" y="259431"/>
                    <a:pt x="297750" y="278953"/>
                    <a:pt x="290444" y="298475"/>
                  </a:cubicBezTo>
                  <a:cubicBezTo>
                    <a:pt x="268243" y="299897"/>
                    <a:pt x="246706" y="299897"/>
                    <a:pt x="224599" y="296296"/>
                  </a:cubicBezTo>
                  <a:cubicBezTo>
                    <a:pt x="231810" y="276774"/>
                    <a:pt x="239021" y="257251"/>
                    <a:pt x="246326" y="237729"/>
                  </a:cubicBezTo>
                  <a:close/>
                  <a:moveTo>
                    <a:pt x="381152" y="233577"/>
                  </a:moveTo>
                  <a:cubicBezTo>
                    <a:pt x="403449" y="232155"/>
                    <a:pt x="424986" y="232155"/>
                    <a:pt x="447092" y="235756"/>
                  </a:cubicBezTo>
                  <a:cubicBezTo>
                    <a:pt x="439882" y="255278"/>
                    <a:pt x="432576" y="274801"/>
                    <a:pt x="425365" y="294323"/>
                  </a:cubicBezTo>
                  <a:cubicBezTo>
                    <a:pt x="403354" y="290722"/>
                    <a:pt x="381816" y="290817"/>
                    <a:pt x="359520" y="292143"/>
                  </a:cubicBezTo>
                  <a:cubicBezTo>
                    <a:pt x="366731" y="272621"/>
                    <a:pt x="373942" y="253099"/>
                    <a:pt x="381152" y="233577"/>
                  </a:cubicBezTo>
                  <a:close/>
                  <a:moveTo>
                    <a:pt x="468732" y="177114"/>
                  </a:moveTo>
                  <a:cubicBezTo>
                    <a:pt x="490468" y="181282"/>
                    <a:pt x="508407" y="190756"/>
                    <a:pt x="525207" y="204871"/>
                  </a:cubicBezTo>
                  <a:cubicBezTo>
                    <a:pt x="517899" y="224386"/>
                    <a:pt x="510685" y="243901"/>
                    <a:pt x="503471" y="263416"/>
                  </a:cubicBezTo>
                  <a:cubicBezTo>
                    <a:pt x="486766" y="249301"/>
                    <a:pt x="468732" y="239922"/>
                    <a:pt x="447091" y="235754"/>
                  </a:cubicBezTo>
                  <a:cubicBezTo>
                    <a:pt x="454305" y="216239"/>
                    <a:pt x="461519" y="196629"/>
                    <a:pt x="468732" y="177114"/>
                  </a:cubicBezTo>
                  <a:close/>
                  <a:moveTo>
                    <a:pt x="402917" y="174926"/>
                  </a:moveTo>
                  <a:cubicBezTo>
                    <a:pt x="395703" y="194537"/>
                    <a:pt x="388489" y="214053"/>
                    <a:pt x="381180" y="233570"/>
                  </a:cubicBezTo>
                  <a:cubicBezTo>
                    <a:pt x="358208" y="235370"/>
                    <a:pt x="335237" y="238022"/>
                    <a:pt x="312170" y="239917"/>
                  </a:cubicBezTo>
                  <a:cubicBezTo>
                    <a:pt x="319384" y="220401"/>
                    <a:pt x="326599" y="200885"/>
                    <a:pt x="333813" y="181274"/>
                  </a:cubicBezTo>
                  <a:cubicBezTo>
                    <a:pt x="356879" y="179474"/>
                    <a:pt x="379851" y="176821"/>
                    <a:pt x="402917" y="174926"/>
                  </a:cubicBezTo>
                  <a:close/>
                  <a:moveTo>
                    <a:pt x="211597" y="151428"/>
                  </a:moveTo>
                  <a:cubicBezTo>
                    <a:pt x="228287" y="165543"/>
                    <a:pt x="246305" y="175017"/>
                    <a:pt x="267926" y="179185"/>
                  </a:cubicBezTo>
                  <a:cubicBezTo>
                    <a:pt x="260719" y="198700"/>
                    <a:pt x="253512" y="218215"/>
                    <a:pt x="246305" y="237730"/>
                  </a:cubicBezTo>
                  <a:cubicBezTo>
                    <a:pt x="224589" y="233562"/>
                    <a:pt x="206666" y="224088"/>
                    <a:pt x="189881" y="210068"/>
                  </a:cubicBezTo>
                  <a:cubicBezTo>
                    <a:pt x="197088" y="190458"/>
                    <a:pt x="204390" y="170943"/>
                    <a:pt x="211597" y="151428"/>
                  </a:cubicBezTo>
                  <a:close/>
                  <a:moveTo>
                    <a:pt x="287859" y="125460"/>
                  </a:moveTo>
                  <a:cubicBezTo>
                    <a:pt x="309881" y="128966"/>
                    <a:pt x="331427" y="128966"/>
                    <a:pt x="353733" y="127545"/>
                  </a:cubicBezTo>
                  <a:cubicBezTo>
                    <a:pt x="347089" y="145452"/>
                    <a:pt x="340445" y="163360"/>
                    <a:pt x="333800" y="181268"/>
                  </a:cubicBezTo>
                  <a:cubicBezTo>
                    <a:pt x="311589" y="182689"/>
                    <a:pt x="290042" y="182689"/>
                    <a:pt x="267926" y="179183"/>
                  </a:cubicBezTo>
                  <a:cubicBezTo>
                    <a:pt x="274571" y="161276"/>
                    <a:pt x="281215" y="143368"/>
                    <a:pt x="287859" y="125460"/>
                  </a:cubicBezTo>
                  <a:close/>
                  <a:moveTo>
                    <a:pt x="422835" y="121212"/>
                  </a:moveTo>
                  <a:cubicBezTo>
                    <a:pt x="445028" y="119885"/>
                    <a:pt x="466557" y="119885"/>
                    <a:pt x="488655" y="123391"/>
                  </a:cubicBezTo>
                  <a:cubicBezTo>
                    <a:pt x="482016" y="141299"/>
                    <a:pt x="475377" y="159206"/>
                    <a:pt x="468738" y="177114"/>
                  </a:cubicBezTo>
                  <a:cubicBezTo>
                    <a:pt x="446735" y="173608"/>
                    <a:pt x="425206" y="173608"/>
                    <a:pt x="402918" y="174935"/>
                  </a:cubicBezTo>
                  <a:cubicBezTo>
                    <a:pt x="409557" y="157027"/>
                    <a:pt x="416196" y="139119"/>
                    <a:pt x="422835" y="121212"/>
                  </a:cubicBezTo>
                  <a:close/>
                  <a:moveTo>
                    <a:pt x="220187" y="51116"/>
                  </a:moveTo>
                  <a:lnTo>
                    <a:pt x="119314" y="323715"/>
                  </a:lnTo>
                  <a:cubicBezTo>
                    <a:pt x="134497" y="346645"/>
                    <a:pt x="170272" y="369196"/>
                    <a:pt x="188682" y="373555"/>
                  </a:cubicBezTo>
                  <a:cubicBezTo>
                    <a:pt x="200259" y="376208"/>
                    <a:pt x="213070" y="377534"/>
                    <a:pt x="227873" y="377534"/>
                  </a:cubicBezTo>
                  <a:cubicBezTo>
                    <a:pt x="244860" y="377534"/>
                    <a:pt x="262415" y="375829"/>
                    <a:pt x="279401" y="374123"/>
                  </a:cubicBezTo>
                  <a:lnTo>
                    <a:pt x="284146" y="373649"/>
                  </a:lnTo>
                  <a:cubicBezTo>
                    <a:pt x="287847" y="373270"/>
                    <a:pt x="291453" y="372891"/>
                    <a:pt x="295154" y="372607"/>
                  </a:cubicBezTo>
                  <a:cubicBezTo>
                    <a:pt x="313658" y="370617"/>
                    <a:pt x="332922" y="368722"/>
                    <a:pt x="352186" y="368722"/>
                  </a:cubicBezTo>
                  <a:cubicBezTo>
                    <a:pt x="365755" y="368722"/>
                    <a:pt x="377902" y="369670"/>
                    <a:pt x="389289" y="371565"/>
                  </a:cubicBezTo>
                  <a:cubicBezTo>
                    <a:pt x="423641" y="377534"/>
                    <a:pt x="451351" y="394210"/>
                    <a:pt x="473082" y="422446"/>
                  </a:cubicBezTo>
                  <a:lnTo>
                    <a:pt x="572152" y="154679"/>
                  </a:lnTo>
                  <a:cubicBezTo>
                    <a:pt x="553362" y="121990"/>
                    <a:pt x="529259" y="103987"/>
                    <a:pt x="496615" y="98397"/>
                  </a:cubicBezTo>
                  <a:cubicBezTo>
                    <a:pt x="486936" y="96786"/>
                    <a:pt x="476498" y="95933"/>
                    <a:pt x="464826" y="95933"/>
                  </a:cubicBezTo>
                  <a:cubicBezTo>
                    <a:pt x="447175" y="95933"/>
                    <a:pt x="428766" y="97828"/>
                    <a:pt x="411020" y="99629"/>
                  </a:cubicBezTo>
                  <a:cubicBezTo>
                    <a:pt x="407319" y="100008"/>
                    <a:pt x="403619" y="100387"/>
                    <a:pt x="399918" y="100766"/>
                  </a:cubicBezTo>
                  <a:lnTo>
                    <a:pt x="395078" y="101239"/>
                  </a:lnTo>
                  <a:cubicBezTo>
                    <a:pt x="377333" y="103040"/>
                    <a:pt x="359018" y="104840"/>
                    <a:pt x="340513" y="104840"/>
                  </a:cubicBezTo>
                  <a:cubicBezTo>
                    <a:pt x="323243" y="104840"/>
                    <a:pt x="307965" y="103229"/>
                    <a:pt x="294015" y="99913"/>
                  </a:cubicBezTo>
                  <a:cubicBezTo>
                    <a:pt x="264313" y="92901"/>
                    <a:pt x="239925" y="76888"/>
                    <a:pt x="220187" y="51116"/>
                  </a:cubicBezTo>
                  <a:close/>
                  <a:moveTo>
                    <a:pt x="215347" y="45"/>
                  </a:moveTo>
                  <a:cubicBezTo>
                    <a:pt x="221610" y="-429"/>
                    <a:pt x="227494" y="2887"/>
                    <a:pt x="230436" y="8383"/>
                  </a:cubicBezTo>
                  <a:cubicBezTo>
                    <a:pt x="248466" y="42683"/>
                    <a:pt x="270956" y="62012"/>
                    <a:pt x="301322" y="69213"/>
                  </a:cubicBezTo>
                  <a:cubicBezTo>
                    <a:pt x="312899" y="71961"/>
                    <a:pt x="325710" y="73288"/>
                    <a:pt x="340513" y="73288"/>
                  </a:cubicBezTo>
                  <a:cubicBezTo>
                    <a:pt x="357405" y="73288"/>
                    <a:pt x="374960" y="71487"/>
                    <a:pt x="391946" y="69877"/>
                  </a:cubicBezTo>
                  <a:lnTo>
                    <a:pt x="396786" y="69403"/>
                  </a:lnTo>
                  <a:cubicBezTo>
                    <a:pt x="400487" y="69024"/>
                    <a:pt x="404093" y="68645"/>
                    <a:pt x="407794" y="68266"/>
                  </a:cubicBezTo>
                  <a:cubicBezTo>
                    <a:pt x="426393" y="66371"/>
                    <a:pt x="445562" y="64381"/>
                    <a:pt x="464826" y="64381"/>
                  </a:cubicBezTo>
                  <a:cubicBezTo>
                    <a:pt x="478396" y="64381"/>
                    <a:pt x="490542" y="65329"/>
                    <a:pt x="501930" y="67318"/>
                  </a:cubicBezTo>
                  <a:cubicBezTo>
                    <a:pt x="546435" y="74993"/>
                    <a:pt x="579648" y="100766"/>
                    <a:pt x="603562" y="146057"/>
                  </a:cubicBezTo>
                  <a:cubicBezTo>
                    <a:pt x="605650" y="150036"/>
                    <a:pt x="605934" y="154679"/>
                    <a:pt x="604321" y="158943"/>
                  </a:cubicBezTo>
                  <a:lnTo>
                    <a:pt x="491776" y="463189"/>
                  </a:lnTo>
                  <a:cubicBezTo>
                    <a:pt x="489593" y="469064"/>
                    <a:pt x="484184" y="473138"/>
                    <a:pt x="477921" y="473517"/>
                  </a:cubicBezTo>
                  <a:cubicBezTo>
                    <a:pt x="471658" y="473896"/>
                    <a:pt x="465775" y="470580"/>
                    <a:pt x="462928" y="465084"/>
                  </a:cubicBezTo>
                  <a:cubicBezTo>
                    <a:pt x="443664" y="428510"/>
                    <a:pt x="418612" y="408707"/>
                    <a:pt x="383975" y="402738"/>
                  </a:cubicBezTo>
                  <a:cubicBezTo>
                    <a:pt x="374296" y="401033"/>
                    <a:pt x="363858" y="400275"/>
                    <a:pt x="352186" y="400275"/>
                  </a:cubicBezTo>
                  <a:cubicBezTo>
                    <a:pt x="334535" y="400275"/>
                    <a:pt x="316126" y="402170"/>
                    <a:pt x="298380" y="403970"/>
                  </a:cubicBezTo>
                  <a:cubicBezTo>
                    <a:pt x="294679" y="404349"/>
                    <a:pt x="290978" y="404728"/>
                    <a:pt x="287277" y="405107"/>
                  </a:cubicBezTo>
                  <a:lnTo>
                    <a:pt x="282533" y="405581"/>
                  </a:lnTo>
                  <a:cubicBezTo>
                    <a:pt x="264787" y="407381"/>
                    <a:pt x="246378" y="409181"/>
                    <a:pt x="227873" y="409181"/>
                  </a:cubicBezTo>
                  <a:cubicBezTo>
                    <a:pt x="210602" y="409181"/>
                    <a:pt x="195419" y="407570"/>
                    <a:pt x="181375" y="404254"/>
                  </a:cubicBezTo>
                  <a:cubicBezTo>
                    <a:pt x="161162" y="399517"/>
                    <a:pt x="129088" y="381419"/>
                    <a:pt x="106598" y="358015"/>
                  </a:cubicBezTo>
                  <a:lnTo>
                    <a:pt x="30682" y="563152"/>
                  </a:lnTo>
                  <a:cubicBezTo>
                    <a:pt x="28310" y="569500"/>
                    <a:pt x="22236" y="573480"/>
                    <a:pt x="15878" y="573480"/>
                  </a:cubicBezTo>
                  <a:cubicBezTo>
                    <a:pt x="13980" y="573480"/>
                    <a:pt x="12177" y="573101"/>
                    <a:pt x="10374" y="572438"/>
                  </a:cubicBezTo>
                  <a:cubicBezTo>
                    <a:pt x="2214" y="569406"/>
                    <a:pt x="-2057" y="560310"/>
                    <a:pt x="980" y="552161"/>
                  </a:cubicBezTo>
                  <a:lnTo>
                    <a:pt x="201587" y="10278"/>
                  </a:lnTo>
                  <a:cubicBezTo>
                    <a:pt x="203770" y="4403"/>
                    <a:pt x="209179" y="424"/>
                    <a:pt x="215347" y="45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99412" y="4731694"/>
            <a:ext cx="2772160" cy="957185"/>
            <a:chOff x="3624780" y="2412339"/>
            <a:chExt cx="2772160" cy="957185"/>
          </a:xfrm>
        </p:grpSpPr>
        <p:sp>
          <p:nvSpPr>
            <p:cNvPr id="17" name="文本框 16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624780" y="2750893"/>
              <a:ext cx="277216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20802" y="4731694"/>
            <a:ext cx="2772160" cy="957185"/>
            <a:chOff x="3624780" y="2412339"/>
            <a:chExt cx="2772160" cy="957185"/>
          </a:xfrm>
        </p:grpSpPr>
        <p:sp>
          <p:nvSpPr>
            <p:cNvPr id="20" name="文本框 19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624780" y="2750893"/>
              <a:ext cx="277216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518244" y="2059781"/>
            <a:ext cx="2772160" cy="957185"/>
            <a:chOff x="3624780" y="2412339"/>
            <a:chExt cx="2772160" cy="957185"/>
          </a:xfrm>
        </p:grpSpPr>
        <p:sp>
          <p:nvSpPr>
            <p:cNvPr id="23" name="文本框 22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624780" y="2750893"/>
              <a:ext cx="277216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273415" y="2059781"/>
            <a:ext cx="2772160" cy="957185"/>
            <a:chOff x="3624780" y="2412339"/>
            <a:chExt cx="2772160" cy="957185"/>
          </a:xfrm>
        </p:grpSpPr>
        <p:sp>
          <p:nvSpPr>
            <p:cNvPr id="26" name="文本框 25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624780" y="2750893"/>
              <a:ext cx="277216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18175" y="2059781"/>
            <a:ext cx="2772160" cy="957185"/>
            <a:chOff x="3624780" y="2412339"/>
            <a:chExt cx="2772160" cy="957185"/>
          </a:xfrm>
        </p:grpSpPr>
        <p:sp>
          <p:nvSpPr>
            <p:cNvPr id="29" name="文本框 28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624780" y="2750893"/>
              <a:ext cx="277216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1" name="Group 8"/>
          <p:cNvGrpSpPr>
            <a:grpSpLocks noChangeAspect="1"/>
          </p:cNvGrpSpPr>
          <p:nvPr/>
        </p:nvGrpSpPr>
        <p:grpSpPr bwMode="auto">
          <a:xfrm>
            <a:off x="560042" y="447040"/>
            <a:ext cx="546900" cy="498286"/>
            <a:chOff x="185" y="-402"/>
            <a:chExt cx="810" cy="738"/>
          </a:xfrm>
        </p:grpSpPr>
        <p:sp>
          <p:nvSpPr>
            <p:cNvPr id="32" name="Freeform 9"/>
            <p:cNvSpPr/>
            <p:nvPr/>
          </p:nvSpPr>
          <p:spPr bwMode="auto">
            <a:xfrm>
              <a:off x="185" y="-402"/>
              <a:ext cx="810" cy="738"/>
            </a:xfrm>
            <a:custGeom>
              <a:avLst/>
              <a:gdLst>
                <a:gd name="T0" fmla="*/ 810 w 810"/>
                <a:gd name="T1" fmla="*/ 369 h 738"/>
                <a:gd name="T2" fmla="*/ 540 w 810"/>
                <a:gd name="T3" fmla="*/ 738 h 738"/>
                <a:gd name="T4" fmla="*/ 0 w 810"/>
                <a:gd name="T5" fmla="*/ 0 h 738"/>
                <a:gd name="T6" fmla="*/ 540 w 810"/>
                <a:gd name="T7" fmla="*/ 0 h 738"/>
                <a:gd name="T8" fmla="*/ 810 w 810"/>
                <a:gd name="T9" fmla="*/ 369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0" h="738">
                  <a:moveTo>
                    <a:pt x="810" y="369"/>
                  </a:moveTo>
                  <a:lnTo>
                    <a:pt x="540" y="738"/>
                  </a:lnTo>
                  <a:lnTo>
                    <a:pt x="0" y="0"/>
                  </a:lnTo>
                  <a:lnTo>
                    <a:pt x="540" y="0"/>
                  </a:lnTo>
                  <a:lnTo>
                    <a:pt x="810" y="369"/>
                  </a:lnTo>
                  <a:close/>
                </a:path>
              </a:pathLst>
            </a:custGeom>
            <a:solidFill>
              <a:srgbClr val="F76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0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  <a:gd name="T6" fmla="*/ 270 w 524"/>
                <a:gd name="T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F8A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1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232503" y="359508"/>
            <a:ext cx="5061857" cy="698750"/>
            <a:chOff x="6096000" y="2061026"/>
            <a:chExt cx="5061857" cy="698750"/>
          </a:xfrm>
        </p:grpSpPr>
        <p:sp>
          <p:nvSpPr>
            <p:cNvPr id="36" name="文本框 35"/>
            <p:cNvSpPr txBox="1"/>
            <p:nvPr/>
          </p:nvSpPr>
          <p:spPr>
            <a:xfrm>
              <a:off x="6096000" y="2061026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gradFill>
                    <a:gsLst>
                      <a:gs pos="50000">
                        <a:schemeClr val="accent1"/>
                      </a:gs>
                      <a:gs pos="50000">
                        <a:schemeClr val="accent2"/>
                      </a:gs>
                    </a:gsLst>
                    <a:lin ang="5400000" scaled="1"/>
                  </a:gradFill>
                </a:rPr>
                <a:t>下步工作计划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096000" y="2482777"/>
              <a:ext cx="50618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6542198" y="45213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工作总结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56464" y="45213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会议报告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70730" y="45213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商务展示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184995" y="45213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项目规划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1351334" y="545210"/>
            <a:ext cx="295275" cy="152400"/>
            <a:chOff x="3867150" y="1504950"/>
            <a:chExt cx="295275" cy="15240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3867150" y="1504950"/>
              <a:ext cx="295275" cy="0"/>
            </a:xfrm>
            <a:prstGeom prst="line">
              <a:avLst/>
            </a:prstGeom>
            <a:ln w="28575" cap="rnd">
              <a:solidFill>
                <a:schemeClr val="bg2">
                  <a:lumMod val="9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3867150" y="1581150"/>
              <a:ext cx="295275" cy="0"/>
            </a:xfrm>
            <a:prstGeom prst="line">
              <a:avLst/>
            </a:prstGeom>
            <a:ln w="28575" cap="rnd">
              <a:solidFill>
                <a:schemeClr val="bg2">
                  <a:lumMod val="9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867150" y="1657350"/>
              <a:ext cx="295275" cy="0"/>
            </a:xfrm>
            <a:prstGeom prst="line">
              <a:avLst/>
            </a:prstGeom>
            <a:ln w="28575" cap="rnd">
              <a:solidFill>
                <a:schemeClr val="bg2">
                  <a:lumMod val="9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560042" y="354074"/>
            <a:ext cx="1843450" cy="584775"/>
            <a:chOff x="560042" y="348558"/>
            <a:chExt cx="2243718" cy="711747"/>
          </a:xfrm>
        </p:grpSpPr>
        <p:grpSp>
          <p:nvGrpSpPr>
            <p:cNvPr id="13" name="Group 8"/>
            <p:cNvGrpSpPr>
              <a:grpSpLocks noChangeAspect="1"/>
            </p:cNvGrpSpPr>
            <p:nvPr/>
          </p:nvGrpSpPr>
          <p:grpSpPr bwMode="auto">
            <a:xfrm>
              <a:off x="560042" y="434340"/>
              <a:ext cx="546900" cy="498286"/>
              <a:chOff x="185" y="-402"/>
              <a:chExt cx="810" cy="738"/>
            </a:xfrm>
          </p:grpSpPr>
          <p:sp>
            <p:nvSpPr>
              <p:cNvPr id="15" name="Freeform 9"/>
              <p:cNvSpPr/>
              <p:nvPr/>
            </p:nvSpPr>
            <p:spPr bwMode="auto">
              <a:xfrm>
                <a:off x="185" y="-402"/>
                <a:ext cx="810" cy="738"/>
              </a:xfrm>
              <a:custGeom>
                <a:avLst/>
                <a:gdLst>
                  <a:gd name="T0" fmla="*/ 810 w 810"/>
                  <a:gd name="T1" fmla="*/ 369 h 738"/>
                  <a:gd name="T2" fmla="*/ 540 w 810"/>
                  <a:gd name="T3" fmla="*/ 738 h 738"/>
                  <a:gd name="T4" fmla="*/ 0 w 810"/>
                  <a:gd name="T5" fmla="*/ 0 h 738"/>
                  <a:gd name="T6" fmla="*/ 540 w 810"/>
                  <a:gd name="T7" fmla="*/ 0 h 738"/>
                  <a:gd name="T8" fmla="*/ 810 w 810"/>
                  <a:gd name="T9" fmla="*/ 369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0" h="738">
                    <a:moveTo>
                      <a:pt x="810" y="369"/>
                    </a:moveTo>
                    <a:lnTo>
                      <a:pt x="540" y="738"/>
                    </a:lnTo>
                    <a:lnTo>
                      <a:pt x="0" y="0"/>
                    </a:lnTo>
                    <a:lnTo>
                      <a:pt x="540" y="0"/>
                    </a:lnTo>
                    <a:lnTo>
                      <a:pt x="810" y="369"/>
                    </a:lnTo>
                    <a:close/>
                  </a:path>
                </a:pathLst>
              </a:custGeom>
              <a:solidFill>
                <a:srgbClr val="F76B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6" name="Freeform 10"/>
              <p:cNvSpPr/>
              <p:nvPr/>
            </p:nvSpPr>
            <p:spPr bwMode="auto">
              <a:xfrm>
                <a:off x="201" y="-17"/>
                <a:ext cx="524" cy="353"/>
              </a:xfrm>
              <a:custGeom>
                <a:avLst/>
                <a:gdLst>
                  <a:gd name="T0" fmla="*/ 270 w 524"/>
                  <a:gd name="T1" fmla="*/ 0 h 353"/>
                  <a:gd name="T2" fmla="*/ 0 w 524"/>
                  <a:gd name="T3" fmla="*/ 353 h 353"/>
                  <a:gd name="T4" fmla="*/ 524 w 524"/>
                  <a:gd name="T5" fmla="*/ 353 h 353"/>
                  <a:gd name="T6" fmla="*/ 270 w 524"/>
                  <a:gd name="T7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4" h="353">
                    <a:moveTo>
                      <a:pt x="270" y="0"/>
                    </a:moveTo>
                    <a:lnTo>
                      <a:pt x="0" y="353"/>
                    </a:lnTo>
                    <a:lnTo>
                      <a:pt x="524" y="353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rgbClr val="F8A7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7" name="Freeform 11"/>
              <p:cNvSpPr/>
              <p:nvPr/>
            </p:nvSpPr>
            <p:spPr bwMode="auto">
              <a:xfrm>
                <a:off x="201" y="-17"/>
                <a:ext cx="524" cy="353"/>
              </a:xfrm>
              <a:custGeom>
                <a:avLst/>
                <a:gdLst>
                  <a:gd name="T0" fmla="*/ 270 w 524"/>
                  <a:gd name="T1" fmla="*/ 0 h 353"/>
                  <a:gd name="T2" fmla="*/ 0 w 524"/>
                  <a:gd name="T3" fmla="*/ 353 h 353"/>
                  <a:gd name="T4" fmla="*/ 524 w 524"/>
                  <a:gd name="T5" fmla="*/ 353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4" h="353">
                    <a:moveTo>
                      <a:pt x="270" y="0"/>
                    </a:moveTo>
                    <a:lnTo>
                      <a:pt x="0" y="353"/>
                    </a:lnTo>
                    <a:lnTo>
                      <a:pt x="524" y="35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1100092" y="348558"/>
              <a:ext cx="1703668" cy="71174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b="1" dirty="0">
                  <a:gradFill flip="none" rotWithShape="1">
                    <a:gsLst>
                      <a:gs pos="50000">
                        <a:schemeClr val="accent1"/>
                      </a:gs>
                      <a:gs pos="50000">
                        <a:schemeClr val="accent2"/>
                      </a:gs>
                    </a:gsLst>
                    <a:lin ang="5400000" scaled="1"/>
                    <a:tileRect/>
                  </a:gradFill>
                  <a:latin typeface="Century Gothic" panose="020B0502020202020204" pitchFamily="34" charset="0"/>
                </a:rPr>
                <a:t>LOGO</a:t>
              </a: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6769768" y="2160857"/>
            <a:ext cx="4653280" cy="14452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sz="8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262913" y="3679190"/>
            <a:ext cx="616013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200" i="1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in a wider field</a:t>
            </a:r>
          </a:p>
        </p:txBody>
      </p:sp>
      <p:sp>
        <p:nvSpPr>
          <p:cNvPr id="35" name="矩形: 圆角 34"/>
          <p:cNvSpPr/>
          <p:nvPr/>
        </p:nvSpPr>
        <p:spPr>
          <a:xfrm>
            <a:off x="8653775" y="4359138"/>
            <a:ext cx="1240963" cy="32256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/>
          <p:cNvSpPr/>
          <p:nvPr/>
        </p:nvSpPr>
        <p:spPr>
          <a:xfrm>
            <a:off x="10065444" y="4359138"/>
            <a:ext cx="1240963" cy="32256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8875588" y="4345803"/>
            <a:ext cx="792480" cy="33718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sz="1600" dirty="0">
                <a:solidFill>
                  <a:schemeClr val="bg1"/>
                </a:solidFill>
              </a:rPr>
              <a:t>主讲人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0273115" y="4359138"/>
            <a:ext cx="92525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2020.10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921875" y="5327015"/>
            <a:ext cx="1468120" cy="402590"/>
            <a:chOff x="8444" y="9570"/>
            <a:chExt cx="2312" cy="634"/>
          </a:xfrm>
        </p:grpSpPr>
        <p:sp>
          <p:nvSpPr>
            <p:cNvPr id="39" name="椭圆 18"/>
            <p:cNvSpPr/>
            <p:nvPr/>
          </p:nvSpPr>
          <p:spPr>
            <a:xfrm>
              <a:off x="8574" y="9701"/>
              <a:ext cx="372" cy="372"/>
            </a:xfrm>
            <a:custGeom>
              <a:avLst/>
              <a:gdLst>
                <a:gd name="connsiteX0" fmla="*/ 64421 w 606933"/>
                <a:gd name="connsiteY0" fmla="*/ 368927 h 606087"/>
                <a:gd name="connsiteX1" fmla="*/ 64421 w 606933"/>
                <a:gd name="connsiteY1" fmla="*/ 408886 h 606087"/>
                <a:gd name="connsiteX2" fmla="*/ 218970 w 606933"/>
                <a:gd name="connsiteY2" fmla="*/ 408886 h 606087"/>
                <a:gd name="connsiteX3" fmla="*/ 218970 w 606933"/>
                <a:gd name="connsiteY3" fmla="*/ 368927 h 606087"/>
                <a:gd name="connsiteX4" fmla="*/ 387986 w 606933"/>
                <a:gd name="connsiteY4" fmla="*/ 368912 h 606087"/>
                <a:gd name="connsiteX5" fmla="*/ 387986 w 606933"/>
                <a:gd name="connsiteY5" fmla="*/ 408874 h 606087"/>
                <a:gd name="connsiteX6" fmla="*/ 542419 w 606933"/>
                <a:gd name="connsiteY6" fmla="*/ 408874 h 606087"/>
                <a:gd name="connsiteX7" fmla="*/ 542419 w 606933"/>
                <a:gd name="connsiteY7" fmla="*/ 368912 h 606087"/>
                <a:gd name="connsiteX8" fmla="*/ 64421 w 606933"/>
                <a:gd name="connsiteY8" fmla="*/ 271725 h 606087"/>
                <a:gd name="connsiteX9" fmla="*/ 64421 w 606933"/>
                <a:gd name="connsiteY9" fmla="*/ 311685 h 606087"/>
                <a:gd name="connsiteX10" fmla="*/ 218970 w 606933"/>
                <a:gd name="connsiteY10" fmla="*/ 311685 h 606087"/>
                <a:gd name="connsiteX11" fmla="*/ 218970 w 606933"/>
                <a:gd name="connsiteY11" fmla="*/ 271725 h 606087"/>
                <a:gd name="connsiteX12" fmla="*/ 387986 w 606933"/>
                <a:gd name="connsiteY12" fmla="*/ 271704 h 606087"/>
                <a:gd name="connsiteX13" fmla="*/ 387986 w 606933"/>
                <a:gd name="connsiteY13" fmla="*/ 311666 h 606087"/>
                <a:gd name="connsiteX14" fmla="*/ 542419 w 606933"/>
                <a:gd name="connsiteY14" fmla="*/ 311666 h 606087"/>
                <a:gd name="connsiteX15" fmla="*/ 542419 w 606933"/>
                <a:gd name="connsiteY15" fmla="*/ 271704 h 606087"/>
                <a:gd name="connsiteX16" fmla="*/ 64421 w 606933"/>
                <a:gd name="connsiteY16" fmla="*/ 174524 h 606087"/>
                <a:gd name="connsiteX17" fmla="*/ 64421 w 606933"/>
                <a:gd name="connsiteY17" fmla="*/ 214483 h 606087"/>
                <a:gd name="connsiteX18" fmla="*/ 218970 w 606933"/>
                <a:gd name="connsiteY18" fmla="*/ 214483 h 606087"/>
                <a:gd name="connsiteX19" fmla="*/ 218970 w 606933"/>
                <a:gd name="connsiteY19" fmla="*/ 174524 h 606087"/>
                <a:gd name="connsiteX20" fmla="*/ 387986 w 606933"/>
                <a:gd name="connsiteY20" fmla="*/ 174496 h 606087"/>
                <a:gd name="connsiteX21" fmla="*/ 387986 w 606933"/>
                <a:gd name="connsiteY21" fmla="*/ 214458 h 606087"/>
                <a:gd name="connsiteX22" fmla="*/ 542419 w 606933"/>
                <a:gd name="connsiteY22" fmla="*/ 214458 h 606087"/>
                <a:gd name="connsiteX23" fmla="*/ 542419 w 606933"/>
                <a:gd name="connsiteY23" fmla="*/ 174496 h 606087"/>
                <a:gd name="connsiteX24" fmla="*/ 323472 w 606933"/>
                <a:gd name="connsiteY24" fmla="*/ 97169 h 606087"/>
                <a:gd name="connsiteX25" fmla="*/ 606933 w 606933"/>
                <a:gd name="connsiteY25" fmla="*/ 97169 h 606087"/>
                <a:gd name="connsiteX26" fmla="*/ 606933 w 606933"/>
                <a:gd name="connsiteY26" fmla="*/ 606087 h 606087"/>
                <a:gd name="connsiteX27" fmla="*/ 485207 w 606933"/>
                <a:gd name="connsiteY27" fmla="*/ 606087 h 606087"/>
                <a:gd name="connsiteX28" fmla="*/ 485207 w 606933"/>
                <a:gd name="connsiteY28" fmla="*/ 513974 h 606087"/>
                <a:gd name="connsiteX29" fmla="*/ 445198 w 606933"/>
                <a:gd name="connsiteY29" fmla="*/ 513974 h 606087"/>
                <a:gd name="connsiteX30" fmla="*/ 445198 w 606933"/>
                <a:gd name="connsiteY30" fmla="*/ 606087 h 606087"/>
                <a:gd name="connsiteX31" fmla="*/ 323472 w 606933"/>
                <a:gd name="connsiteY31" fmla="*/ 606087 h 606087"/>
                <a:gd name="connsiteX32" fmla="*/ 64421 w 606933"/>
                <a:gd name="connsiteY32" fmla="*/ 77222 h 606087"/>
                <a:gd name="connsiteX33" fmla="*/ 64421 w 606933"/>
                <a:gd name="connsiteY33" fmla="*/ 117181 h 606087"/>
                <a:gd name="connsiteX34" fmla="*/ 218970 w 606933"/>
                <a:gd name="connsiteY34" fmla="*/ 117181 h 606087"/>
                <a:gd name="connsiteX35" fmla="*/ 218970 w 606933"/>
                <a:gd name="connsiteY35" fmla="*/ 77222 h 606087"/>
                <a:gd name="connsiteX36" fmla="*/ 0 w 606933"/>
                <a:gd name="connsiteY36" fmla="*/ 0 h 606087"/>
                <a:gd name="connsiteX37" fmla="*/ 283391 w 606933"/>
                <a:gd name="connsiteY37" fmla="*/ 0 h 606087"/>
                <a:gd name="connsiteX38" fmla="*/ 283391 w 606933"/>
                <a:gd name="connsiteY38" fmla="*/ 606087 h 606087"/>
                <a:gd name="connsiteX39" fmla="*/ 161752 w 606933"/>
                <a:gd name="connsiteY39" fmla="*/ 606087 h 606087"/>
                <a:gd name="connsiteX40" fmla="*/ 161752 w 606933"/>
                <a:gd name="connsiteY40" fmla="*/ 513980 h 606087"/>
                <a:gd name="connsiteX41" fmla="*/ 121739 w 606933"/>
                <a:gd name="connsiteY41" fmla="*/ 513980 h 606087"/>
                <a:gd name="connsiteX42" fmla="*/ 121739 w 606933"/>
                <a:gd name="connsiteY42" fmla="*/ 606087 h 606087"/>
                <a:gd name="connsiteX43" fmla="*/ 0 w 606933"/>
                <a:gd name="connsiteY43" fmla="*/ 606087 h 60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6933" h="606087">
                  <a:moveTo>
                    <a:pt x="64421" y="368927"/>
                  </a:moveTo>
                  <a:lnTo>
                    <a:pt x="64421" y="408886"/>
                  </a:lnTo>
                  <a:lnTo>
                    <a:pt x="218970" y="408886"/>
                  </a:lnTo>
                  <a:lnTo>
                    <a:pt x="218970" y="368927"/>
                  </a:lnTo>
                  <a:close/>
                  <a:moveTo>
                    <a:pt x="387986" y="368912"/>
                  </a:moveTo>
                  <a:lnTo>
                    <a:pt x="387986" y="408874"/>
                  </a:lnTo>
                  <a:lnTo>
                    <a:pt x="542419" y="408874"/>
                  </a:lnTo>
                  <a:lnTo>
                    <a:pt x="542419" y="368912"/>
                  </a:lnTo>
                  <a:close/>
                  <a:moveTo>
                    <a:pt x="64421" y="271725"/>
                  </a:moveTo>
                  <a:lnTo>
                    <a:pt x="64421" y="311685"/>
                  </a:lnTo>
                  <a:lnTo>
                    <a:pt x="218970" y="311685"/>
                  </a:lnTo>
                  <a:lnTo>
                    <a:pt x="218970" y="271725"/>
                  </a:lnTo>
                  <a:close/>
                  <a:moveTo>
                    <a:pt x="387986" y="271704"/>
                  </a:moveTo>
                  <a:lnTo>
                    <a:pt x="387986" y="311666"/>
                  </a:lnTo>
                  <a:lnTo>
                    <a:pt x="542419" y="311666"/>
                  </a:lnTo>
                  <a:lnTo>
                    <a:pt x="542419" y="271704"/>
                  </a:lnTo>
                  <a:close/>
                  <a:moveTo>
                    <a:pt x="64421" y="174524"/>
                  </a:moveTo>
                  <a:lnTo>
                    <a:pt x="64421" y="214483"/>
                  </a:lnTo>
                  <a:lnTo>
                    <a:pt x="218970" y="214483"/>
                  </a:lnTo>
                  <a:lnTo>
                    <a:pt x="218970" y="174524"/>
                  </a:lnTo>
                  <a:close/>
                  <a:moveTo>
                    <a:pt x="387986" y="174496"/>
                  </a:moveTo>
                  <a:lnTo>
                    <a:pt x="387986" y="214458"/>
                  </a:lnTo>
                  <a:lnTo>
                    <a:pt x="542419" y="214458"/>
                  </a:lnTo>
                  <a:lnTo>
                    <a:pt x="542419" y="174496"/>
                  </a:lnTo>
                  <a:close/>
                  <a:moveTo>
                    <a:pt x="323472" y="97169"/>
                  </a:moveTo>
                  <a:lnTo>
                    <a:pt x="606933" y="97169"/>
                  </a:lnTo>
                  <a:lnTo>
                    <a:pt x="606933" y="606087"/>
                  </a:lnTo>
                  <a:lnTo>
                    <a:pt x="485207" y="606087"/>
                  </a:lnTo>
                  <a:lnTo>
                    <a:pt x="485207" y="513974"/>
                  </a:lnTo>
                  <a:lnTo>
                    <a:pt x="445198" y="513974"/>
                  </a:lnTo>
                  <a:lnTo>
                    <a:pt x="445198" y="606087"/>
                  </a:lnTo>
                  <a:lnTo>
                    <a:pt x="323472" y="606087"/>
                  </a:lnTo>
                  <a:close/>
                  <a:moveTo>
                    <a:pt x="64421" y="77222"/>
                  </a:moveTo>
                  <a:lnTo>
                    <a:pt x="64421" y="117181"/>
                  </a:lnTo>
                  <a:lnTo>
                    <a:pt x="218970" y="117181"/>
                  </a:lnTo>
                  <a:lnTo>
                    <a:pt x="218970" y="77222"/>
                  </a:lnTo>
                  <a:close/>
                  <a:moveTo>
                    <a:pt x="0" y="0"/>
                  </a:moveTo>
                  <a:lnTo>
                    <a:pt x="283391" y="0"/>
                  </a:lnTo>
                  <a:lnTo>
                    <a:pt x="283391" y="606087"/>
                  </a:lnTo>
                  <a:lnTo>
                    <a:pt x="161752" y="606087"/>
                  </a:lnTo>
                  <a:lnTo>
                    <a:pt x="161752" y="513980"/>
                  </a:lnTo>
                  <a:lnTo>
                    <a:pt x="121739" y="513980"/>
                  </a:lnTo>
                  <a:lnTo>
                    <a:pt x="121739" y="606087"/>
                  </a:lnTo>
                  <a:lnTo>
                    <a:pt x="0" y="606087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1"/>
                </a:gs>
                <a:gs pos="50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" name="椭圆 18"/>
            <p:cNvSpPr/>
            <p:nvPr/>
          </p:nvSpPr>
          <p:spPr>
            <a:xfrm>
              <a:off x="8444" y="9572"/>
              <a:ext cx="632" cy="631"/>
            </a:xfrm>
            <a:prstGeom prst="ellips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" name="椭圆 19"/>
            <p:cNvSpPr/>
            <p:nvPr/>
          </p:nvSpPr>
          <p:spPr>
            <a:xfrm>
              <a:off x="9400" y="9685"/>
              <a:ext cx="401" cy="405"/>
            </a:xfrm>
            <a:custGeom>
              <a:avLst/>
              <a:gdLst>
                <a:gd name="T0" fmla="*/ 4165 w 6033"/>
                <a:gd name="T1" fmla="*/ 3494 h 6104"/>
                <a:gd name="T2" fmla="*/ 4030 w 6033"/>
                <a:gd name="T3" fmla="*/ 2533 h 6104"/>
                <a:gd name="T4" fmla="*/ 4030 w 6033"/>
                <a:gd name="T5" fmla="*/ 2391 h 6104"/>
                <a:gd name="T6" fmla="*/ 3550 w 6033"/>
                <a:gd name="T7" fmla="*/ 2054 h 6104"/>
                <a:gd name="T8" fmla="*/ 2598 w 6033"/>
                <a:gd name="T9" fmla="*/ 1945 h 6104"/>
                <a:gd name="T10" fmla="*/ 2498 w 6033"/>
                <a:gd name="T11" fmla="*/ 1562 h 6104"/>
                <a:gd name="T12" fmla="*/ 1920 w 6033"/>
                <a:gd name="T13" fmla="*/ 1662 h 6104"/>
                <a:gd name="T14" fmla="*/ 1162 w 6033"/>
                <a:gd name="T15" fmla="*/ 2256 h 6104"/>
                <a:gd name="T16" fmla="*/ 826 w 6033"/>
                <a:gd name="T17" fmla="*/ 2063 h 6104"/>
                <a:gd name="T18" fmla="*/ 460 w 6033"/>
                <a:gd name="T19" fmla="*/ 2471 h 6104"/>
                <a:gd name="T20" fmla="*/ 679 w 6033"/>
                <a:gd name="T21" fmla="*/ 2731 h 6104"/>
                <a:gd name="T22" fmla="*/ 101 w 6033"/>
                <a:gd name="T23" fmla="*/ 3494 h 6104"/>
                <a:gd name="T24" fmla="*/ 0 w 6033"/>
                <a:gd name="T25" fmla="*/ 4071 h 6104"/>
                <a:gd name="T26" fmla="*/ 346 w 6033"/>
                <a:gd name="T27" fmla="*/ 4172 h 6104"/>
                <a:gd name="T28" fmla="*/ 480 w 6033"/>
                <a:gd name="T29" fmla="*/ 5124 h 6104"/>
                <a:gd name="T30" fmla="*/ 817 w 6033"/>
                <a:gd name="T31" fmla="*/ 5603 h 6104"/>
                <a:gd name="T32" fmla="*/ 959 w 6033"/>
                <a:gd name="T33" fmla="*/ 5603 h 6104"/>
                <a:gd name="T34" fmla="*/ 1920 w 6033"/>
                <a:gd name="T35" fmla="*/ 5763 h 6104"/>
                <a:gd name="T36" fmla="*/ 2021 w 6033"/>
                <a:gd name="T37" fmla="*/ 6104 h 6104"/>
                <a:gd name="T38" fmla="*/ 2598 w 6033"/>
                <a:gd name="T39" fmla="*/ 6004 h 6104"/>
                <a:gd name="T40" fmla="*/ 3382 w 6033"/>
                <a:gd name="T41" fmla="*/ 5435 h 6104"/>
                <a:gd name="T42" fmla="*/ 3701 w 6033"/>
                <a:gd name="T43" fmla="*/ 5612 h 6104"/>
                <a:gd name="T44" fmla="*/ 4038 w 6033"/>
                <a:gd name="T45" fmla="*/ 5133 h 6104"/>
                <a:gd name="T46" fmla="*/ 4173 w 6033"/>
                <a:gd name="T47" fmla="*/ 4172 h 6104"/>
                <a:gd name="T48" fmla="*/ 4543 w 6033"/>
                <a:gd name="T49" fmla="*/ 4071 h 6104"/>
                <a:gd name="T50" fmla="*/ 4443 w 6033"/>
                <a:gd name="T51" fmla="*/ 3494 h 6104"/>
                <a:gd name="T52" fmla="*/ 1214 w 6033"/>
                <a:gd name="T53" fmla="*/ 3833 h 6104"/>
                <a:gd name="T54" fmla="*/ 3330 w 6033"/>
                <a:gd name="T55" fmla="*/ 3833 h 6104"/>
                <a:gd name="T56" fmla="*/ 2674 w 6033"/>
                <a:gd name="T57" fmla="*/ 3833 h 6104"/>
                <a:gd name="T58" fmla="*/ 1870 w 6033"/>
                <a:gd name="T59" fmla="*/ 3833 h 6104"/>
                <a:gd name="T60" fmla="*/ 2674 w 6033"/>
                <a:gd name="T61" fmla="*/ 3833 h 6104"/>
                <a:gd name="T62" fmla="*/ 5843 w 6033"/>
                <a:gd name="T63" fmla="*/ 1525 h 6104"/>
                <a:gd name="T64" fmla="*/ 5990 w 6033"/>
                <a:gd name="T65" fmla="*/ 987 h 6104"/>
                <a:gd name="T66" fmla="*/ 5921 w 6033"/>
                <a:gd name="T67" fmla="*/ 659 h 6104"/>
                <a:gd name="T68" fmla="*/ 5699 w 6033"/>
                <a:gd name="T69" fmla="*/ 686 h 6104"/>
                <a:gd name="T70" fmla="*/ 5424 w 6033"/>
                <a:gd name="T71" fmla="*/ 204 h 6104"/>
                <a:gd name="T72" fmla="*/ 5394 w 6033"/>
                <a:gd name="T73" fmla="*/ 129 h 6104"/>
                <a:gd name="T74" fmla="*/ 5068 w 6033"/>
                <a:gd name="T75" fmla="*/ 51 h 6104"/>
                <a:gd name="T76" fmla="*/ 4540 w 6033"/>
                <a:gd name="T77" fmla="*/ 194 h 6104"/>
                <a:gd name="T78" fmla="*/ 4405 w 6033"/>
                <a:gd name="T79" fmla="*/ 12 h 6104"/>
                <a:gd name="T80" fmla="*/ 4120 w 6033"/>
                <a:gd name="T81" fmla="*/ 187 h 6104"/>
                <a:gd name="T82" fmla="*/ 3843 w 6033"/>
                <a:gd name="T83" fmla="*/ 663 h 6104"/>
                <a:gd name="T84" fmla="*/ 3624 w 6033"/>
                <a:gd name="T85" fmla="*/ 631 h 6104"/>
                <a:gd name="T86" fmla="*/ 3515 w 6033"/>
                <a:gd name="T87" fmla="*/ 925 h 6104"/>
                <a:gd name="T88" fmla="*/ 3687 w 6033"/>
                <a:gd name="T89" fmla="*/ 1017 h 6104"/>
                <a:gd name="T90" fmla="*/ 3541 w 6033"/>
                <a:gd name="T91" fmla="*/ 1545 h 6104"/>
                <a:gd name="T92" fmla="*/ 3610 w 6033"/>
                <a:gd name="T93" fmla="*/ 1872 h 6104"/>
                <a:gd name="T94" fmla="*/ 3814 w 6033"/>
                <a:gd name="T95" fmla="*/ 1853 h 6104"/>
                <a:gd name="T96" fmla="*/ 4087 w 6033"/>
                <a:gd name="T97" fmla="*/ 2330 h 6104"/>
                <a:gd name="T98" fmla="*/ 4367 w 6033"/>
                <a:gd name="T99" fmla="*/ 2513 h 6104"/>
                <a:gd name="T100" fmla="*/ 4442 w 6033"/>
                <a:gd name="T101" fmla="*/ 2483 h 6104"/>
                <a:gd name="T102" fmla="*/ 4986 w 6033"/>
                <a:gd name="T103" fmla="*/ 2365 h 6104"/>
                <a:gd name="T104" fmla="*/ 5112 w 6033"/>
                <a:gd name="T105" fmla="*/ 2525 h 6104"/>
                <a:gd name="T106" fmla="*/ 5397 w 6033"/>
                <a:gd name="T107" fmla="*/ 2350 h 6104"/>
                <a:gd name="T108" fmla="*/ 5693 w 6033"/>
                <a:gd name="T109" fmla="*/ 1882 h 6104"/>
                <a:gd name="T110" fmla="*/ 5900 w 6033"/>
                <a:gd name="T111" fmla="*/ 1909 h 6104"/>
                <a:gd name="T112" fmla="*/ 5978 w 6033"/>
                <a:gd name="T113" fmla="*/ 1583 h 6104"/>
                <a:gd name="T114" fmla="*/ 4203 w 6033"/>
                <a:gd name="T115" fmla="*/ 1489 h 6104"/>
                <a:gd name="T116" fmla="*/ 5327 w 6033"/>
                <a:gd name="T117" fmla="*/ 1042 h 6104"/>
                <a:gd name="T118" fmla="*/ 4979 w 6033"/>
                <a:gd name="T119" fmla="*/ 1181 h 6104"/>
                <a:gd name="T120" fmla="*/ 4552 w 6033"/>
                <a:gd name="T121" fmla="*/ 1351 h 6104"/>
                <a:gd name="T122" fmla="*/ 4979 w 6033"/>
                <a:gd name="T123" fmla="*/ 1181 h 6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33" h="6104">
                  <a:moveTo>
                    <a:pt x="4443" y="3494"/>
                  </a:moveTo>
                  <a:lnTo>
                    <a:pt x="4165" y="3494"/>
                  </a:lnTo>
                  <a:cubicBezTo>
                    <a:pt x="4112" y="3217"/>
                    <a:pt x="4000" y="2955"/>
                    <a:pt x="3836" y="2726"/>
                  </a:cubicBezTo>
                  <a:lnTo>
                    <a:pt x="4030" y="2533"/>
                  </a:lnTo>
                  <a:cubicBezTo>
                    <a:pt x="4048" y="2514"/>
                    <a:pt x="4059" y="2488"/>
                    <a:pt x="4059" y="2462"/>
                  </a:cubicBezTo>
                  <a:cubicBezTo>
                    <a:pt x="4059" y="2435"/>
                    <a:pt x="4048" y="2410"/>
                    <a:pt x="4030" y="2391"/>
                  </a:cubicBezTo>
                  <a:lnTo>
                    <a:pt x="3692" y="2054"/>
                  </a:lnTo>
                  <a:cubicBezTo>
                    <a:pt x="3653" y="2015"/>
                    <a:pt x="3590" y="2015"/>
                    <a:pt x="3550" y="2054"/>
                  </a:cubicBezTo>
                  <a:lnTo>
                    <a:pt x="3351" y="2253"/>
                  </a:lnTo>
                  <a:cubicBezTo>
                    <a:pt x="3125" y="2098"/>
                    <a:pt x="2867" y="1992"/>
                    <a:pt x="2598" y="1945"/>
                  </a:cubicBezTo>
                  <a:lnTo>
                    <a:pt x="2598" y="1662"/>
                  </a:lnTo>
                  <a:cubicBezTo>
                    <a:pt x="2598" y="1607"/>
                    <a:pt x="2553" y="1562"/>
                    <a:pt x="2498" y="1562"/>
                  </a:cubicBezTo>
                  <a:lnTo>
                    <a:pt x="2021" y="1562"/>
                  </a:lnTo>
                  <a:cubicBezTo>
                    <a:pt x="1965" y="1562"/>
                    <a:pt x="1920" y="1607"/>
                    <a:pt x="1920" y="1662"/>
                  </a:cubicBezTo>
                  <a:lnTo>
                    <a:pt x="1920" y="1945"/>
                  </a:lnTo>
                  <a:cubicBezTo>
                    <a:pt x="1649" y="1993"/>
                    <a:pt x="1390" y="2099"/>
                    <a:pt x="1162" y="2256"/>
                  </a:cubicBezTo>
                  <a:lnTo>
                    <a:pt x="968" y="2063"/>
                  </a:lnTo>
                  <a:cubicBezTo>
                    <a:pt x="929" y="2023"/>
                    <a:pt x="865" y="2023"/>
                    <a:pt x="826" y="2063"/>
                  </a:cubicBezTo>
                  <a:lnTo>
                    <a:pt x="489" y="2400"/>
                  </a:lnTo>
                  <a:cubicBezTo>
                    <a:pt x="470" y="2419"/>
                    <a:pt x="460" y="2444"/>
                    <a:pt x="460" y="2471"/>
                  </a:cubicBezTo>
                  <a:cubicBezTo>
                    <a:pt x="460" y="2497"/>
                    <a:pt x="470" y="2523"/>
                    <a:pt x="489" y="2542"/>
                  </a:cubicBezTo>
                  <a:lnTo>
                    <a:pt x="679" y="2731"/>
                  </a:lnTo>
                  <a:cubicBezTo>
                    <a:pt x="517" y="2959"/>
                    <a:pt x="406" y="3220"/>
                    <a:pt x="354" y="3494"/>
                  </a:cubicBezTo>
                  <a:lnTo>
                    <a:pt x="101" y="3494"/>
                  </a:lnTo>
                  <a:cubicBezTo>
                    <a:pt x="45" y="3494"/>
                    <a:pt x="0" y="3539"/>
                    <a:pt x="0" y="3594"/>
                  </a:cubicBezTo>
                  <a:lnTo>
                    <a:pt x="0" y="4071"/>
                  </a:lnTo>
                  <a:cubicBezTo>
                    <a:pt x="0" y="4127"/>
                    <a:pt x="45" y="4172"/>
                    <a:pt x="101" y="4172"/>
                  </a:cubicBezTo>
                  <a:lnTo>
                    <a:pt x="346" y="4172"/>
                  </a:lnTo>
                  <a:cubicBezTo>
                    <a:pt x="392" y="4448"/>
                    <a:pt x="498" y="4713"/>
                    <a:pt x="658" y="4946"/>
                  </a:cubicBezTo>
                  <a:lnTo>
                    <a:pt x="480" y="5124"/>
                  </a:lnTo>
                  <a:cubicBezTo>
                    <a:pt x="441" y="5163"/>
                    <a:pt x="441" y="5227"/>
                    <a:pt x="480" y="5266"/>
                  </a:cubicBezTo>
                  <a:lnTo>
                    <a:pt x="817" y="5603"/>
                  </a:lnTo>
                  <a:cubicBezTo>
                    <a:pt x="836" y="5622"/>
                    <a:pt x="862" y="5633"/>
                    <a:pt x="888" y="5633"/>
                  </a:cubicBezTo>
                  <a:cubicBezTo>
                    <a:pt x="915" y="5633"/>
                    <a:pt x="940" y="5622"/>
                    <a:pt x="959" y="5603"/>
                  </a:cubicBezTo>
                  <a:lnTo>
                    <a:pt x="1131" y="5431"/>
                  </a:lnTo>
                  <a:cubicBezTo>
                    <a:pt x="1367" y="5599"/>
                    <a:pt x="1636" y="5713"/>
                    <a:pt x="1920" y="5763"/>
                  </a:cubicBezTo>
                  <a:lnTo>
                    <a:pt x="1920" y="6004"/>
                  </a:lnTo>
                  <a:cubicBezTo>
                    <a:pt x="1920" y="6059"/>
                    <a:pt x="1965" y="6104"/>
                    <a:pt x="2021" y="6104"/>
                  </a:cubicBezTo>
                  <a:lnTo>
                    <a:pt x="2498" y="6104"/>
                  </a:lnTo>
                  <a:cubicBezTo>
                    <a:pt x="2553" y="6104"/>
                    <a:pt x="2598" y="6059"/>
                    <a:pt x="2598" y="6004"/>
                  </a:cubicBezTo>
                  <a:lnTo>
                    <a:pt x="2598" y="5763"/>
                  </a:lnTo>
                  <a:cubicBezTo>
                    <a:pt x="2880" y="5713"/>
                    <a:pt x="3148" y="5601"/>
                    <a:pt x="3382" y="5435"/>
                  </a:cubicBezTo>
                  <a:lnTo>
                    <a:pt x="3559" y="5612"/>
                  </a:lnTo>
                  <a:cubicBezTo>
                    <a:pt x="3597" y="5650"/>
                    <a:pt x="3664" y="5650"/>
                    <a:pt x="3701" y="5612"/>
                  </a:cubicBezTo>
                  <a:lnTo>
                    <a:pt x="4038" y="5275"/>
                  </a:lnTo>
                  <a:cubicBezTo>
                    <a:pt x="4078" y="5235"/>
                    <a:pt x="4078" y="5172"/>
                    <a:pt x="4038" y="5133"/>
                  </a:cubicBezTo>
                  <a:lnTo>
                    <a:pt x="3857" y="4951"/>
                  </a:lnTo>
                  <a:cubicBezTo>
                    <a:pt x="4019" y="4717"/>
                    <a:pt x="4126" y="4450"/>
                    <a:pt x="4173" y="4172"/>
                  </a:cubicBezTo>
                  <a:lnTo>
                    <a:pt x="4443" y="4172"/>
                  </a:lnTo>
                  <a:cubicBezTo>
                    <a:pt x="4498" y="4172"/>
                    <a:pt x="4543" y="4127"/>
                    <a:pt x="4543" y="4071"/>
                  </a:cubicBezTo>
                  <a:lnTo>
                    <a:pt x="4543" y="3594"/>
                  </a:lnTo>
                  <a:cubicBezTo>
                    <a:pt x="4543" y="3539"/>
                    <a:pt x="4498" y="3494"/>
                    <a:pt x="4443" y="3494"/>
                  </a:cubicBezTo>
                  <a:close/>
                  <a:moveTo>
                    <a:pt x="2272" y="4891"/>
                  </a:moveTo>
                  <a:cubicBezTo>
                    <a:pt x="1687" y="4891"/>
                    <a:pt x="1214" y="4417"/>
                    <a:pt x="1214" y="3833"/>
                  </a:cubicBezTo>
                  <a:cubicBezTo>
                    <a:pt x="1214" y="3248"/>
                    <a:pt x="1687" y="2775"/>
                    <a:pt x="2272" y="2775"/>
                  </a:cubicBezTo>
                  <a:cubicBezTo>
                    <a:pt x="2856" y="2775"/>
                    <a:pt x="3330" y="3248"/>
                    <a:pt x="3330" y="3833"/>
                  </a:cubicBezTo>
                  <a:cubicBezTo>
                    <a:pt x="3330" y="4417"/>
                    <a:pt x="2856" y="4891"/>
                    <a:pt x="2272" y="4891"/>
                  </a:cubicBezTo>
                  <a:close/>
                  <a:moveTo>
                    <a:pt x="2674" y="3833"/>
                  </a:moveTo>
                  <a:cubicBezTo>
                    <a:pt x="2674" y="4055"/>
                    <a:pt x="2494" y="4235"/>
                    <a:pt x="2272" y="4235"/>
                  </a:cubicBezTo>
                  <a:cubicBezTo>
                    <a:pt x="2050" y="4235"/>
                    <a:pt x="1870" y="4055"/>
                    <a:pt x="1870" y="3833"/>
                  </a:cubicBezTo>
                  <a:cubicBezTo>
                    <a:pt x="1870" y="3611"/>
                    <a:pt x="2050" y="3431"/>
                    <a:pt x="2272" y="3431"/>
                  </a:cubicBezTo>
                  <a:cubicBezTo>
                    <a:pt x="2494" y="3431"/>
                    <a:pt x="2674" y="3611"/>
                    <a:pt x="2674" y="3833"/>
                  </a:cubicBezTo>
                  <a:close/>
                  <a:moveTo>
                    <a:pt x="5978" y="1583"/>
                  </a:moveTo>
                  <a:lnTo>
                    <a:pt x="5843" y="1525"/>
                  </a:lnTo>
                  <a:cubicBezTo>
                    <a:pt x="5879" y="1366"/>
                    <a:pt x="5880" y="1202"/>
                    <a:pt x="5846" y="1044"/>
                  </a:cubicBezTo>
                  <a:lnTo>
                    <a:pt x="5990" y="987"/>
                  </a:lnTo>
                  <a:cubicBezTo>
                    <a:pt x="6019" y="975"/>
                    <a:pt x="6033" y="942"/>
                    <a:pt x="6022" y="913"/>
                  </a:cubicBezTo>
                  <a:lnTo>
                    <a:pt x="5921" y="659"/>
                  </a:lnTo>
                  <a:cubicBezTo>
                    <a:pt x="5909" y="630"/>
                    <a:pt x="5876" y="616"/>
                    <a:pt x="5846" y="627"/>
                  </a:cubicBezTo>
                  <a:lnTo>
                    <a:pt x="5699" y="686"/>
                  </a:lnTo>
                  <a:cubicBezTo>
                    <a:pt x="5612" y="550"/>
                    <a:pt x="5497" y="435"/>
                    <a:pt x="5362" y="348"/>
                  </a:cubicBezTo>
                  <a:lnTo>
                    <a:pt x="5424" y="204"/>
                  </a:lnTo>
                  <a:cubicBezTo>
                    <a:pt x="5430" y="190"/>
                    <a:pt x="5430" y="175"/>
                    <a:pt x="5424" y="160"/>
                  </a:cubicBezTo>
                  <a:cubicBezTo>
                    <a:pt x="5419" y="146"/>
                    <a:pt x="5408" y="135"/>
                    <a:pt x="5394" y="129"/>
                  </a:cubicBezTo>
                  <a:lnTo>
                    <a:pt x="5144" y="21"/>
                  </a:lnTo>
                  <a:cubicBezTo>
                    <a:pt x="5115" y="9"/>
                    <a:pt x="5081" y="22"/>
                    <a:pt x="5068" y="51"/>
                  </a:cubicBezTo>
                  <a:lnTo>
                    <a:pt x="5005" y="199"/>
                  </a:lnTo>
                  <a:cubicBezTo>
                    <a:pt x="4851" y="164"/>
                    <a:pt x="4693" y="163"/>
                    <a:pt x="4540" y="194"/>
                  </a:cubicBezTo>
                  <a:lnTo>
                    <a:pt x="4480" y="44"/>
                  </a:lnTo>
                  <a:cubicBezTo>
                    <a:pt x="4468" y="15"/>
                    <a:pt x="4435" y="0"/>
                    <a:pt x="4405" y="12"/>
                  </a:cubicBezTo>
                  <a:lnTo>
                    <a:pt x="4152" y="113"/>
                  </a:lnTo>
                  <a:cubicBezTo>
                    <a:pt x="4123" y="125"/>
                    <a:pt x="4108" y="158"/>
                    <a:pt x="4120" y="187"/>
                  </a:cubicBezTo>
                  <a:lnTo>
                    <a:pt x="4180" y="337"/>
                  </a:lnTo>
                  <a:cubicBezTo>
                    <a:pt x="4046" y="420"/>
                    <a:pt x="3931" y="532"/>
                    <a:pt x="3843" y="663"/>
                  </a:cubicBezTo>
                  <a:lnTo>
                    <a:pt x="3699" y="601"/>
                  </a:lnTo>
                  <a:cubicBezTo>
                    <a:pt x="3670" y="589"/>
                    <a:pt x="3636" y="602"/>
                    <a:pt x="3624" y="631"/>
                  </a:cubicBezTo>
                  <a:lnTo>
                    <a:pt x="3516" y="881"/>
                  </a:lnTo>
                  <a:cubicBezTo>
                    <a:pt x="3510" y="896"/>
                    <a:pt x="3510" y="911"/>
                    <a:pt x="3515" y="925"/>
                  </a:cubicBezTo>
                  <a:cubicBezTo>
                    <a:pt x="3521" y="940"/>
                    <a:pt x="3532" y="951"/>
                    <a:pt x="3546" y="957"/>
                  </a:cubicBezTo>
                  <a:lnTo>
                    <a:pt x="3687" y="1017"/>
                  </a:lnTo>
                  <a:cubicBezTo>
                    <a:pt x="3649" y="1173"/>
                    <a:pt x="3645" y="1334"/>
                    <a:pt x="3675" y="1491"/>
                  </a:cubicBezTo>
                  <a:lnTo>
                    <a:pt x="3541" y="1545"/>
                  </a:lnTo>
                  <a:cubicBezTo>
                    <a:pt x="3512" y="1556"/>
                    <a:pt x="3497" y="1590"/>
                    <a:pt x="3509" y="1619"/>
                  </a:cubicBezTo>
                  <a:lnTo>
                    <a:pt x="3610" y="1872"/>
                  </a:lnTo>
                  <a:cubicBezTo>
                    <a:pt x="3621" y="1902"/>
                    <a:pt x="3655" y="1916"/>
                    <a:pt x="3684" y="1904"/>
                  </a:cubicBezTo>
                  <a:lnTo>
                    <a:pt x="3814" y="1853"/>
                  </a:lnTo>
                  <a:cubicBezTo>
                    <a:pt x="3897" y="1990"/>
                    <a:pt x="4009" y="2108"/>
                    <a:pt x="4143" y="2198"/>
                  </a:cubicBezTo>
                  <a:lnTo>
                    <a:pt x="4087" y="2330"/>
                  </a:lnTo>
                  <a:cubicBezTo>
                    <a:pt x="4074" y="2359"/>
                    <a:pt x="4087" y="2393"/>
                    <a:pt x="4117" y="2405"/>
                  </a:cubicBezTo>
                  <a:lnTo>
                    <a:pt x="4367" y="2513"/>
                  </a:lnTo>
                  <a:cubicBezTo>
                    <a:pt x="4381" y="2519"/>
                    <a:pt x="4397" y="2519"/>
                    <a:pt x="4411" y="2514"/>
                  </a:cubicBezTo>
                  <a:cubicBezTo>
                    <a:pt x="4425" y="2508"/>
                    <a:pt x="4436" y="2497"/>
                    <a:pt x="4442" y="2483"/>
                  </a:cubicBezTo>
                  <a:lnTo>
                    <a:pt x="4497" y="2355"/>
                  </a:lnTo>
                  <a:cubicBezTo>
                    <a:pt x="4658" y="2395"/>
                    <a:pt x="4825" y="2398"/>
                    <a:pt x="4986" y="2365"/>
                  </a:cubicBezTo>
                  <a:lnTo>
                    <a:pt x="5037" y="2493"/>
                  </a:lnTo>
                  <a:cubicBezTo>
                    <a:pt x="5049" y="2522"/>
                    <a:pt x="5082" y="2537"/>
                    <a:pt x="5112" y="2525"/>
                  </a:cubicBezTo>
                  <a:lnTo>
                    <a:pt x="5365" y="2424"/>
                  </a:lnTo>
                  <a:cubicBezTo>
                    <a:pt x="5394" y="2413"/>
                    <a:pt x="5409" y="2379"/>
                    <a:pt x="5397" y="2350"/>
                  </a:cubicBezTo>
                  <a:lnTo>
                    <a:pt x="5346" y="2222"/>
                  </a:lnTo>
                  <a:cubicBezTo>
                    <a:pt x="5485" y="2136"/>
                    <a:pt x="5604" y="2020"/>
                    <a:pt x="5693" y="1882"/>
                  </a:cubicBezTo>
                  <a:lnTo>
                    <a:pt x="5825" y="1939"/>
                  </a:lnTo>
                  <a:cubicBezTo>
                    <a:pt x="5852" y="1951"/>
                    <a:pt x="5888" y="1937"/>
                    <a:pt x="5900" y="1909"/>
                  </a:cubicBezTo>
                  <a:lnTo>
                    <a:pt x="6008" y="1658"/>
                  </a:lnTo>
                  <a:cubicBezTo>
                    <a:pt x="6020" y="1629"/>
                    <a:pt x="6007" y="1595"/>
                    <a:pt x="5978" y="1583"/>
                  </a:cubicBezTo>
                  <a:close/>
                  <a:moveTo>
                    <a:pt x="4989" y="1828"/>
                  </a:moveTo>
                  <a:cubicBezTo>
                    <a:pt x="4678" y="1951"/>
                    <a:pt x="4327" y="1800"/>
                    <a:pt x="4203" y="1489"/>
                  </a:cubicBezTo>
                  <a:cubicBezTo>
                    <a:pt x="4080" y="1179"/>
                    <a:pt x="4231" y="828"/>
                    <a:pt x="4542" y="704"/>
                  </a:cubicBezTo>
                  <a:cubicBezTo>
                    <a:pt x="4852" y="581"/>
                    <a:pt x="5204" y="732"/>
                    <a:pt x="5327" y="1042"/>
                  </a:cubicBezTo>
                  <a:cubicBezTo>
                    <a:pt x="5451" y="1353"/>
                    <a:pt x="5299" y="1704"/>
                    <a:pt x="4989" y="1828"/>
                  </a:cubicBezTo>
                  <a:close/>
                  <a:moveTo>
                    <a:pt x="4979" y="1181"/>
                  </a:moveTo>
                  <a:cubicBezTo>
                    <a:pt x="5025" y="1299"/>
                    <a:pt x="4968" y="1432"/>
                    <a:pt x="4850" y="1479"/>
                  </a:cubicBezTo>
                  <a:cubicBezTo>
                    <a:pt x="4732" y="1526"/>
                    <a:pt x="4599" y="1468"/>
                    <a:pt x="4552" y="1351"/>
                  </a:cubicBezTo>
                  <a:cubicBezTo>
                    <a:pt x="4505" y="1233"/>
                    <a:pt x="4563" y="1099"/>
                    <a:pt x="4680" y="1053"/>
                  </a:cubicBezTo>
                  <a:cubicBezTo>
                    <a:pt x="4798" y="1006"/>
                    <a:pt x="4932" y="1063"/>
                    <a:pt x="4979" y="1181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1"/>
                </a:gs>
                <a:gs pos="50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" name="椭圆 19"/>
            <p:cNvSpPr/>
            <p:nvPr/>
          </p:nvSpPr>
          <p:spPr>
            <a:xfrm>
              <a:off x="9283" y="9571"/>
              <a:ext cx="635" cy="632"/>
            </a:xfrm>
            <a:prstGeom prst="ellips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" name="椭圆 20"/>
            <p:cNvSpPr/>
            <p:nvPr/>
          </p:nvSpPr>
          <p:spPr>
            <a:xfrm>
              <a:off x="10237" y="9705"/>
              <a:ext cx="405" cy="365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1"/>
                </a:gs>
                <a:gs pos="50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" name="椭圆 20"/>
            <p:cNvSpPr/>
            <p:nvPr/>
          </p:nvSpPr>
          <p:spPr>
            <a:xfrm>
              <a:off x="10124" y="9570"/>
              <a:ext cx="632" cy="635"/>
            </a:xfrm>
            <a:prstGeom prst="ellips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2" name="Freeform 12_1"/>
          <p:cNvSpPr/>
          <p:nvPr userDrawn="1"/>
        </p:nvSpPr>
        <p:spPr bwMode="auto">
          <a:xfrm>
            <a:off x="3228651" y="3895040"/>
            <a:ext cx="1696243" cy="1957203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2"/>
          <p:cNvSpPr/>
          <p:nvPr userDrawn="1"/>
        </p:nvSpPr>
        <p:spPr bwMode="auto">
          <a:xfrm>
            <a:off x="3323871" y="4004910"/>
            <a:ext cx="1505801" cy="1737465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8" name="Freeform 12_1"/>
          <p:cNvSpPr/>
          <p:nvPr/>
        </p:nvSpPr>
        <p:spPr bwMode="auto">
          <a:xfrm>
            <a:off x="1749946" y="1313383"/>
            <a:ext cx="2442396" cy="2818148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2"/>
          <p:cNvSpPr/>
          <p:nvPr/>
        </p:nvSpPr>
        <p:spPr bwMode="auto">
          <a:xfrm>
            <a:off x="1771481" y="1443009"/>
            <a:ext cx="2168181" cy="2501748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29000">
                <a:schemeClr val="accent2"/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20" name="stethoscope_291360"/>
          <p:cNvSpPr>
            <a:spLocks noChangeAspect="1"/>
          </p:cNvSpPr>
          <p:nvPr userDrawn="1"/>
        </p:nvSpPr>
        <p:spPr bwMode="auto">
          <a:xfrm>
            <a:off x="2317254" y="2111420"/>
            <a:ext cx="1178386" cy="1134833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" name="stethoscope_291360"/>
          <p:cNvSpPr>
            <a:spLocks noChangeAspect="1"/>
          </p:cNvSpPr>
          <p:nvPr userDrawn="1"/>
        </p:nvSpPr>
        <p:spPr bwMode="auto">
          <a:xfrm>
            <a:off x="3671387" y="4475271"/>
            <a:ext cx="843073" cy="768282"/>
          </a:xfrm>
          <a:custGeom>
            <a:avLst/>
            <a:gdLst>
              <a:gd name="connsiteX0" fmla="*/ 406219 w 606580"/>
              <a:gd name="connsiteY0" fmla="*/ 452425 h 552769"/>
              <a:gd name="connsiteX1" fmla="*/ 485233 w 606580"/>
              <a:gd name="connsiteY1" fmla="*/ 452425 h 552769"/>
              <a:gd name="connsiteX2" fmla="*/ 496004 w 606580"/>
              <a:gd name="connsiteY2" fmla="*/ 463183 h 552769"/>
              <a:gd name="connsiteX3" fmla="*/ 496004 w 606580"/>
              <a:gd name="connsiteY3" fmla="*/ 542104 h 552769"/>
              <a:gd name="connsiteX4" fmla="*/ 485233 w 606580"/>
              <a:gd name="connsiteY4" fmla="*/ 552769 h 552769"/>
              <a:gd name="connsiteX5" fmla="*/ 406219 w 606580"/>
              <a:gd name="connsiteY5" fmla="*/ 552769 h 552769"/>
              <a:gd name="connsiteX6" fmla="*/ 395448 w 606580"/>
              <a:gd name="connsiteY6" fmla="*/ 542104 h 552769"/>
              <a:gd name="connsiteX7" fmla="*/ 395448 w 606580"/>
              <a:gd name="connsiteY7" fmla="*/ 463183 h 552769"/>
              <a:gd name="connsiteX8" fmla="*/ 406219 w 606580"/>
              <a:gd name="connsiteY8" fmla="*/ 452425 h 552769"/>
              <a:gd name="connsiteX9" fmla="*/ 263748 w 606580"/>
              <a:gd name="connsiteY9" fmla="*/ 452425 h 552769"/>
              <a:gd name="connsiteX10" fmla="*/ 342762 w 606580"/>
              <a:gd name="connsiteY10" fmla="*/ 452425 h 552769"/>
              <a:gd name="connsiteX11" fmla="*/ 353533 w 606580"/>
              <a:gd name="connsiteY11" fmla="*/ 463183 h 552769"/>
              <a:gd name="connsiteX12" fmla="*/ 353533 w 606580"/>
              <a:gd name="connsiteY12" fmla="*/ 542104 h 552769"/>
              <a:gd name="connsiteX13" fmla="*/ 342762 w 606580"/>
              <a:gd name="connsiteY13" fmla="*/ 552769 h 552769"/>
              <a:gd name="connsiteX14" fmla="*/ 263748 w 606580"/>
              <a:gd name="connsiteY14" fmla="*/ 552769 h 552769"/>
              <a:gd name="connsiteX15" fmla="*/ 252977 w 606580"/>
              <a:gd name="connsiteY15" fmla="*/ 542104 h 552769"/>
              <a:gd name="connsiteX16" fmla="*/ 252977 w 606580"/>
              <a:gd name="connsiteY16" fmla="*/ 463183 h 552769"/>
              <a:gd name="connsiteX17" fmla="*/ 263748 w 606580"/>
              <a:gd name="connsiteY17" fmla="*/ 452425 h 552769"/>
              <a:gd name="connsiteX18" fmla="*/ 121347 w 606580"/>
              <a:gd name="connsiteY18" fmla="*/ 452425 h 552769"/>
              <a:gd name="connsiteX19" fmla="*/ 200361 w 606580"/>
              <a:gd name="connsiteY19" fmla="*/ 452425 h 552769"/>
              <a:gd name="connsiteX20" fmla="*/ 211132 w 606580"/>
              <a:gd name="connsiteY20" fmla="*/ 463183 h 552769"/>
              <a:gd name="connsiteX21" fmla="*/ 211132 w 606580"/>
              <a:gd name="connsiteY21" fmla="*/ 542104 h 552769"/>
              <a:gd name="connsiteX22" fmla="*/ 200361 w 606580"/>
              <a:gd name="connsiteY22" fmla="*/ 552769 h 552769"/>
              <a:gd name="connsiteX23" fmla="*/ 121347 w 606580"/>
              <a:gd name="connsiteY23" fmla="*/ 552769 h 552769"/>
              <a:gd name="connsiteX24" fmla="*/ 110576 w 606580"/>
              <a:gd name="connsiteY24" fmla="*/ 542104 h 552769"/>
              <a:gd name="connsiteX25" fmla="*/ 110576 w 606580"/>
              <a:gd name="connsiteY25" fmla="*/ 463183 h 552769"/>
              <a:gd name="connsiteX26" fmla="*/ 121347 w 606580"/>
              <a:gd name="connsiteY26" fmla="*/ 452425 h 552769"/>
              <a:gd name="connsiteX27" fmla="*/ 406219 w 606580"/>
              <a:gd name="connsiteY27" fmla="*/ 307342 h 552769"/>
              <a:gd name="connsiteX28" fmla="*/ 485233 w 606580"/>
              <a:gd name="connsiteY28" fmla="*/ 307342 h 552769"/>
              <a:gd name="connsiteX29" fmla="*/ 496004 w 606580"/>
              <a:gd name="connsiteY29" fmla="*/ 318100 h 552769"/>
              <a:gd name="connsiteX30" fmla="*/ 496004 w 606580"/>
              <a:gd name="connsiteY30" fmla="*/ 396928 h 552769"/>
              <a:gd name="connsiteX31" fmla="*/ 485233 w 606580"/>
              <a:gd name="connsiteY31" fmla="*/ 407686 h 552769"/>
              <a:gd name="connsiteX32" fmla="*/ 406219 w 606580"/>
              <a:gd name="connsiteY32" fmla="*/ 407686 h 552769"/>
              <a:gd name="connsiteX33" fmla="*/ 395448 w 606580"/>
              <a:gd name="connsiteY33" fmla="*/ 396928 h 552769"/>
              <a:gd name="connsiteX34" fmla="*/ 395448 w 606580"/>
              <a:gd name="connsiteY34" fmla="*/ 318100 h 552769"/>
              <a:gd name="connsiteX35" fmla="*/ 406219 w 606580"/>
              <a:gd name="connsiteY35" fmla="*/ 307342 h 552769"/>
              <a:gd name="connsiteX36" fmla="*/ 263748 w 606580"/>
              <a:gd name="connsiteY36" fmla="*/ 307342 h 552769"/>
              <a:gd name="connsiteX37" fmla="*/ 342762 w 606580"/>
              <a:gd name="connsiteY37" fmla="*/ 307342 h 552769"/>
              <a:gd name="connsiteX38" fmla="*/ 353533 w 606580"/>
              <a:gd name="connsiteY38" fmla="*/ 318100 h 552769"/>
              <a:gd name="connsiteX39" fmla="*/ 353533 w 606580"/>
              <a:gd name="connsiteY39" fmla="*/ 396928 h 552769"/>
              <a:gd name="connsiteX40" fmla="*/ 342762 w 606580"/>
              <a:gd name="connsiteY40" fmla="*/ 407686 h 552769"/>
              <a:gd name="connsiteX41" fmla="*/ 263748 w 606580"/>
              <a:gd name="connsiteY41" fmla="*/ 407686 h 552769"/>
              <a:gd name="connsiteX42" fmla="*/ 252977 w 606580"/>
              <a:gd name="connsiteY42" fmla="*/ 396928 h 552769"/>
              <a:gd name="connsiteX43" fmla="*/ 252977 w 606580"/>
              <a:gd name="connsiteY43" fmla="*/ 318100 h 552769"/>
              <a:gd name="connsiteX44" fmla="*/ 263748 w 606580"/>
              <a:gd name="connsiteY44" fmla="*/ 307342 h 552769"/>
              <a:gd name="connsiteX45" fmla="*/ 121347 w 606580"/>
              <a:gd name="connsiteY45" fmla="*/ 307342 h 552769"/>
              <a:gd name="connsiteX46" fmla="*/ 200361 w 606580"/>
              <a:gd name="connsiteY46" fmla="*/ 307342 h 552769"/>
              <a:gd name="connsiteX47" fmla="*/ 211132 w 606580"/>
              <a:gd name="connsiteY47" fmla="*/ 318100 h 552769"/>
              <a:gd name="connsiteX48" fmla="*/ 211132 w 606580"/>
              <a:gd name="connsiteY48" fmla="*/ 396928 h 552769"/>
              <a:gd name="connsiteX49" fmla="*/ 200361 w 606580"/>
              <a:gd name="connsiteY49" fmla="*/ 407686 h 552769"/>
              <a:gd name="connsiteX50" fmla="*/ 121347 w 606580"/>
              <a:gd name="connsiteY50" fmla="*/ 407686 h 552769"/>
              <a:gd name="connsiteX51" fmla="*/ 110576 w 606580"/>
              <a:gd name="connsiteY51" fmla="*/ 396928 h 552769"/>
              <a:gd name="connsiteX52" fmla="*/ 110576 w 606580"/>
              <a:gd name="connsiteY52" fmla="*/ 318100 h 552769"/>
              <a:gd name="connsiteX53" fmla="*/ 121347 w 606580"/>
              <a:gd name="connsiteY53" fmla="*/ 307342 h 552769"/>
              <a:gd name="connsiteX54" fmla="*/ 298044 w 606580"/>
              <a:gd name="connsiteY54" fmla="*/ 1390 h 552769"/>
              <a:gd name="connsiteX55" fmla="*/ 308629 w 606580"/>
              <a:gd name="connsiteY55" fmla="*/ 1390 h 552769"/>
              <a:gd name="connsiteX56" fmla="*/ 601102 w 606580"/>
              <a:gd name="connsiteY56" fmla="*/ 165839 h 552769"/>
              <a:gd name="connsiteX57" fmla="*/ 606580 w 606580"/>
              <a:gd name="connsiteY57" fmla="*/ 175202 h 552769"/>
              <a:gd name="connsiteX58" fmla="*/ 606580 w 606580"/>
              <a:gd name="connsiteY58" fmla="*/ 549617 h 552769"/>
              <a:gd name="connsiteX59" fmla="*/ 603330 w 606580"/>
              <a:gd name="connsiteY59" fmla="*/ 552769 h 552769"/>
              <a:gd name="connsiteX60" fmla="*/ 538800 w 606580"/>
              <a:gd name="connsiteY60" fmla="*/ 552769 h 552769"/>
              <a:gd name="connsiteX61" fmla="*/ 535551 w 606580"/>
              <a:gd name="connsiteY61" fmla="*/ 549617 h 552769"/>
              <a:gd name="connsiteX62" fmla="*/ 535551 w 606580"/>
              <a:gd name="connsiteY62" fmla="*/ 231842 h 552769"/>
              <a:gd name="connsiteX63" fmla="*/ 71029 w 606580"/>
              <a:gd name="connsiteY63" fmla="*/ 231842 h 552769"/>
              <a:gd name="connsiteX64" fmla="*/ 71029 w 606580"/>
              <a:gd name="connsiteY64" fmla="*/ 549525 h 552769"/>
              <a:gd name="connsiteX65" fmla="*/ 67779 w 606580"/>
              <a:gd name="connsiteY65" fmla="*/ 552769 h 552769"/>
              <a:gd name="connsiteX66" fmla="*/ 3250 w 606580"/>
              <a:gd name="connsiteY66" fmla="*/ 552769 h 552769"/>
              <a:gd name="connsiteX67" fmla="*/ 0 w 606580"/>
              <a:gd name="connsiteY67" fmla="*/ 549525 h 552769"/>
              <a:gd name="connsiteX68" fmla="*/ 0 w 606580"/>
              <a:gd name="connsiteY68" fmla="*/ 175202 h 552769"/>
              <a:gd name="connsiteX69" fmla="*/ 5478 w 606580"/>
              <a:gd name="connsiteY69" fmla="*/ 165839 h 55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6580" h="552769">
                <a:moveTo>
                  <a:pt x="406219" y="452425"/>
                </a:moveTo>
                <a:lnTo>
                  <a:pt x="485233" y="452425"/>
                </a:lnTo>
                <a:cubicBezTo>
                  <a:pt x="491176" y="452425"/>
                  <a:pt x="496004" y="457248"/>
                  <a:pt x="496004" y="463183"/>
                </a:cubicBezTo>
                <a:lnTo>
                  <a:pt x="496004" y="542104"/>
                </a:lnTo>
                <a:cubicBezTo>
                  <a:pt x="496004" y="548040"/>
                  <a:pt x="491176" y="552769"/>
                  <a:pt x="485233" y="552769"/>
                </a:cubicBezTo>
                <a:lnTo>
                  <a:pt x="406219" y="552769"/>
                </a:lnTo>
                <a:cubicBezTo>
                  <a:pt x="400276" y="552769"/>
                  <a:pt x="395448" y="548040"/>
                  <a:pt x="395448" y="542104"/>
                </a:cubicBezTo>
                <a:lnTo>
                  <a:pt x="395448" y="463183"/>
                </a:lnTo>
                <a:cubicBezTo>
                  <a:pt x="395448" y="457248"/>
                  <a:pt x="400276" y="452425"/>
                  <a:pt x="406219" y="452425"/>
                </a:cubicBezTo>
                <a:close/>
                <a:moveTo>
                  <a:pt x="263748" y="452425"/>
                </a:moveTo>
                <a:lnTo>
                  <a:pt x="342762" y="452425"/>
                </a:lnTo>
                <a:cubicBezTo>
                  <a:pt x="348705" y="452425"/>
                  <a:pt x="353533" y="457248"/>
                  <a:pt x="353533" y="463183"/>
                </a:cubicBezTo>
                <a:lnTo>
                  <a:pt x="353533" y="542104"/>
                </a:lnTo>
                <a:cubicBezTo>
                  <a:pt x="353533" y="548040"/>
                  <a:pt x="348705" y="552769"/>
                  <a:pt x="342762" y="552769"/>
                </a:cubicBezTo>
                <a:lnTo>
                  <a:pt x="263748" y="552769"/>
                </a:lnTo>
                <a:cubicBezTo>
                  <a:pt x="257805" y="552769"/>
                  <a:pt x="252977" y="548040"/>
                  <a:pt x="252977" y="542104"/>
                </a:cubicBezTo>
                <a:lnTo>
                  <a:pt x="252977" y="463183"/>
                </a:lnTo>
                <a:cubicBezTo>
                  <a:pt x="252977" y="457248"/>
                  <a:pt x="257805" y="452425"/>
                  <a:pt x="263748" y="452425"/>
                </a:cubicBezTo>
                <a:close/>
                <a:moveTo>
                  <a:pt x="121347" y="452425"/>
                </a:moveTo>
                <a:lnTo>
                  <a:pt x="200361" y="452425"/>
                </a:lnTo>
                <a:cubicBezTo>
                  <a:pt x="206304" y="452425"/>
                  <a:pt x="211132" y="457248"/>
                  <a:pt x="211132" y="463183"/>
                </a:cubicBezTo>
                <a:lnTo>
                  <a:pt x="211132" y="542104"/>
                </a:lnTo>
                <a:cubicBezTo>
                  <a:pt x="211132" y="548040"/>
                  <a:pt x="206304" y="552769"/>
                  <a:pt x="200361" y="552769"/>
                </a:cubicBezTo>
                <a:lnTo>
                  <a:pt x="121347" y="552769"/>
                </a:lnTo>
                <a:cubicBezTo>
                  <a:pt x="115404" y="552769"/>
                  <a:pt x="110576" y="548040"/>
                  <a:pt x="110576" y="542104"/>
                </a:cubicBezTo>
                <a:lnTo>
                  <a:pt x="110576" y="463183"/>
                </a:lnTo>
                <a:cubicBezTo>
                  <a:pt x="110576" y="457248"/>
                  <a:pt x="115404" y="452425"/>
                  <a:pt x="121347" y="452425"/>
                </a:cubicBezTo>
                <a:close/>
                <a:moveTo>
                  <a:pt x="406219" y="307342"/>
                </a:moveTo>
                <a:lnTo>
                  <a:pt x="485233" y="307342"/>
                </a:lnTo>
                <a:cubicBezTo>
                  <a:pt x="491176" y="307342"/>
                  <a:pt x="496004" y="312165"/>
                  <a:pt x="496004" y="318100"/>
                </a:cubicBezTo>
                <a:lnTo>
                  <a:pt x="496004" y="396928"/>
                </a:lnTo>
                <a:cubicBezTo>
                  <a:pt x="496004" y="402864"/>
                  <a:pt x="491176" y="407686"/>
                  <a:pt x="485233" y="407686"/>
                </a:cubicBezTo>
                <a:lnTo>
                  <a:pt x="406219" y="407686"/>
                </a:lnTo>
                <a:cubicBezTo>
                  <a:pt x="400276" y="407686"/>
                  <a:pt x="395448" y="402864"/>
                  <a:pt x="395448" y="396928"/>
                </a:cubicBezTo>
                <a:lnTo>
                  <a:pt x="395448" y="318100"/>
                </a:lnTo>
                <a:cubicBezTo>
                  <a:pt x="395448" y="312165"/>
                  <a:pt x="400276" y="307342"/>
                  <a:pt x="406219" y="307342"/>
                </a:cubicBezTo>
                <a:close/>
                <a:moveTo>
                  <a:pt x="263748" y="307342"/>
                </a:moveTo>
                <a:lnTo>
                  <a:pt x="342762" y="307342"/>
                </a:lnTo>
                <a:cubicBezTo>
                  <a:pt x="348705" y="307342"/>
                  <a:pt x="353533" y="312165"/>
                  <a:pt x="353533" y="318100"/>
                </a:cubicBezTo>
                <a:lnTo>
                  <a:pt x="353533" y="396928"/>
                </a:lnTo>
                <a:cubicBezTo>
                  <a:pt x="353533" y="402864"/>
                  <a:pt x="348705" y="407686"/>
                  <a:pt x="342762" y="407686"/>
                </a:cubicBezTo>
                <a:lnTo>
                  <a:pt x="263748" y="407686"/>
                </a:lnTo>
                <a:cubicBezTo>
                  <a:pt x="257805" y="407686"/>
                  <a:pt x="252977" y="402864"/>
                  <a:pt x="252977" y="396928"/>
                </a:cubicBezTo>
                <a:lnTo>
                  <a:pt x="252977" y="318100"/>
                </a:lnTo>
                <a:cubicBezTo>
                  <a:pt x="252977" y="312165"/>
                  <a:pt x="257805" y="307342"/>
                  <a:pt x="263748" y="307342"/>
                </a:cubicBezTo>
                <a:close/>
                <a:moveTo>
                  <a:pt x="121347" y="307342"/>
                </a:moveTo>
                <a:lnTo>
                  <a:pt x="200361" y="307342"/>
                </a:lnTo>
                <a:cubicBezTo>
                  <a:pt x="206304" y="307342"/>
                  <a:pt x="211132" y="312165"/>
                  <a:pt x="211132" y="318100"/>
                </a:cubicBezTo>
                <a:lnTo>
                  <a:pt x="211132" y="396928"/>
                </a:lnTo>
                <a:cubicBezTo>
                  <a:pt x="211132" y="402864"/>
                  <a:pt x="206304" y="407686"/>
                  <a:pt x="200361" y="407686"/>
                </a:cubicBezTo>
                <a:lnTo>
                  <a:pt x="121347" y="407686"/>
                </a:lnTo>
                <a:cubicBezTo>
                  <a:pt x="115404" y="407686"/>
                  <a:pt x="110576" y="402864"/>
                  <a:pt x="110576" y="396928"/>
                </a:cubicBezTo>
                <a:lnTo>
                  <a:pt x="110576" y="318100"/>
                </a:lnTo>
                <a:cubicBezTo>
                  <a:pt x="110576" y="312165"/>
                  <a:pt x="115404" y="307342"/>
                  <a:pt x="121347" y="307342"/>
                </a:cubicBezTo>
                <a:close/>
                <a:moveTo>
                  <a:pt x="298044" y="1390"/>
                </a:moveTo>
                <a:cubicBezTo>
                  <a:pt x="301294" y="-464"/>
                  <a:pt x="305286" y="-464"/>
                  <a:pt x="308629" y="1390"/>
                </a:cubicBezTo>
                <a:lnTo>
                  <a:pt x="601102" y="165839"/>
                </a:lnTo>
                <a:cubicBezTo>
                  <a:pt x="604537" y="167693"/>
                  <a:pt x="606580" y="171309"/>
                  <a:pt x="606580" y="175202"/>
                </a:cubicBezTo>
                <a:lnTo>
                  <a:pt x="606580" y="549617"/>
                </a:lnTo>
                <a:cubicBezTo>
                  <a:pt x="606580" y="551379"/>
                  <a:pt x="605187" y="552769"/>
                  <a:pt x="603330" y="552769"/>
                </a:cubicBezTo>
                <a:lnTo>
                  <a:pt x="538800" y="552769"/>
                </a:lnTo>
                <a:cubicBezTo>
                  <a:pt x="537036" y="552769"/>
                  <a:pt x="535551" y="551379"/>
                  <a:pt x="535551" y="549617"/>
                </a:cubicBezTo>
                <a:lnTo>
                  <a:pt x="535551" y="231842"/>
                </a:lnTo>
                <a:lnTo>
                  <a:pt x="71029" y="231842"/>
                </a:lnTo>
                <a:lnTo>
                  <a:pt x="71029" y="549525"/>
                </a:lnTo>
                <a:cubicBezTo>
                  <a:pt x="71029" y="551379"/>
                  <a:pt x="69544" y="552769"/>
                  <a:pt x="67779" y="552769"/>
                </a:cubicBezTo>
                <a:lnTo>
                  <a:pt x="3250" y="552769"/>
                </a:lnTo>
                <a:cubicBezTo>
                  <a:pt x="1486" y="552769"/>
                  <a:pt x="0" y="551379"/>
                  <a:pt x="0" y="549525"/>
                </a:cubicBezTo>
                <a:lnTo>
                  <a:pt x="0" y="175202"/>
                </a:lnTo>
                <a:cubicBezTo>
                  <a:pt x="0" y="171309"/>
                  <a:pt x="2136" y="167693"/>
                  <a:pt x="5478" y="1658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Freeform 12"/>
          <p:cNvSpPr/>
          <p:nvPr userDrawn="1"/>
        </p:nvSpPr>
        <p:spPr bwMode="auto">
          <a:xfrm>
            <a:off x="940081" y="3482305"/>
            <a:ext cx="1505801" cy="1737465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5" name="stethoscope_291360"/>
          <p:cNvSpPr>
            <a:spLocks noChangeAspect="1"/>
          </p:cNvSpPr>
          <p:nvPr userDrawn="1"/>
        </p:nvSpPr>
        <p:spPr bwMode="auto">
          <a:xfrm>
            <a:off x="1287597" y="3952666"/>
            <a:ext cx="843073" cy="768282"/>
          </a:xfrm>
          <a:custGeom>
            <a:avLst/>
            <a:gdLst>
              <a:gd name="connsiteX0" fmla="*/ 406219 w 606580"/>
              <a:gd name="connsiteY0" fmla="*/ 452425 h 552769"/>
              <a:gd name="connsiteX1" fmla="*/ 485233 w 606580"/>
              <a:gd name="connsiteY1" fmla="*/ 452425 h 552769"/>
              <a:gd name="connsiteX2" fmla="*/ 496004 w 606580"/>
              <a:gd name="connsiteY2" fmla="*/ 463183 h 552769"/>
              <a:gd name="connsiteX3" fmla="*/ 496004 w 606580"/>
              <a:gd name="connsiteY3" fmla="*/ 542104 h 552769"/>
              <a:gd name="connsiteX4" fmla="*/ 485233 w 606580"/>
              <a:gd name="connsiteY4" fmla="*/ 552769 h 552769"/>
              <a:gd name="connsiteX5" fmla="*/ 406219 w 606580"/>
              <a:gd name="connsiteY5" fmla="*/ 552769 h 552769"/>
              <a:gd name="connsiteX6" fmla="*/ 395448 w 606580"/>
              <a:gd name="connsiteY6" fmla="*/ 542104 h 552769"/>
              <a:gd name="connsiteX7" fmla="*/ 395448 w 606580"/>
              <a:gd name="connsiteY7" fmla="*/ 463183 h 552769"/>
              <a:gd name="connsiteX8" fmla="*/ 406219 w 606580"/>
              <a:gd name="connsiteY8" fmla="*/ 452425 h 552769"/>
              <a:gd name="connsiteX9" fmla="*/ 263748 w 606580"/>
              <a:gd name="connsiteY9" fmla="*/ 452425 h 552769"/>
              <a:gd name="connsiteX10" fmla="*/ 342762 w 606580"/>
              <a:gd name="connsiteY10" fmla="*/ 452425 h 552769"/>
              <a:gd name="connsiteX11" fmla="*/ 353533 w 606580"/>
              <a:gd name="connsiteY11" fmla="*/ 463183 h 552769"/>
              <a:gd name="connsiteX12" fmla="*/ 353533 w 606580"/>
              <a:gd name="connsiteY12" fmla="*/ 542104 h 552769"/>
              <a:gd name="connsiteX13" fmla="*/ 342762 w 606580"/>
              <a:gd name="connsiteY13" fmla="*/ 552769 h 552769"/>
              <a:gd name="connsiteX14" fmla="*/ 263748 w 606580"/>
              <a:gd name="connsiteY14" fmla="*/ 552769 h 552769"/>
              <a:gd name="connsiteX15" fmla="*/ 252977 w 606580"/>
              <a:gd name="connsiteY15" fmla="*/ 542104 h 552769"/>
              <a:gd name="connsiteX16" fmla="*/ 252977 w 606580"/>
              <a:gd name="connsiteY16" fmla="*/ 463183 h 552769"/>
              <a:gd name="connsiteX17" fmla="*/ 263748 w 606580"/>
              <a:gd name="connsiteY17" fmla="*/ 452425 h 552769"/>
              <a:gd name="connsiteX18" fmla="*/ 121347 w 606580"/>
              <a:gd name="connsiteY18" fmla="*/ 452425 h 552769"/>
              <a:gd name="connsiteX19" fmla="*/ 200361 w 606580"/>
              <a:gd name="connsiteY19" fmla="*/ 452425 h 552769"/>
              <a:gd name="connsiteX20" fmla="*/ 211132 w 606580"/>
              <a:gd name="connsiteY20" fmla="*/ 463183 h 552769"/>
              <a:gd name="connsiteX21" fmla="*/ 211132 w 606580"/>
              <a:gd name="connsiteY21" fmla="*/ 542104 h 552769"/>
              <a:gd name="connsiteX22" fmla="*/ 200361 w 606580"/>
              <a:gd name="connsiteY22" fmla="*/ 552769 h 552769"/>
              <a:gd name="connsiteX23" fmla="*/ 121347 w 606580"/>
              <a:gd name="connsiteY23" fmla="*/ 552769 h 552769"/>
              <a:gd name="connsiteX24" fmla="*/ 110576 w 606580"/>
              <a:gd name="connsiteY24" fmla="*/ 542104 h 552769"/>
              <a:gd name="connsiteX25" fmla="*/ 110576 w 606580"/>
              <a:gd name="connsiteY25" fmla="*/ 463183 h 552769"/>
              <a:gd name="connsiteX26" fmla="*/ 121347 w 606580"/>
              <a:gd name="connsiteY26" fmla="*/ 452425 h 552769"/>
              <a:gd name="connsiteX27" fmla="*/ 406219 w 606580"/>
              <a:gd name="connsiteY27" fmla="*/ 307342 h 552769"/>
              <a:gd name="connsiteX28" fmla="*/ 485233 w 606580"/>
              <a:gd name="connsiteY28" fmla="*/ 307342 h 552769"/>
              <a:gd name="connsiteX29" fmla="*/ 496004 w 606580"/>
              <a:gd name="connsiteY29" fmla="*/ 318100 h 552769"/>
              <a:gd name="connsiteX30" fmla="*/ 496004 w 606580"/>
              <a:gd name="connsiteY30" fmla="*/ 396928 h 552769"/>
              <a:gd name="connsiteX31" fmla="*/ 485233 w 606580"/>
              <a:gd name="connsiteY31" fmla="*/ 407686 h 552769"/>
              <a:gd name="connsiteX32" fmla="*/ 406219 w 606580"/>
              <a:gd name="connsiteY32" fmla="*/ 407686 h 552769"/>
              <a:gd name="connsiteX33" fmla="*/ 395448 w 606580"/>
              <a:gd name="connsiteY33" fmla="*/ 396928 h 552769"/>
              <a:gd name="connsiteX34" fmla="*/ 395448 w 606580"/>
              <a:gd name="connsiteY34" fmla="*/ 318100 h 552769"/>
              <a:gd name="connsiteX35" fmla="*/ 406219 w 606580"/>
              <a:gd name="connsiteY35" fmla="*/ 307342 h 552769"/>
              <a:gd name="connsiteX36" fmla="*/ 263748 w 606580"/>
              <a:gd name="connsiteY36" fmla="*/ 307342 h 552769"/>
              <a:gd name="connsiteX37" fmla="*/ 342762 w 606580"/>
              <a:gd name="connsiteY37" fmla="*/ 307342 h 552769"/>
              <a:gd name="connsiteX38" fmla="*/ 353533 w 606580"/>
              <a:gd name="connsiteY38" fmla="*/ 318100 h 552769"/>
              <a:gd name="connsiteX39" fmla="*/ 353533 w 606580"/>
              <a:gd name="connsiteY39" fmla="*/ 396928 h 552769"/>
              <a:gd name="connsiteX40" fmla="*/ 342762 w 606580"/>
              <a:gd name="connsiteY40" fmla="*/ 407686 h 552769"/>
              <a:gd name="connsiteX41" fmla="*/ 263748 w 606580"/>
              <a:gd name="connsiteY41" fmla="*/ 407686 h 552769"/>
              <a:gd name="connsiteX42" fmla="*/ 252977 w 606580"/>
              <a:gd name="connsiteY42" fmla="*/ 396928 h 552769"/>
              <a:gd name="connsiteX43" fmla="*/ 252977 w 606580"/>
              <a:gd name="connsiteY43" fmla="*/ 318100 h 552769"/>
              <a:gd name="connsiteX44" fmla="*/ 263748 w 606580"/>
              <a:gd name="connsiteY44" fmla="*/ 307342 h 552769"/>
              <a:gd name="connsiteX45" fmla="*/ 121347 w 606580"/>
              <a:gd name="connsiteY45" fmla="*/ 307342 h 552769"/>
              <a:gd name="connsiteX46" fmla="*/ 200361 w 606580"/>
              <a:gd name="connsiteY46" fmla="*/ 307342 h 552769"/>
              <a:gd name="connsiteX47" fmla="*/ 211132 w 606580"/>
              <a:gd name="connsiteY47" fmla="*/ 318100 h 552769"/>
              <a:gd name="connsiteX48" fmla="*/ 211132 w 606580"/>
              <a:gd name="connsiteY48" fmla="*/ 396928 h 552769"/>
              <a:gd name="connsiteX49" fmla="*/ 200361 w 606580"/>
              <a:gd name="connsiteY49" fmla="*/ 407686 h 552769"/>
              <a:gd name="connsiteX50" fmla="*/ 121347 w 606580"/>
              <a:gd name="connsiteY50" fmla="*/ 407686 h 552769"/>
              <a:gd name="connsiteX51" fmla="*/ 110576 w 606580"/>
              <a:gd name="connsiteY51" fmla="*/ 396928 h 552769"/>
              <a:gd name="connsiteX52" fmla="*/ 110576 w 606580"/>
              <a:gd name="connsiteY52" fmla="*/ 318100 h 552769"/>
              <a:gd name="connsiteX53" fmla="*/ 121347 w 606580"/>
              <a:gd name="connsiteY53" fmla="*/ 307342 h 552769"/>
              <a:gd name="connsiteX54" fmla="*/ 298044 w 606580"/>
              <a:gd name="connsiteY54" fmla="*/ 1390 h 552769"/>
              <a:gd name="connsiteX55" fmla="*/ 308629 w 606580"/>
              <a:gd name="connsiteY55" fmla="*/ 1390 h 552769"/>
              <a:gd name="connsiteX56" fmla="*/ 601102 w 606580"/>
              <a:gd name="connsiteY56" fmla="*/ 165839 h 552769"/>
              <a:gd name="connsiteX57" fmla="*/ 606580 w 606580"/>
              <a:gd name="connsiteY57" fmla="*/ 175202 h 552769"/>
              <a:gd name="connsiteX58" fmla="*/ 606580 w 606580"/>
              <a:gd name="connsiteY58" fmla="*/ 549617 h 552769"/>
              <a:gd name="connsiteX59" fmla="*/ 603330 w 606580"/>
              <a:gd name="connsiteY59" fmla="*/ 552769 h 552769"/>
              <a:gd name="connsiteX60" fmla="*/ 538800 w 606580"/>
              <a:gd name="connsiteY60" fmla="*/ 552769 h 552769"/>
              <a:gd name="connsiteX61" fmla="*/ 535551 w 606580"/>
              <a:gd name="connsiteY61" fmla="*/ 549617 h 552769"/>
              <a:gd name="connsiteX62" fmla="*/ 535551 w 606580"/>
              <a:gd name="connsiteY62" fmla="*/ 231842 h 552769"/>
              <a:gd name="connsiteX63" fmla="*/ 71029 w 606580"/>
              <a:gd name="connsiteY63" fmla="*/ 231842 h 552769"/>
              <a:gd name="connsiteX64" fmla="*/ 71029 w 606580"/>
              <a:gd name="connsiteY64" fmla="*/ 549525 h 552769"/>
              <a:gd name="connsiteX65" fmla="*/ 67779 w 606580"/>
              <a:gd name="connsiteY65" fmla="*/ 552769 h 552769"/>
              <a:gd name="connsiteX66" fmla="*/ 3250 w 606580"/>
              <a:gd name="connsiteY66" fmla="*/ 552769 h 552769"/>
              <a:gd name="connsiteX67" fmla="*/ 0 w 606580"/>
              <a:gd name="connsiteY67" fmla="*/ 549525 h 552769"/>
              <a:gd name="connsiteX68" fmla="*/ 0 w 606580"/>
              <a:gd name="connsiteY68" fmla="*/ 175202 h 552769"/>
              <a:gd name="connsiteX69" fmla="*/ 5478 w 606580"/>
              <a:gd name="connsiteY69" fmla="*/ 165839 h 55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6580" h="552769">
                <a:moveTo>
                  <a:pt x="406219" y="452425"/>
                </a:moveTo>
                <a:lnTo>
                  <a:pt x="485233" y="452425"/>
                </a:lnTo>
                <a:cubicBezTo>
                  <a:pt x="491176" y="452425"/>
                  <a:pt x="496004" y="457248"/>
                  <a:pt x="496004" y="463183"/>
                </a:cubicBezTo>
                <a:lnTo>
                  <a:pt x="496004" y="542104"/>
                </a:lnTo>
                <a:cubicBezTo>
                  <a:pt x="496004" y="548040"/>
                  <a:pt x="491176" y="552769"/>
                  <a:pt x="485233" y="552769"/>
                </a:cubicBezTo>
                <a:lnTo>
                  <a:pt x="406219" y="552769"/>
                </a:lnTo>
                <a:cubicBezTo>
                  <a:pt x="400276" y="552769"/>
                  <a:pt x="395448" y="548040"/>
                  <a:pt x="395448" y="542104"/>
                </a:cubicBezTo>
                <a:lnTo>
                  <a:pt x="395448" y="463183"/>
                </a:lnTo>
                <a:cubicBezTo>
                  <a:pt x="395448" y="457248"/>
                  <a:pt x="400276" y="452425"/>
                  <a:pt x="406219" y="452425"/>
                </a:cubicBezTo>
                <a:close/>
                <a:moveTo>
                  <a:pt x="263748" y="452425"/>
                </a:moveTo>
                <a:lnTo>
                  <a:pt x="342762" y="452425"/>
                </a:lnTo>
                <a:cubicBezTo>
                  <a:pt x="348705" y="452425"/>
                  <a:pt x="353533" y="457248"/>
                  <a:pt x="353533" y="463183"/>
                </a:cubicBezTo>
                <a:lnTo>
                  <a:pt x="353533" y="542104"/>
                </a:lnTo>
                <a:cubicBezTo>
                  <a:pt x="353533" y="548040"/>
                  <a:pt x="348705" y="552769"/>
                  <a:pt x="342762" y="552769"/>
                </a:cubicBezTo>
                <a:lnTo>
                  <a:pt x="263748" y="552769"/>
                </a:lnTo>
                <a:cubicBezTo>
                  <a:pt x="257805" y="552769"/>
                  <a:pt x="252977" y="548040"/>
                  <a:pt x="252977" y="542104"/>
                </a:cubicBezTo>
                <a:lnTo>
                  <a:pt x="252977" y="463183"/>
                </a:lnTo>
                <a:cubicBezTo>
                  <a:pt x="252977" y="457248"/>
                  <a:pt x="257805" y="452425"/>
                  <a:pt x="263748" y="452425"/>
                </a:cubicBezTo>
                <a:close/>
                <a:moveTo>
                  <a:pt x="121347" y="452425"/>
                </a:moveTo>
                <a:lnTo>
                  <a:pt x="200361" y="452425"/>
                </a:lnTo>
                <a:cubicBezTo>
                  <a:pt x="206304" y="452425"/>
                  <a:pt x="211132" y="457248"/>
                  <a:pt x="211132" y="463183"/>
                </a:cubicBezTo>
                <a:lnTo>
                  <a:pt x="211132" y="542104"/>
                </a:lnTo>
                <a:cubicBezTo>
                  <a:pt x="211132" y="548040"/>
                  <a:pt x="206304" y="552769"/>
                  <a:pt x="200361" y="552769"/>
                </a:cubicBezTo>
                <a:lnTo>
                  <a:pt x="121347" y="552769"/>
                </a:lnTo>
                <a:cubicBezTo>
                  <a:pt x="115404" y="552769"/>
                  <a:pt x="110576" y="548040"/>
                  <a:pt x="110576" y="542104"/>
                </a:cubicBezTo>
                <a:lnTo>
                  <a:pt x="110576" y="463183"/>
                </a:lnTo>
                <a:cubicBezTo>
                  <a:pt x="110576" y="457248"/>
                  <a:pt x="115404" y="452425"/>
                  <a:pt x="121347" y="452425"/>
                </a:cubicBezTo>
                <a:close/>
                <a:moveTo>
                  <a:pt x="406219" y="307342"/>
                </a:moveTo>
                <a:lnTo>
                  <a:pt x="485233" y="307342"/>
                </a:lnTo>
                <a:cubicBezTo>
                  <a:pt x="491176" y="307342"/>
                  <a:pt x="496004" y="312165"/>
                  <a:pt x="496004" y="318100"/>
                </a:cubicBezTo>
                <a:lnTo>
                  <a:pt x="496004" y="396928"/>
                </a:lnTo>
                <a:cubicBezTo>
                  <a:pt x="496004" y="402864"/>
                  <a:pt x="491176" y="407686"/>
                  <a:pt x="485233" y="407686"/>
                </a:cubicBezTo>
                <a:lnTo>
                  <a:pt x="406219" y="407686"/>
                </a:lnTo>
                <a:cubicBezTo>
                  <a:pt x="400276" y="407686"/>
                  <a:pt x="395448" y="402864"/>
                  <a:pt x="395448" y="396928"/>
                </a:cubicBezTo>
                <a:lnTo>
                  <a:pt x="395448" y="318100"/>
                </a:lnTo>
                <a:cubicBezTo>
                  <a:pt x="395448" y="312165"/>
                  <a:pt x="400276" y="307342"/>
                  <a:pt x="406219" y="307342"/>
                </a:cubicBezTo>
                <a:close/>
                <a:moveTo>
                  <a:pt x="263748" y="307342"/>
                </a:moveTo>
                <a:lnTo>
                  <a:pt x="342762" y="307342"/>
                </a:lnTo>
                <a:cubicBezTo>
                  <a:pt x="348705" y="307342"/>
                  <a:pt x="353533" y="312165"/>
                  <a:pt x="353533" y="318100"/>
                </a:cubicBezTo>
                <a:lnTo>
                  <a:pt x="353533" y="396928"/>
                </a:lnTo>
                <a:cubicBezTo>
                  <a:pt x="353533" y="402864"/>
                  <a:pt x="348705" y="407686"/>
                  <a:pt x="342762" y="407686"/>
                </a:cubicBezTo>
                <a:lnTo>
                  <a:pt x="263748" y="407686"/>
                </a:lnTo>
                <a:cubicBezTo>
                  <a:pt x="257805" y="407686"/>
                  <a:pt x="252977" y="402864"/>
                  <a:pt x="252977" y="396928"/>
                </a:cubicBezTo>
                <a:lnTo>
                  <a:pt x="252977" y="318100"/>
                </a:lnTo>
                <a:cubicBezTo>
                  <a:pt x="252977" y="312165"/>
                  <a:pt x="257805" y="307342"/>
                  <a:pt x="263748" y="307342"/>
                </a:cubicBezTo>
                <a:close/>
                <a:moveTo>
                  <a:pt x="121347" y="307342"/>
                </a:moveTo>
                <a:lnTo>
                  <a:pt x="200361" y="307342"/>
                </a:lnTo>
                <a:cubicBezTo>
                  <a:pt x="206304" y="307342"/>
                  <a:pt x="211132" y="312165"/>
                  <a:pt x="211132" y="318100"/>
                </a:cubicBezTo>
                <a:lnTo>
                  <a:pt x="211132" y="396928"/>
                </a:lnTo>
                <a:cubicBezTo>
                  <a:pt x="211132" y="402864"/>
                  <a:pt x="206304" y="407686"/>
                  <a:pt x="200361" y="407686"/>
                </a:cubicBezTo>
                <a:lnTo>
                  <a:pt x="121347" y="407686"/>
                </a:lnTo>
                <a:cubicBezTo>
                  <a:pt x="115404" y="407686"/>
                  <a:pt x="110576" y="402864"/>
                  <a:pt x="110576" y="396928"/>
                </a:cubicBezTo>
                <a:lnTo>
                  <a:pt x="110576" y="318100"/>
                </a:lnTo>
                <a:cubicBezTo>
                  <a:pt x="110576" y="312165"/>
                  <a:pt x="115404" y="307342"/>
                  <a:pt x="121347" y="307342"/>
                </a:cubicBezTo>
                <a:close/>
                <a:moveTo>
                  <a:pt x="298044" y="1390"/>
                </a:moveTo>
                <a:cubicBezTo>
                  <a:pt x="301294" y="-464"/>
                  <a:pt x="305286" y="-464"/>
                  <a:pt x="308629" y="1390"/>
                </a:cubicBezTo>
                <a:lnTo>
                  <a:pt x="601102" y="165839"/>
                </a:lnTo>
                <a:cubicBezTo>
                  <a:pt x="604537" y="167693"/>
                  <a:pt x="606580" y="171309"/>
                  <a:pt x="606580" y="175202"/>
                </a:cubicBezTo>
                <a:lnTo>
                  <a:pt x="606580" y="549617"/>
                </a:lnTo>
                <a:cubicBezTo>
                  <a:pt x="606580" y="551379"/>
                  <a:pt x="605187" y="552769"/>
                  <a:pt x="603330" y="552769"/>
                </a:cubicBezTo>
                <a:lnTo>
                  <a:pt x="538800" y="552769"/>
                </a:lnTo>
                <a:cubicBezTo>
                  <a:pt x="537036" y="552769"/>
                  <a:pt x="535551" y="551379"/>
                  <a:pt x="535551" y="549617"/>
                </a:cubicBezTo>
                <a:lnTo>
                  <a:pt x="535551" y="231842"/>
                </a:lnTo>
                <a:lnTo>
                  <a:pt x="71029" y="231842"/>
                </a:lnTo>
                <a:lnTo>
                  <a:pt x="71029" y="549525"/>
                </a:lnTo>
                <a:cubicBezTo>
                  <a:pt x="71029" y="551379"/>
                  <a:pt x="69544" y="552769"/>
                  <a:pt x="67779" y="552769"/>
                </a:cubicBezTo>
                <a:lnTo>
                  <a:pt x="3250" y="552769"/>
                </a:lnTo>
                <a:cubicBezTo>
                  <a:pt x="1486" y="552769"/>
                  <a:pt x="0" y="551379"/>
                  <a:pt x="0" y="549525"/>
                </a:cubicBezTo>
                <a:lnTo>
                  <a:pt x="0" y="175202"/>
                </a:lnTo>
                <a:cubicBezTo>
                  <a:pt x="0" y="171309"/>
                  <a:pt x="2136" y="167693"/>
                  <a:pt x="5478" y="1658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32" grpId="0"/>
      <p:bldP spid="33" grpId="0"/>
      <p:bldP spid="35" grpId="0" bldLvl="0" animBg="1"/>
      <p:bldP spid="36" grpId="0" bldLvl="0" animBg="1"/>
      <p:bldP spid="37" grpId="0"/>
      <p:bldP spid="3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稿定设计导出-20200529-1353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635000"/>
            <a:ext cx="10058400" cy="558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57418" y="3244334"/>
            <a:ext cx="522457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二三</a:t>
            </a:r>
            <a:r>
              <a:rPr lang="zh-CN" altLang="en-US" dirty="0" smtClean="0"/>
              <a:t>米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45270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011735" y="339846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工作汇报概述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011735" y="4079066"/>
            <a:ext cx="4535487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</a:t>
            </a:r>
          </a:p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 to be used in a wider field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011735" y="2482009"/>
            <a:ext cx="208262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000" b="1" dirty="0">
                <a:gradFill>
                  <a:gsLst>
                    <a:gs pos="50000">
                      <a:schemeClr val="accent1"/>
                    </a:gs>
                    <a:gs pos="50000">
                      <a:schemeClr val="accent2"/>
                    </a:gs>
                  </a:gsLst>
                  <a:lin ang="5400000" scaled="1"/>
                </a:gradFill>
                <a:latin typeface="Century Gothic" panose="020B0502020202020204" pitchFamily="34" charset="0"/>
                <a:ea typeface="时尚中黑简体" panose="01010104010101010101" pitchFamily="2" charset="-122"/>
              </a:rPr>
              <a:t>PART 01</a:t>
            </a:r>
            <a:endParaRPr lang="zh-CN" altLang="en-US" sz="4000" b="1" dirty="0">
              <a:gradFill>
                <a:gsLst>
                  <a:gs pos="50000">
                    <a:schemeClr val="accent1"/>
                  </a:gs>
                  <a:gs pos="50000">
                    <a:schemeClr val="accent2"/>
                  </a:gs>
                </a:gsLst>
                <a:lin ang="5400000" scaled="1"/>
              </a:gradFill>
              <a:latin typeface="Century Gothic" panose="020B0502020202020204" pitchFamily="34" charset="0"/>
              <a:ea typeface="时尚中黑简体" panose="0101010401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151435" y="3281478"/>
            <a:ext cx="709987" cy="0"/>
          </a:xfrm>
          <a:prstGeom prst="line">
            <a:avLst/>
          </a:prstGeom>
          <a:ln w="2857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 12_1"/>
          <p:cNvSpPr/>
          <p:nvPr userDrawn="1"/>
        </p:nvSpPr>
        <p:spPr bwMode="auto">
          <a:xfrm>
            <a:off x="3301041" y="3750260"/>
            <a:ext cx="1696243" cy="1957203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12"/>
          <p:cNvSpPr/>
          <p:nvPr userDrawn="1"/>
        </p:nvSpPr>
        <p:spPr bwMode="auto">
          <a:xfrm>
            <a:off x="3396261" y="3860130"/>
            <a:ext cx="1505801" cy="1737465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" name="Freeform 12"/>
          <p:cNvSpPr/>
          <p:nvPr/>
        </p:nvSpPr>
        <p:spPr bwMode="auto">
          <a:xfrm>
            <a:off x="1843871" y="1298229"/>
            <a:ext cx="2168181" cy="2501748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29000">
                <a:schemeClr val="accent2"/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5" name="stethoscope_291360"/>
          <p:cNvSpPr>
            <a:spLocks noChangeAspect="1"/>
          </p:cNvSpPr>
          <p:nvPr userDrawn="1"/>
        </p:nvSpPr>
        <p:spPr bwMode="auto">
          <a:xfrm>
            <a:off x="2389644" y="1966640"/>
            <a:ext cx="1178386" cy="1134833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stethoscope_291360"/>
          <p:cNvSpPr>
            <a:spLocks noChangeAspect="1"/>
          </p:cNvSpPr>
          <p:nvPr userDrawn="1"/>
        </p:nvSpPr>
        <p:spPr bwMode="auto">
          <a:xfrm>
            <a:off x="3743777" y="4330491"/>
            <a:ext cx="843073" cy="768282"/>
          </a:xfrm>
          <a:custGeom>
            <a:avLst/>
            <a:gdLst>
              <a:gd name="connsiteX0" fmla="*/ 406219 w 606580"/>
              <a:gd name="connsiteY0" fmla="*/ 452425 h 552769"/>
              <a:gd name="connsiteX1" fmla="*/ 485233 w 606580"/>
              <a:gd name="connsiteY1" fmla="*/ 452425 h 552769"/>
              <a:gd name="connsiteX2" fmla="*/ 496004 w 606580"/>
              <a:gd name="connsiteY2" fmla="*/ 463183 h 552769"/>
              <a:gd name="connsiteX3" fmla="*/ 496004 w 606580"/>
              <a:gd name="connsiteY3" fmla="*/ 542104 h 552769"/>
              <a:gd name="connsiteX4" fmla="*/ 485233 w 606580"/>
              <a:gd name="connsiteY4" fmla="*/ 552769 h 552769"/>
              <a:gd name="connsiteX5" fmla="*/ 406219 w 606580"/>
              <a:gd name="connsiteY5" fmla="*/ 552769 h 552769"/>
              <a:gd name="connsiteX6" fmla="*/ 395448 w 606580"/>
              <a:gd name="connsiteY6" fmla="*/ 542104 h 552769"/>
              <a:gd name="connsiteX7" fmla="*/ 395448 w 606580"/>
              <a:gd name="connsiteY7" fmla="*/ 463183 h 552769"/>
              <a:gd name="connsiteX8" fmla="*/ 406219 w 606580"/>
              <a:gd name="connsiteY8" fmla="*/ 452425 h 552769"/>
              <a:gd name="connsiteX9" fmla="*/ 263748 w 606580"/>
              <a:gd name="connsiteY9" fmla="*/ 452425 h 552769"/>
              <a:gd name="connsiteX10" fmla="*/ 342762 w 606580"/>
              <a:gd name="connsiteY10" fmla="*/ 452425 h 552769"/>
              <a:gd name="connsiteX11" fmla="*/ 353533 w 606580"/>
              <a:gd name="connsiteY11" fmla="*/ 463183 h 552769"/>
              <a:gd name="connsiteX12" fmla="*/ 353533 w 606580"/>
              <a:gd name="connsiteY12" fmla="*/ 542104 h 552769"/>
              <a:gd name="connsiteX13" fmla="*/ 342762 w 606580"/>
              <a:gd name="connsiteY13" fmla="*/ 552769 h 552769"/>
              <a:gd name="connsiteX14" fmla="*/ 263748 w 606580"/>
              <a:gd name="connsiteY14" fmla="*/ 552769 h 552769"/>
              <a:gd name="connsiteX15" fmla="*/ 252977 w 606580"/>
              <a:gd name="connsiteY15" fmla="*/ 542104 h 552769"/>
              <a:gd name="connsiteX16" fmla="*/ 252977 w 606580"/>
              <a:gd name="connsiteY16" fmla="*/ 463183 h 552769"/>
              <a:gd name="connsiteX17" fmla="*/ 263748 w 606580"/>
              <a:gd name="connsiteY17" fmla="*/ 452425 h 552769"/>
              <a:gd name="connsiteX18" fmla="*/ 121347 w 606580"/>
              <a:gd name="connsiteY18" fmla="*/ 452425 h 552769"/>
              <a:gd name="connsiteX19" fmla="*/ 200361 w 606580"/>
              <a:gd name="connsiteY19" fmla="*/ 452425 h 552769"/>
              <a:gd name="connsiteX20" fmla="*/ 211132 w 606580"/>
              <a:gd name="connsiteY20" fmla="*/ 463183 h 552769"/>
              <a:gd name="connsiteX21" fmla="*/ 211132 w 606580"/>
              <a:gd name="connsiteY21" fmla="*/ 542104 h 552769"/>
              <a:gd name="connsiteX22" fmla="*/ 200361 w 606580"/>
              <a:gd name="connsiteY22" fmla="*/ 552769 h 552769"/>
              <a:gd name="connsiteX23" fmla="*/ 121347 w 606580"/>
              <a:gd name="connsiteY23" fmla="*/ 552769 h 552769"/>
              <a:gd name="connsiteX24" fmla="*/ 110576 w 606580"/>
              <a:gd name="connsiteY24" fmla="*/ 542104 h 552769"/>
              <a:gd name="connsiteX25" fmla="*/ 110576 w 606580"/>
              <a:gd name="connsiteY25" fmla="*/ 463183 h 552769"/>
              <a:gd name="connsiteX26" fmla="*/ 121347 w 606580"/>
              <a:gd name="connsiteY26" fmla="*/ 452425 h 552769"/>
              <a:gd name="connsiteX27" fmla="*/ 406219 w 606580"/>
              <a:gd name="connsiteY27" fmla="*/ 307342 h 552769"/>
              <a:gd name="connsiteX28" fmla="*/ 485233 w 606580"/>
              <a:gd name="connsiteY28" fmla="*/ 307342 h 552769"/>
              <a:gd name="connsiteX29" fmla="*/ 496004 w 606580"/>
              <a:gd name="connsiteY29" fmla="*/ 318100 h 552769"/>
              <a:gd name="connsiteX30" fmla="*/ 496004 w 606580"/>
              <a:gd name="connsiteY30" fmla="*/ 396928 h 552769"/>
              <a:gd name="connsiteX31" fmla="*/ 485233 w 606580"/>
              <a:gd name="connsiteY31" fmla="*/ 407686 h 552769"/>
              <a:gd name="connsiteX32" fmla="*/ 406219 w 606580"/>
              <a:gd name="connsiteY32" fmla="*/ 407686 h 552769"/>
              <a:gd name="connsiteX33" fmla="*/ 395448 w 606580"/>
              <a:gd name="connsiteY33" fmla="*/ 396928 h 552769"/>
              <a:gd name="connsiteX34" fmla="*/ 395448 w 606580"/>
              <a:gd name="connsiteY34" fmla="*/ 318100 h 552769"/>
              <a:gd name="connsiteX35" fmla="*/ 406219 w 606580"/>
              <a:gd name="connsiteY35" fmla="*/ 307342 h 552769"/>
              <a:gd name="connsiteX36" fmla="*/ 263748 w 606580"/>
              <a:gd name="connsiteY36" fmla="*/ 307342 h 552769"/>
              <a:gd name="connsiteX37" fmla="*/ 342762 w 606580"/>
              <a:gd name="connsiteY37" fmla="*/ 307342 h 552769"/>
              <a:gd name="connsiteX38" fmla="*/ 353533 w 606580"/>
              <a:gd name="connsiteY38" fmla="*/ 318100 h 552769"/>
              <a:gd name="connsiteX39" fmla="*/ 353533 w 606580"/>
              <a:gd name="connsiteY39" fmla="*/ 396928 h 552769"/>
              <a:gd name="connsiteX40" fmla="*/ 342762 w 606580"/>
              <a:gd name="connsiteY40" fmla="*/ 407686 h 552769"/>
              <a:gd name="connsiteX41" fmla="*/ 263748 w 606580"/>
              <a:gd name="connsiteY41" fmla="*/ 407686 h 552769"/>
              <a:gd name="connsiteX42" fmla="*/ 252977 w 606580"/>
              <a:gd name="connsiteY42" fmla="*/ 396928 h 552769"/>
              <a:gd name="connsiteX43" fmla="*/ 252977 w 606580"/>
              <a:gd name="connsiteY43" fmla="*/ 318100 h 552769"/>
              <a:gd name="connsiteX44" fmla="*/ 263748 w 606580"/>
              <a:gd name="connsiteY44" fmla="*/ 307342 h 552769"/>
              <a:gd name="connsiteX45" fmla="*/ 121347 w 606580"/>
              <a:gd name="connsiteY45" fmla="*/ 307342 h 552769"/>
              <a:gd name="connsiteX46" fmla="*/ 200361 w 606580"/>
              <a:gd name="connsiteY46" fmla="*/ 307342 h 552769"/>
              <a:gd name="connsiteX47" fmla="*/ 211132 w 606580"/>
              <a:gd name="connsiteY47" fmla="*/ 318100 h 552769"/>
              <a:gd name="connsiteX48" fmla="*/ 211132 w 606580"/>
              <a:gd name="connsiteY48" fmla="*/ 396928 h 552769"/>
              <a:gd name="connsiteX49" fmla="*/ 200361 w 606580"/>
              <a:gd name="connsiteY49" fmla="*/ 407686 h 552769"/>
              <a:gd name="connsiteX50" fmla="*/ 121347 w 606580"/>
              <a:gd name="connsiteY50" fmla="*/ 407686 h 552769"/>
              <a:gd name="connsiteX51" fmla="*/ 110576 w 606580"/>
              <a:gd name="connsiteY51" fmla="*/ 396928 h 552769"/>
              <a:gd name="connsiteX52" fmla="*/ 110576 w 606580"/>
              <a:gd name="connsiteY52" fmla="*/ 318100 h 552769"/>
              <a:gd name="connsiteX53" fmla="*/ 121347 w 606580"/>
              <a:gd name="connsiteY53" fmla="*/ 307342 h 552769"/>
              <a:gd name="connsiteX54" fmla="*/ 298044 w 606580"/>
              <a:gd name="connsiteY54" fmla="*/ 1390 h 552769"/>
              <a:gd name="connsiteX55" fmla="*/ 308629 w 606580"/>
              <a:gd name="connsiteY55" fmla="*/ 1390 h 552769"/>
              <a:gd name="connsiteX56" fmla="*/ 601102 w 606580"/>
              <a:gd name="connsiteY56" fmla="*/ 165839 h 552769"/>
              <a:gd name="connsiteX57" fmla="*/ 606580 w 606580"/>
              <a:gd name="connsiteY57" fmla="*/ 175202 h 552769"/>
              <a:gd name="connsiteX58" fmla="*/ 606580 w 606580"/>
              <a:gd name="connsiteY58" fmla="*/ 549617 h 552769"/>
              <a:gd name="connsiteX59" fmla="*/ 603330 w 606580"/>
              <a:gd name="connsiteY59" fmla="*/ 552769 h 552769"/>
              <a:gd name="connsiteX60" fmla="*/ 538800 w 606580"/>
              <a:gd name="connsiteY60" fmla="*/ 552769 h 552769"/>
              <a:gd name="connsiteX61" fmla="*/ 535551 w 606580"/>
              <a:gd name="connsiteY61" fmla="*/ 549617 h 552769"/>
              <a:gd name="connsiteX62" fmla="*/ 535551 w 606580"/>
              <a:gd name="connsiteY62" fmla="*/ 231842 h 552769"/>
              <a:gd name="connsiteX63" fmla="*/ 71029 w 606580"/>
              <a:gd name="connsiteY63" fmla="*/ 231842 h 552769"/>
              <a:gd name="connsiteX64" fmla="*/ 71029 w 606580"/>
              <a:gd name="connsiteY64" fmla="*/ 549525 h 552769"/>
              <a:gd name="connsiteX65" fmla="*/ 67779 w 606580"/>
              <a:gd name="connsiteY65" fmla="*/ 552769 h 552769"/>
              <a:gd name="connsiteX66" fmla="*/ 3250 w 606580"/>
              <a:gd name="connsiteY66" fmla="*/ 552769 h 552769"/>
              <a:gd name="connsiteX67" fmla="*/ 0 w 606580"/>
              <a:gd name="connsiteY67" fmla="*/ 549525 h 552769"/>
              <a:gd name="connsiteX68" fmla="*/ 0 w 606580"/>
              <a:gd name="connsiteY68" fmla="*/ 175202 h 552769"/>
              <a:gd name="connsiteX69" fmla="*/ 5478 w 606580"/>
              <a:gd name="connsiteY69" fmla="*/ 165839 h 55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6580" h="552769">
                <a:moveTo>
                  <a:pt x="406219" y="452425"/>
                </a:moveTo>
                <a:lnTo>
                  <a:pt x="485233" y="452425"/>
                </a:lnTo>
                <a:cubicBezTo>
                  <a:pt x="491176" y="452425"/>
                  <a:pt x="496004" y="457248"/>
                  <a:pt x="496004" y="463183"/>
                </a:cubicBezTo>
                <a:lnTo>
                  <a:pt x="496004" y="542104"/>
                </a:lnTo>
                <a:cubicBezTo>
                  <a:pt x="496004" y="548040"/>
                  <a:pt x="491176" y="552769"/>
                  <a:pt x="485233" y="552769"/>
                </a:cubicBezTo>
                <a:lnTo>
                  <a:pt x="406219" y="552769"/>
                </a:lnTo>
                <a:cubicBezTo>
                  <a:pt x="400276" y="552769"/>
                  <a:pt x="395448" y="548040"/>
                  <a:pt x="395448" y="542104"/>
                </a:cubicBezTo>
                <a:lnTo>
                  <a:pt x="395448" y="463183"/>
                </a:lnTo>
                <a:cubicBezTo>
                  <a:pt x="395448" y="457248"/>
                  <a:pt x="400276" y="452425"/>
                  <a:pt x="406219" y="452425"/>
                </a:cubicBezTo>
                <a:close/>
                <a:moveTo>
                  <a:pt x="263748" y="452425"/>
                </a:moveTo>
                <a:lnTo>
                  <a:pt x="342762" y="452425"/>
                </a:lnTo>
                <a:cubicBezTo>
                  <a:pt x="348705" y="452425"/>
                  <a:pt x="353533" y="457248"/>
                  <a:pt x="353533" y="463183"/>
                </a:cubicBezTo>
                <a:lnTo>
                  <a:pt x="353533" y="542104"/>
                </a:lnTo>
                <a:cubicBezTo>
                  <a:pt x="353533" y="548040"/>
                  <a:pt x="348705" y="552769"/>
                  <a:pt x="342762" y="552769"/>
                </a:cubicBezTo>
                <a:lnTo>
                  <a:pt x="263748" y="552769"/>
                </a:lnTo>
                <a:cubicBezTo>
                  <a:pt x="257805" y="552769"/>
                  <a:pt x="252977" y="548040"/>
                  <a:pt x="252977" y="542104"/>
                </a:cubicBezTo>
                <a:lnTo>
                  <a:pt x="252977" y="463183"/>
                </a:lnTo>
                <a:cubicBezTo>
                  <a:pt x="252977" y="457248"/>
                  <a:pt x="257805" y="452425"/>
                  <a:pt x="263748" y="452425"/>
                </a:cubicBezTo>
                <a:close/>
                <a:moveTo>
                  <a:pt x="121347" y="452425"/>
                </a:moveTo>
                <a:lnTo>
                  <a:pt x="200361" y="452425"/>
                </a:lnTo>
                <a:cubicBezTo>
                  <a:pt x="206304" y="452425"/>
                  <a:pt x="211132" y="457248"/>
                  <a:pt x="211132" y="463183"/>
                </a:cubicBezTo>
                <a:lnTo>
                  <a:pt x="211132" y="542104"/>
                </a:lnTo>
                <a:cubicBezTo>
                  <a:pt x="211132" y="548040"/>
                  <a:pt x="206304" y="552769"/>
                  <a:pt x="200361" y="552769"/>
                </a:cubicBezTo>
                <a:lnTo>
                  <a:pt x="121347" y="552769"/>
                </a:lnTo>
                <a:cubicBezTo>
                  <a:pt x="115404" y="552769"/>
                  <a:pt x="110576" y="548040"/>
                  <a:pt x="110576" y="542104"/>
                </a:cubicBezTo>
                <a:lnTo>
                  <a:pt x="110576" y="463183"/>
                </a:lnTo>
                <a:cubicBezTo>
                  <a:pt x="110576" y="457248"/>
                  <a:pt x="115404" y="452425"/>
                  <a:pt x="121347" y="452425"/>
                </a:cubicBezTo>
                <a:close/>
                <a:moveTo>
                  <a:pt x="406219" y="307342"/>
                </a:moveTo>
                <a:lnTo>
                  <a:pt x="485233" y="307342"/>
                </a:lnTo>
                <a:cubicBezTo>
                  <a:pt x="491176" y="307342"/>
                  <a:pt x="496004" y="312165"/>
                  <a:pt x="496004" y="318100"/>
                </a:cubicBezTo>
                <a:lnTo>
                  <a:pt x="496004" y="396928"/>
                </a:lnTo>
                <a:cubicBezTo>
                  <a:pt x="496004" y="402864"/>
                  <a:pt x="491176" y="407686"/>
                  <a:pt x="485233" y="407686"/>
                </a:cubicBezTo>
                <a:lnTo>
                  <a:pt x="406219" y="407686"/>
                </a:lnTo>
                <a:cubicBezTo>
                  <a:pt x="400276" y="407686"/>
                  <a:pt x="395448" y="402864"/>
                  <a:pt x="395448" y="396928"/>
                </a:cubicBezTo>
                <a:lnTo>
                  <a:pt x="395448" y="318100"/>
                </a:lnTo>
                <a:cubicBezTo>
                  <a:pt x="395448" y="312165"/>
                  <a:pt x="400276" y="307342"/>
                  <a:pt x="406219" y="307342"/>
                </a:cubicBezTo>
                <a:close/>
                <a:moveTo>
                  <a:pt x="263748" y="307342"/>
                </a:moveTo>
                <a:lnTo>
                  <a:pt x="342762" y="307342"/>
                </a:lnTo>
                <a:cubicBezTo>
                  <a:pt x="348705" y="307342"/>
                  <a:pt x="353533" y="312165"/>
                  <a:pt x="353533" y="318100"/>
                </a:cubicBezTo>
                <a:lnTo>
                  <a:pt x="353533" y="396928"/>
                </a:lnTo>
                <a:cubicBezTo>
                  <a:pt x="353533" y="402864"/>
                  <a:pt x="348705" y="407686"/>
                  <a:pt x="342762" y="407686"/>
                </a:cubicBezTo>
                <a:lnTo>
                  <a:pt x="263748" y="407686"/>
                </a:lnTo>
                <a:cubicBezTo>
                  <a:pt x="257805" y="407686"/>
                  <a:pt x="252977" y="402864"/>
                  <a:pt x="252977" y="396928"/>
                </a:cubicBezTo>
                <a:lnTo>
                  <a:pt x="252977" y="318100"/>
                </a:lnTo>
                <a:cubicBezTo>
                  <a:pt x="252977" y="312165"/>
                  <a:pt x="257805" y="307342"/>
                  <a:pt x="263748" y="307342"/>
                </a:cubicBezTo>
                <a:close/>
                <a:moveTo>
                  <a:pt x="121347" y="307342"/>
                </a:moveTo>
                <a:lnTo>
                  <a:pt x="200361" y="307342"/>
                </a:lnTo>
                <a:cubicBezTo>
                  <a:pt x="206304" y="307342"/>
                  <a:pt x="211132" y="312165"/>
                  <a:pt x="211132" y="318100"/>
                </a:cubicBezTo>
                <a:lnTo>
                  <a:pt x="211132" y="396928"/>
                </a:lnTo>
                <a:cubicBezTo>
                  <a:pt x="211132" y="402864"/>
                  <a:pt x="206304" y="407686"/>
                  <a:pt x="200361" y="407686"/>
                </a:cubicBezTo>
                <a:lnTo>
                  <a:pt x="121347" y="407686"/>
                </a:lnTo>
                <a:cubicBezTo>
                  <a:pt x="115404" y="407686"/>
                  <a:pt x="110576" y="402864"/>
                  <a:pt x="110576" y="396928"/>
                </a:cubicBezTo>
                <a:lnTo>
                  <a:pt x="110576" y="318100"/>
                </a:lnTo>
                <a:cubicBezTo>
                  <a:pt x="110576" y="312165"/>
                  <a:pt x="115404" y="307342"/>
                  <a:pt x="121347" y="307342"/>
                </a:cubicBezTo>
                <a:close/>
                <a:moveTo>
                  <a:pt x="298044" y="1390"/>
                </a:moveTo>
                <a:cubicBezTo>
                  <a:pt x="301294" y="-464"/>
                  <a:pt x="305286" y="-464"/>
                  <a:pt x="308629" y="1390"/>
                </a:cubicBezTo>
                <a:lnTo>
                  <a:pt x="601102" y="165839"/>
                </a:lnTo>
                <a:cubicBezTo>
                  <a:pt x="604537" y="167693"/>
                  <a:pt x="606580" y="171309"/>
                  <a:pt x="606580" y="175202"/>
                </a:cubicBezTo>
                <a:lnTo>
                  <a:pt x="606580" y="549617"/>
                </a:lnTo>
                <a:cubicBezTo>
                  <a:pt x="606580" y="551379"/>
                  <a:pt x="605187" y="552769"/>
                  <a:pt x="603330" y="552769"/>
                </a:cubicBezTo>
                <a:lnTo>
                  <a:pt x="538800" y="552769"/>
                </a:lnTo>
                <a:cubicBezTo>
                  <a:pt x="537036" y="552769"/>
                  <a:pt x="535551" y="551379"/>
                  <a:pt x="535551" y="549617"/>
                </a:cubicBezTo>
                <a:lnTo>
                  <a:pt x="535551" y="231842"/>
                </a:lnTo>
                <a:lnTo>
                  <a:pt x="71029" y="231842"/>
                </a:lnTo>
                <a:lnTo>
                  <a:pt x="71029" y="549525"/>
                </a:lnTo>
                <a:cubicBezTo>
                  <a:pt x="71029" y="551379"/>
                  <a:pt x="69544" y="552769"/>
                  <a:pt x="67779" y="552769"/>
                </a:cubicBezTo>
                <a:lnTo>
                  <a:pt x="3250" y="552769"/>
                </a:lnTo>
                <a:cubicBezTo>
                  <a:pt x="1486" y="552769"/>
                  <a:pt x="0" y="551379"/>
                  <a:pt x="0" y="549525"/>
                </a:cubicBezTo>
                <a:lnTo>
                  <a:pt x="0" y="175202"/>
                </a:lnTo>
                <a:cubicBezTo>
                  <a:pt x="0" y="171309"/>
                  <a:pt x="2136" y="167693"/>
                  <a:pt x="5478" y="1658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Freeform 12"/>
          <p:cNvSpPr/>
          <p:nvPr userDrawn="1"/>
        </p:nvSpPr>
        <p:spPr bwMode="auto">
          <a:xfrm>
            <a:off x="1012471" y="3337525"/>
            <a:ext cx="1505801" cy="1737465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8" name="stethoscope_291360"/>
          <p:cNvSpPr>
            <a:spLocks noChangeAspect="1"/>
          </p:cNvSpPr>
          <p:nvPr userDrawn="1"/>
        </p:nvSpPr>
        <p:spPr bwMode="auto">
          <a:xfrm>
            <a:off x="1359987" y="3807886"/>
            <a:ext cx="843073" cy="768282"/>
          </a:xfrm>
          <a:custGeom>
            <a:avLst/>
            <a:gdLst>
              <a:gd name="connsiteX0" fmla="*/ 406219 w 606580"/>
              <a:gd name="connsiteY0" fmla="*/ 452425 h 552769"/>
              <a:gd name="connsiteX1" fmla="*/ 485233 w 606580"/>
              <a:gd name="connsiteY1" fmla="*/ 452425 h 552769"/>
              <a:gd name="connsiteX2" fmla="*/ 496004 w 606580"/>
              <a:gd name="connsiteY2" fmla="*/ 463183 h 552769"/>
              <a:gd name="connsiteX3" fmla="*/ 496004 w 606580"/>
              <a:gd name="connsiteY3" fmla="*/ 542104 h 552769"/>
              <a:gd name="connsiteX4" fmla="*/ 485233 w 606580"/>
              <a:gd name="connsiteY4" fmla="*/ 552769 h 552769"/>
              <a:gd name="connsiteX5" fmla="*/ 406219 w 606580"/>
              <a:gd name="connsiteY5" fmla="*/ 552769 h 552769"/>
              <a:gd name="connsiteX6" fmla="*/ 395448 w 606580"/>
              <a:gd name="connsiteY6" fmla="*/ 542104 h 552769"/>
              <a:gd name="connsiteX7" fmla="*/ 395448 w 606580"/>
              <a:gd name="connsiteY7" fmla="*/ 463183 h 552769"/>
              <a:gd name="connsiteX8" fmla="*/ 406219 w 606580"/>
              <a:gd name="connsiteY8" fmla="*/ 452425 h 552769"/>
              <a:gd name="connsiteX9" fmla="*/ 263748 w 606580"/>
              <a:gd name="connsiteY9" fmla="*/ 452425 h 552769"/>
              <a:gd name="connsiteX10" fmla="*/ 342762 w 606580"/>
              <a:gd name="connsiteY10" fmla="*/ 452425 h 552769"/>
              <a:gd name="connsiteX11" fmla="*/ 353533 w 606580"/>
              <a:gd name="connsiteY11" fmla="*/ 463183 h 552769"/>
              <a:gd name="connsiteX12" fmla="*/ 353533 w 606580"/>
              <a:gd name="connsiteY12" fmla="*/ 542104 h 552769"/>
              <a:gd name="connsiteX13" fmla="*/ 342762 w 606580"/>
              <a:gd name="connsiteY13" fmla="*/ 552769 h 552769"/>
              <a:gd name="connsiteX14" fmla="*/ 263748 w 606580"/>
              <a:gd name="connsiteY14" fmla="*/ 552769 h 552769"/>
              <a:gd name="connsiteX15" fmla="*/ 252977 w 606580"/>
              <a:gd name="connsiteY15" fmla="*/ 542104 h 552769"/>
              <a:gd name="connsiteX16" fmla="*/ 252977 w 606580"/>
              <a:gd name="connsiteY16" fmla="*/ 463183 h 552769"/>
              <a:gd name="connsiteX17" fmla="*/ 263748 w 606580"/>
              <a:gd name="connsiteY17" fmla="*/ 452425 h 552769"/>
              <a:gd name="connsiteX18" fmla="*/ 121347 w 606580"/>
              <a:gd name="connsiteY18" fmla="*/ 452425 h 552769"/>
              <a:gd name="connsiteX19" fmla="*/ 200361 w 606580"/>
              <a:gd name="connsiteY19" fmla="*/ 452425 h 552769"/>
              <a:gd name="connsiteX20" fmla="*/ 211132 w 606580"/>
              <a:gd name="connsiteY20" fmla="*/ 463183 h 552769"/>
              <a:gd name="connsiteX21" fmla="*/ 211132 w 606580"/>
              <a:gd name="connsiteY21" fmla="*/ 542104 h 552769"/>
              <a:gd name="connsiteX22" fmla="*/ 200361 w 606580"/>
              <a:gd name="connsiteY22" fmla="*/ 552769 h 552769"/>
              <a:gd name="connsiteX23" fmla="*/ 121347 w 606580"/>
              <a:gd name="connsiteY23" fmla="*/ 552769 h 552769"/>
              <a:gd name="connsiteX24" fmla="*/ 110576 w 606580"/>
              <a:gd name="connsiteY24" fmla="*/ 542104 h 552769"/>
              <a:gd name="connsiteX25" fmla="*/ 110576 w 606580"/>
              <a:gd name="connsiteY25" fmla="*/ 463183 h 552769"/>
              <a:gd name="connsiteX26" fmla="*/ 121347 w 606580"/>
              <a:gd name="connsiteY26" fmla="*/ 452425 h 552769"/>
              <a:gd name="connsiteX27" fmla="*/ 406219 w 606580"/>
              <a:gd name="connsiteY27" fmla="*/ 307342 h 552769"/>
              <a:gd name="connsiteX28" fmla="*/ 485233 w 606580"/>
              <a:gd name="connsiteY28" fmla="*/ 307342 h 552769"/>
              <a:gd name="connsiteX29" fmla="*/ 496004 w 606580"/>
              <a:gd name="connsiteY29" fmla="*/ 318100 h 552769"/>
              <a:gd name="connsiteX30" fmla="*/ 496004 w 606580"/>
              <a:gd name="connsiteY30" fmla="*/ 396928 h 552769"/>
              <a:gd name="connsiteX31" fmla="*/ 485233 w 606580"/>
              <a:gd name="connsiteY31" fmla="*/ 407686 h 552769"/>
              <a:gd name="connsiteX32" fmla="*/ 406219 w 606580"/>
              <a:gd name="connsiteY32" fmla="*/ 407686 h 552769"/>
              <a:gd name="connsiteX33" fmla="*/ 395448 w 606580"/>
              <a:gd name="connsiteY33" fmla="*/ 396928 h 552769"/>
              <a:gd name="connsiteX34" fmla="*/ 395448 w 606580"/>
              <a:gd name="connsiteY34" fmla="*/ 318100 h 552769"/>
              <a:gd name="connsiteX35" fmla="*/ 406219 w 606580"/>
              <a:gd name="connsiteY35" fmla="*/ 307342 h 552769"/>
              <a:gd name="connsiteX36" fmla="*/ 263748 w 606580"/>
              <a:gd name="connsiteY36" fmla="*/ 307342 h 552769"/>
              <a:gd name="connsiteX37" fmla="*/ 342762 w 606580"/>
              <a:gd name="connsiteY37" fmla="*/ 307342 h 552769"/>
              <a:gd name="connsiteX38" fmla="*/ 353533 w 606580"/>
              <a:gd name="connsiteY38" fmla="*/ 318100 h 552769"/>
              <a:gd name="connsiteX39" fmla="*/ 353533 w 606580"/>
              <a:gd name="connsiteY39" fmla="*/ 396928 h 552769"/>
              <a:gd name="connsiteX40" fmla="*/ 342762 w 606580"/>
              <a:gd name="connsiteY40" fmla="*/ 407686 h 552769"/>
              <a:gd name="connsiteX41" fmla="*/ 263748 w 606580"/>
              <a:gd name="connsiteY41" fmla="*/ 407686 h 552769"/>
              <a:gd name="connsiteX42" fmla="*/ 252977 w 606580"/>
              <a:gd name="connsiteY42" fmla="*/ 396928 h 552769"/>
              <a:gd name="connsiteX43" fmla="*/ 252977 w 606580"/>
              <a:gd name="connsiteY43" fmla="*/ 318100 h 552769"/>
              <a:gd name="connsiteX44" fmla="*/ 263748 w 606580"/>
              <a:gd name="connsiteY44" fmla="*/ 307342 h 552769"/>
              <a:gd name="connsiteX45" fmla="*/ 121347 w 606580"/>
              <a:gd name="connsiteY45" fmla="*/ 307342 h 552769"/>
              <a:gd name="connsiteX46" fmla="*/ 200361 w 606580"/>
              <a:gd name="connsiteY46" fmla="*/ 307342 h 552769"/>
              <a:gd name="connsiteX47" fmla="*/ 211132 w 606580"/>
              <a:gd name="connsiteY47" fmla="*/ 318100 h 552769"/>
              <a:gd name="connsiteX48" fmla="*/ 211132 w 606580"/>
              <a:gd name="connsiteY48" fmla="*/ 396928 h 552769"/>
              <a:gd name="connsiteX49" fmla="*/ 200361 w 606580"/>
              <a:gd name="connsiteY49" fmla="*/ 407686 h 552769"/>
              <a:gd name="connsiteX50" fmla="*/ 121347 w 606580"/>
              <a:gd name="connsiteY50" fmla="*/ 407686 h 552769"/>
              <a:gd name="connsiteX51" fmla="*/ 110576 w 606580"/>
              <a:gd name="connsiteY51" fmla="*/ 396928 h 552769"/>
              <a:gd name="connsiteX52" fmla="*/ 110576 w 606580"/>
              <a:gd name="connsiteY52" fmla="*/ 318100 h 552769"/>
              <a:gd name="connsiteX53" fmla="*/ 121347 w 606580"/>
              <a:gd name="connsiteY53" fmla="*/ 307342 h 552769"/>
              <a:gd name="connsiteX54" fmla="*/ 298044 w 606580"/>
              <a:gd name="connsiteY54" fmla="*/ 1390 h 552769"/>
              <a:gd name="connsiteX55" fmla="*/ 308629 w 606580"/>
              <a:gd name="connsiteY55" fmla="*/ 1390 h 552769"/>
              <a:gd name="connsiteX56" fmla="*/ 601102 w 606580"/>
              <a:gd name="connsiteY56" fmla="*/ 165839 h 552769"/>
              <a:gd name="connsiteX57" fmla="*/ 606580 w 606580"/>
              <a:gd name="connsiteY57" fmla="*/ 175202 h 552769"/>
              <a:gd name="connsiteX58" fmla="*/ 606580 w 606580"/>
              <a:gd name="connsiteY58" fmla="*/ 549617 h 552769"/>
              <a:gd name="connsiteX59" fmla="*/ 603330 w 606580"/>
              <a:gd name="connsiteY59" fmla="*/ 552769 h 552769"/>
              <a:gd name="connsiteX60" fmla="*/ 538800 w 606580"/>
              <a:gd name="connsiteY60" fmla="*/ 552769 h 552769"/>
              <a:gd name="connsiteX61" fmla="*/ 535551 w 606580"/>
              <a:gd name="connsiteY61" fmla="*/ 549617 h 552769"/>
              <a:gd name="connsiteX62" fmla="*/ 535551 w 606580"/>
              <a:gd name="connsiteY62" fmla="*/ 231842 h 552769"/>
              <a:gd name="connsiteX63" fmla="*/ 71029 w 606580"/>
              <a:gd name="connsiteY63" fmla="*/ 231842 h 552769"/>
              <a:gd name="connsiteX64" fmla="*/ 71029 w 606580"/>
              <a:gd name="connsiteY64" fmla="*/ 549525 h 552769"/>
              <a:gd name="connsiteX65" fmla="*/ 67779 w 606580"/>
              <a:gd name="connsiteY65" fmla="*/ 552769 h 552769"/>
              <a:gd name="connsiteX66" fmla="*/ 3250 w 606580"/>
              <a:gd name="connsiteY66" fmla="*/ 552769 h 552769"/>
              <a:gd name="connsiteX67" fmla="*/ 0 w 606580"/>
              <a:gd name="connsiteY67" fmla="*/ 549525 h 552769"/>
              <a:gd name="connsiteX68" fmla="*/ 0 w 606580"/>
              <a:gd name="connsiteY68" fmla="*/ 175202 h 552769"/>
              <a:gd name="connsiteX69" fmla="*/ 5478 w 606580"/>
              <a:gd name="connsiteY69" fmla="*/ 165839 h 55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6580" h="552769">
                <a:moveTo>
                  <a:pt x="406219" y="452425"/>
                </a:moveTo>
                <a:lnTo>
                  <a:pt x="485233" y="452425"/>
                </a:lnTo>
                <a:cubicBezTo>
                  <a:pt x="491176" y="452425"/>
                  <a:pt x="496004" y="457248"/>
                  <a:pt x="496004" y="463183"/>
                </a:cubicBezTo>
                <a:lnTo>
                  <a:pt x="496004" y="542104"/>
                </a:lnTo>
                <a:cubicBezTo>
                  <a:pt x="496004" y="548040"/>
                  <a:pt x="491176" y="552769"/>
                  <a:pt x="485233" y="552769"/>
                </a:cubicBezTo>
                <a:lnTo>
                  <a:pt x="406219" y="552769"/>
                </a:lnTo>
                <a:cubicBezTo>
                  <a:pt x="400276" y="552769"/>
                  <a:pt x="395448" y="548040"/>
                  <a:pt x="395448" y="542104"/>
                </a:cubicBezTo>
                <a:lnTo>
                  <a:pt x="395448" y="463183"/>
                </a:lnTo>
                <a:cubicBezTo>
                  <a:pt x="395448" y="457248"/>
                  <a:pt x="400276" y="452425"/>
                  <a:pt x="406219" y="452425"/>
                </a:cubicBezTo>
                <a:close/>
                <a:moveTo>
                  <a:pt x="263748" y="452425"/>
                </a:moveTo>
                <a:lnTo>
                  <a:pt x="342762" y="452425"/>
                </a:lnTo>
                <a:cubicBezTo>
                  <a:pt x="348705" y="452425"/>
                  <a:pt x="353533" y="457248"/>
                  <a:pt x="353533" y="463183"/>
                </a:cubicBezTo>
                <a:lnTo>
                  <a:pt x="353533" y="542104"/>
                </a:lnTo>
                <a:cubicBezTo>
                  <a:pt x="353533" y="548040"/>
                  <a:pt x="348705" y="552769"/>
                  <a:pt x="342762" y="552769"/>
                </a:cubicBezTo>
                <a:lnTo>
                  <a:pt x="263748" y="552769"/>
                </a:lnTo>
                <a:cubicBezTo>
                  <a:pt x="257805" y="552769"/>
                  <a:pt x="252977" y="548040"/>
                  <a:pt x="252977" y="542104"/>
                </a:cubicBezTo>
                <a:lnTo>
                  <a:pt x="252977" y="463183"/>
                </a:lnTo>
                <a:cubicBezTo>
                  <a:pt x="252977" y="457248"/>
                  <a:pt x="257805" y="452425"/>
                  <a:pt x="263748" y="452425"/>
                </a:cubicBezTo>
                <a:close/>
                <a:moveTo>
                  <a:pt x="121347" y="452425"/>
                </a:moveTo>
                <a:lnTo>
                  <a:pt x="200361" y="452425"/>
                </a:lnTo>
                <a:cubicBezTo>
                  <a:pt x="206304" y="452425"/>
                  <a:pt x="211132" y="457248"/>
                  <a:pt x="211132" y="463183"/>
                </a:cubicBezTo>
                <a:lnTo>
                  <a:pt x="211132" y="542104"/>
                </a:lnTo>
                <a:cubicBezTo>
                  <a:pt x="211132" y="548040"/>
                  <a:pt x="206304" y="552769"/>
                  <a:pt x="200361" y="552769"/>
                </a:cubicBezTo>
                <a:lnTo>
                  <a:pt x="121347" y="552769"/>
                </a:lnTo>
                <a:cubicBezTo>
                  <a:pt x="115404" y="552769"/>
                  <a:pt x="110576" y="548040"/>
                  <a:pt x="110576" y="542104"/>
                </a:cubicBezTo>
                <a:lnTo>
                  <a:pt x="110576" y="463183"/>
                </a:lnTo>
                <a:cubicBezTo>
                  <a:pt x="110576" y="457248"/>
                  <a:pt x="115404" y="452425"/>
                  <a:pt x="121347" y="452425"/>
                </a:cubicBezTo>
                <a:close/>
                <a:moveTo>
                  <a:pt x="406219" y="307342"/>
                </a:moveTo>
                <a:lnTo>
                  <a:pt x="485233" y="307342"/>
                </a:lnTo>
                <a:cubicBezTo>
                  <a:pt x="491176" y="307342"/>
                  <a:pt x="496004" y="312165"/>
                  <a:pt x="496004" y="318100"/>
                </a:cubicBezTo>
                <a:lnTo>
                  <a:pt x="496004" y="396928"/>
                </a:lnTo>
                <a:cubicBezTo>
                  <a:pt x="496004" y="402864"/>
                  <a:pt x="491176" y="407686"/>
                  <a:pt x="485233" y="407686"/>
                </a:cubicBezTo>
                <a:lnTo>
                  <a:pt x="406219" y="407686"/>
                </a:lnTo>
                <a:cubicBezTo>
                  <a:pt x="400276" y="407686"/>
                  <a:pt x="395448" y="402864"/>
                  <a:pt x="395448" y="396928"/>
                </a:cubicBezTo>
                <a:lnTo>
                  <a:pt x="395448" y="318100"/>
                </a:lnTo>
                <a:cubicBezTo>
                  <a:pt x="395448" y="312165"/>
                  <a:pt x="400276" y="307342"/>
                  <a:pt x="406219" y="307342"/>
                </a:cubicBezTo>
                <a:close/>
                <a:moveTo>
                  <a:pt x="263748" y="307342"/>
                </a:moveTo>
                <a:lnTo>
                  <a:pt x="342762" y="307342"/>
                </a:lnTo>
                <a:cubicBezTo>
                  <a:pt x="348705" y="307342"/>
                  <a:pt x="353533" y="312165"/>
                  <a:pt x="353533" y="318100"/>
                </a:cubicBezTo>
                <a:lnTo>
                  <a:pt x="353533" y="396928"/>
                </a:lnTo>
                <a:cubicBezTo>
                  <a:pt x="353533" y="402864"/>
                  <a:pt x="348705" y="407686"/>
                  <a:pt x="342762" y="407686"/>
                </a:cubicBezTo>
                <a:lnTo>
                  <a:pt x="263748" y="407686"/>
                </a:lnTo>
                <a:cubicBezTo>
                  <a:pt x="257805" y="407686"/>
                  <a:pt x="252977" y="402864"/>
                  <a:pt x="252977" y="396928"/>
                </a:cubicBezTo>
                <a:lnTo>
                  <a:pt x="252977" y="318100"/>
                </a:lnTo>
                <a:cubicBezTo>
                  <a:pt x="252977" y="312165"/>
                  <a:pt x="257805" y="307342"/>
                  <a:pt x="263748" y="307342"/>
                </a:cubicBezTo>
                <a:close/>
                <a:moveTo>
                  <a:pt x="121347" y="307342"/>
                </a:moveTo>
                <a:lnTo>
                  <a:pt x="200361" y="307342"/>
                </a:lnTo>
                <a:cubicBezTo>
                  <a:pt x="206304" y="307342"/>
                  <a:pt x="211132" y="312165"/>
                  <a:pt x="211132" y="318100"/>
                </a:cubicBezTo>
                <a:lnTo>
                  <a:pt x="211132" y="396928"/>
                </a:lnTo>
                <a:cubicBezTo>
                  <a:pt x="211132" y="402864"/>
                  <a:pt x="206304" y="407686"/>
                  <a:pt x="200361" y="407686"/>
                </a:cubicBezTo>
                <a:lnTo>
                  <a:pt x="121347" y="407686"/>
                </a:lnTo>
                <a:cubicBezTo>
                  <a:pt x="115404" y="407686"/>
                  <a:pt x="110576" y="402864"/>
                  <a:pt x="110576" y="396928"/>
                </a:cubicBezTo>
                <a:lnTo>
                  <a:pt x="110576" y="318100"/>
                </a:lnTo>
                <a:cubicBezTo>
                  <a:pt x="110576" y="312165"/>
                  <a:pt x="115404" y="307342"/>
                  <a:pt x="121347" y="307342"/>
                </a:cubicBezTo>
                <a:close/>
                <a:moveTo>
                  <a:pt x="298044" y="1390"/>
                </a:moveTo>
                <a:cubicBezTo>
                  <a:pt x="301294" y="-464"/>
                  <a:pt x="305286" y="-464"/>
                  <a:pt x="308629" y="1390"/>
                </a:cubicBezTo>
                <a:lnTo>
                  <a:pt x="601102" y="165839"/>
                </a:lnTo>
                <a:cubicBezTo>
                  <a:pt x="604537" y="167693"/>
                  <a:pt x="606580" y="171309"/>
                  <a:pt x="606580" y="175202"/>
                </a:cubicBezTo>
                <a:lnTo>
                  <a:pt x="606580" y="549617"/>
                </a:lnTo>
                <a:cubicBezTo>
                  <a:pt x="606580" y="551379"/>
                  <a:pt x="605187" y="552769"/>
                  <a:pt x="603330" y="552769"/>
                </a:cubicBezTo>
                <a:lnTo>
                  <a:pt x="538800" y="552769"/>
                </a:lnTo>
                <a:cubicBezTo>
                  <a:pt x="537036" y="552769"/>
                  <a:pt x="535551" y="551379"/>
                  <a:pt x="535551" y="549617"/>
                </a:cubicBezTo>
                <a:lnTo>
                  <a:pt x="535551" y="231842"/>
                </a:lnTo>
                <a:lnTo>
                  <a:pt x="71029" y="231842"/>
                </a:lnTo>
                <a:lnTo>
                  <a:pt x="71029" y="549525"/>
                </a:lnTo>
                <a:cubicBezTo>
                  <a:pt x="71029" y="551379"/>
                  <a:pt x="69544" y="552769"/>
                  <a:pt x="67779" y="552769"/>
                </a:cubicBezTo>
                <a:lnTo>
                  <a:pt x="3250" y="552769"/>
                </a:lnTo>
                <a:cubicBezTo>
                  <a:pt x="1486" y="552769"/>
                  <a:pt x="0" y="551379"/>
                  <a:pt x="0" y="549525"/>
                </a:cubicBezTo>
                <a:lnTo>
                  <a:pt x="0" y="175202"/>
                </a:lnTo>
                <a:cubicBezTo>
                  <a:pt x="0" y="171309"/>
                  <a:pt x="2136" y="167693"/>
                  <a:pt x="5478" y="1658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46200" y="1647826"/>
            <a:ext cx="4292600" cy="4283074"/>
          </a:xfrm>
          <a:prstGeom prst="rect">
            <a:avLst/>
          </a:prstGeom>
          <a:blipFill>
            <a:blip r:embed="rId3">
              <a:grayscl/>
            </a:blip>
            <a:srcRect/>
            <a:stretch>
              <a:fillRect l="-24937" r="-2478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57800" y="2044700"/>
            <a:ext cx="5791200" cy="3489326"/>
          </a:xfrm>
          <a:prstGeom prst="rect">
            <a:avLst/>
          </a:prstGeom>
          <a:gradFill>
            <a:gsLst>
              <a:gs pos="50000">
                <a:schemeClr val="accent1"/>
              </a:gs>
              <a:gs pos="5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5"/>
          <p:cNvSpPr/>
          <p:nvPr/>
        </p:nvSpPr>
        <p:spPr>
          <a:xfrm>
            <a:off x="5974232" y="2749990"/>
            <a:ext cx="432010" cy="431359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椭圆 6"/>
          <p:cNvSpPr/>
          <p:nvPr/>
        </p:nvSpPr>
        <p:spPr>
          <a:xfrm>
            <a:off x="5974232" y="4096607"/>
            <a:ext cx="432010" cy="419004"/>
          </a:xfrm>
          <a:custGeom>
            <a:avLst/>
            <a:gdLst>
              <a:gd name="connsiteX0" fmla="*/ 35700 w 578738"/>
              <a:gd name="connsiteY0" fmla="*/ 243554 h 561315"/>
              <a:gd name="connsiteX1" fmla="*/ 30383 w 578738"/>
              <a:gd name="connsiteY1" fmla="*/ 254930 h 561315"/>
              <a:gd name="connsiteX2" fmla="*/ 30383 w 578738"/>
              <a:gd name="connsiteY2" fmla="*/ 519604 h 561315"/>
              <a:gd name="connsiteX3" fmla="*/ 35700 w 578738"/>
              <a:gd name="connsiteY3" fmla="*/ 530980 h 561315"/>
              <a:gd name="connsiteX4" fmla="*/ 132926 w 578738"/>
              <a:gd name="connsiteY4" fmla="*/ 530980 h 561315"/>
              <a:gd name="connsiteX5" fmla="*/ 138243 w 578738"/>
              <a:gd name="connsiteY5" fmla="*/ 519604 h 561315"/>
              <a:gd name="connsiteX6" fmla="*/ 138243 w 578738"/>
              <a:gd name="connsiteY6" fmla="*/ 254930 h 561315"/>
              <a:gd name="connsiteX7" fmla="*/ 132926 w 578738"/>
              <a:gd name="connsiteY7" fmla="*/ 243554 h 561315"/>
              <a:gd name="connsiteX8" fmla="*/ 35700 w 578738"/>
              <a:gd name="connsiteY8" fmla="*/ 213219 h 561315"/>
              <a:gd name="connsiteX9" fmla="*/ 132926 w 578738"/>
              <a:gd name="connsiteY9" fmla="*/ 213219 h 561315"/>
              <a:gd name="connsiteX10" fmla="*/ 168626 w 578738"/>
              <a:gd name="connsiteY10" fmla="*/ 254930 h 561315"/>
              <a:gd name="connsiteX11" fmla="*/ 168626 w 578738"/>
              <a:gd name="connsiteY11" fmla="*/ 519604 h 561315"/>
              <a:gd name="connsiteX12" fmla="*/ 132926 w 578738"/>
              <a:gd name="connsiteY12" fmla="*/ 561315 h 561315"/>
              <a:gd name="connsiteX13" fmla="*/ 35700 w 578738"/>
              <a:gd name="connsiteY13" fmla="*/ 561315 h 561315"/>
              <a:gd name="connsiteX14" fmla="*/ 0 w 578738"/>
              <a:gd name="connsiteY14" fmla="*/ 519604 h 561315"/>
              <a:gd name="connsiteX15" fmla="*/ 0 w 578738"/>
              <a:gd name="connsiteY15" fmla="*/ 254930 h 561315"/>
              <a:gd name="connsiteX16" fmla="*/ 35700 w 578738"/>
              <a:gd name="connsiteY16" fmla="*/ 213219 h 561315"/>
              <a:gd name="connsiteX17" fmla="*/ 321281 w 578738"/>
              <a:gd name="connsiteY17" fmla="*/ 30341 h 561315"/>
              <a:gd name="connsiteX18" fmla="*/ 296219 w 578738"/>
              <a:gd name="connsiteY18" fmla="*/ 55373 h 561315"/>
              <a:gd name="connsiteX19" fmla="*/ 296979 w 578738"/>
              <a:gd name="connsiteY19" fmla="*/ 60683 h 561315"/>
              <a:gd name="connsiteX20" fmla="*/ 296979 w 578738"/>
              <a:gd name="connsiteY20" fmla="*/ 65992 h 561315"/>
              <a:gd name="connsiteX21" fmla="*/ 268119 w 578738"/>
              <a:gd name="connsiteY21" fmla="*/ 212389 h 561315"/>
              <a:gd name="connsiteX22" fmla="*/ 263563 w 578738"/>
              <a:gd name="connsiteY22" fmla="*/ 221492 h 561315"/>
              <a:gd name="connsiteX23" fmla="*/ 262044 w 578738"/>
              <a:gd name="connsiteY23" fmla="*/ 223009 h 561315"/>
              <a:gd name="connsiteX24" fmla="*/ 232425 w 578738"/>
              <a:gd name="connsiteY24" fmla="*/ 240455 h 561315"/>
              <a:gd name="connsiteX25" fmla="*/ 230146 w 578738"/>
              <a:gd name="connsiteY25" fmla="*/ 240455 h 561315"/>
              <a:gd name="connsiteX26" fmla="*/ 225590 w 578738"/>
              <a:gd name="connsiteY26" fmla="*/ 240455 h 561315"/>
              <a:gd name="connsiteX27" fmla="*/ 224071 w 578738"/>
              <a:gd name="connsiteY27" fmla="*/ 241214 h 561315"/>
              <a:gd name="connsiteX28" fmla="*/ 211919 w 578738"/>
              <a:gd name="connsiteY28" fmla="*/ 253350 h 561315"/>
              <a:gd name="connsiteX29" fmla="*/ 211919 w 578738"/>
              <a:gd name="connsiteY29" fmla="*/ 518079 h 561315"/>
              <a:gd name="connsiteX30" fmla="*/ 224830 w 578738"/>
              <a:gd name="connsiteY30" fmla="*/ 530974 h 561315"/>
              <a:gd name="connsiteX31" fmla="*/ 521019 w 578738"/>
              <a:gd name="connsiteY31" fmla="*/ 530974 h 561315"/>
              <a:gd name="connsiteX32" fmla="*/ 522538 w 578738"/>
              <a:gd name="connsiteY32" fmla="*/ 530215 h 561315"/>
              <a:gd name="connsiteX33" fmla="*/ 546081 w 578738"/>
              <a:gd name="connsiteY33" fmla="*/ 505942 h 561315"/>
              <a:gd name="connsiteX34" fmla="*/ 522538 w 578738"/>
              <a:gd name="connsiteY34" fmla="*/ 480910 h 561315"/>
              <a:gd name="connsiteX35" fmla="*/ 508108 w 578738"/>
              <a:gd name="connsiteY35" fmla="*/ 465740 h 561315"/>
              <a:gd name="connsiteX36" fmla="*/ 523298 w 578738"/>
              <a:gd name="connsiteY36" fmla="*/ 450569 h 561315"/>
              <a:gd name="connsiteX37" fmla="*/ 548360 w 578738"/>
              <a:gd name="connsiteY37" fmla="*/ 425537 h 561315"/>
              <a:gd name="connsiteX38" fmla="*/ 523298 w 578738"/>
              <a:gd name="connsiteY38" fmla="*/ 401264 h 561315"/>
              <a:gd name="connsiteX39" fmla="*/ 508108 w 578738"/>
              <a:gd name="connsiteY39" fmla="*/ 386094 h 561315"/>
              <a:gd name="connsiteX40" fmla="*/ 523298 w 578738"/>
              <a:gd name="connsiteY40" fmla="*/ 370923 h 561315"/>
              <a:gd name="connsiteX41" fmla="*/ 548360 w 578738"/>
              <a:gd name="connsiteY41" fmla="*/ 345891 h 561315"/>
              <a:gd name="connsiteX42" fmla="*/ 523298 w 578738"/>
              <a:gd name="connsiteY42" fmla="*/ 320860 h 561315"/>
              <a:gd name="connsiteX43" fmla="*/ 508108 w 578738"/>
              <a:gd name="connsiteY43" fmla="*/ 305689 h 561315"/>
              <a:gd name="connsiteX44" fmla="*/ 523298 w 578738"/>
              <a:gd name="connsiteY44" fmla="*/ 290518 h 561315"/>
              <a:gd name="connsiteX45" fmla="*/ 548360 w 578738"/>
              <a:gd name="connsiteY45" fmla="*/ 265487 h 561315"/>
              <a:gd name="connsiteX46" fmla="*/ 523298 w 578738"/>
              <a:gd name="connsiteY46" fmla="*/ 240455 h 561315"/>
              <a:gd name="connsiteX47" fmla="*/ 373684 w 578738"/>
              <a:gd name="connsiteY47" fmla="*/ 240455 h 561315"/>
              <a:gd name="connsiteX48" fmla="*/ 361533 w 578738"/>
              <a:gd name="connsiteY48" fmla="*/ 234387 h 561315"/>
              <a:gd name="connsiteX49" fmla="*/ 360014 w 578738"/>
              <a:gd name="connsiteY49" fmla="*/ 219975 h 561315"/>
              <a:gd name="connsiteX50" fmla="*/ 343306 w 578738"/>
              <a:gd name="connsiteY50" fmla="*/ 42478 h 561315"/>
              <a:gd name="connsiteX51" fmla="*/ 341787 w 578738"/>
              <a:gd name="connsiteY51" fmla="*/ 40961 h 561315"/>
              <a:gd name="connsiteX52" fmla="*/ 321281 w 578738"/>
              <a:gd name="connsiteY52" fmla="*/ 30341 h 561315"/>
              <a:gd name="connsiteX53" fmla="*/ 321281 w 578738"/>
              <a:gd name="connsiteY53" fmla="*/ 0 h 561315"/>
              <a:gd name="connsiteX54" fmla="*/ 365330 w 578738"/>
              <a:gd name="connsiteY54" fmla="*/ 21997 h 561315"/>
              <a:gd name="connsiteX55" fmla="*/ 395708 w 578738"/>
              <a:gd name="connsiteY55" fmla="*/ 210114 h 561315"/>
              <a:gd name="connsiteX56" fmla="*/ 523298 w 578738"/>
              <a:gd name="connsiteY56" fmla="*/ 210114 h 561315"/>
              <a:gd name="connsiteX57" fmla="*/ 562789 w 578738"/>
              <a:gd name="connsiteY57" fmla="*/ 226802 h 561315"/>
              <a:gd name="connsiteX58" fmla="*/ 578738 w 578738"/>
              <a:gd name="connsiteY58" fmla="*/ 265487 h 561315"/>
              <a:gd name="connsiteX59" fmla="*/ 561270 w 578738"/>
              <a:gd name="connsiteY59" fmla="*/ 305689 h 561315"/>
              <a:gd name="connsiteX60" fmla="*/ 578738 w 578738"/>
              <a:gd name="connsiteY60" fmla="*/ 345891 h 561315"/>
              <a:gd name="connsiteX61" fmla="*/ 561270 w 578738"/>
              <a:gd name="connsiteY61" fmla="*/ 386094 h 561315"/>
              <a:gd name="connsiteX62" fmla="*/ 578738 w 578738"/>
              <a:gd name="connsiteY62" fmla="*/ 425537 h 561315"/>
              <a:gd name="connsiteX63" fmla="*/ 560511 w 578738"/>
              <a:gd name="connsiteY63" fmla="*/ 466498 h 561315"/>
              <a:gd name="connsiteX64" fmla="*/ 576460 w 578738"/>
              <a:gd name="connsiteY64" fmla="*/ 505942 h 561315"/>
              <a:gd name="connsiteX65" fmla="*/ 527095 w 578738"/>
              <a:gd name="connsiteY65" fmla="*/ 560556 h 561315"/>
              <a:gd name="connsiteX66" fmla="*/ 523298 w 578738"/>
              <a:gd name="connsiteY66" fmla="*/ 561315 h 561315"/>
              <a:gd name="connsiteX67" fmla="*/ 224830 w 578738"/>
              <a:gd name="connsiteY67" fmla="*/ 561315 h 561315"/>
              <a:gd name="connsiteX68" fmla="*/ 181541 w 578738"/>
              <a:gd name="connsiteY68" fmla="*/ 518079 h 561315"/>
              <a:gd name="connsiteX69" fmla="*/ 181541 w 578738"/>
              <a:gd name="connsiteY69" fmla="*/ 253350 h 561315"/>
              <a:gd name="connsiteX70" fmla="*/ 222552 w 578738"/>
              <a:gd name="connsiteY70" fmla="*/ 210872 h 561315"/>
              <a:gd name="connsiteX71" fmla="*/ 224830 w 578738"/>
              <a:gd name="connsiteY71" fmla="*/ 210114 h 561315"/>
              <a:gd name="connsiteX72" fmla="*/ 229387 w 578738"/>
              <a:gd name="connsiteY72" fmla="*/ 210114 h 561315"/>
              <a:gd name="connsiteX73" fmla="*/ 237741 w 578738"/>
              <a:gd name="connsiteY73" fmla="*/ 205563 h 561315"/>
              <a:gd name="connsiteX74" fmla="*/ 240779 w 578738"/>
              <a:gd name="connsiteY74" fmla="*/ 198736 h 561315"/>
              <a:gd name="connsiteX75" fmla="*/ 266600 w 578738"/>
              <a:gd name="connsiteY75" fmla="*/ 66751 h 561315"/>
              <a:gd name="connsiteX76" fmla="*/ 266600 w 578738"/>
              <a:gd name="connsiteY76" fmla="*/ 60683 h 561315"/>
              <a:gd name="connsiteX77" fmla="*/ 265841 w 578738"/>
              <a:gd name="connsiteY77" fmla="*/ 55373 h 561315"/>
              <a:gd name="connsiteX78" fmla="*/ 321281 w 578738"/>
              <a:gd name="connsiteY78" fmla="*/ 0 h 56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738" h="561315">
                <a:moveTo>
                  <a:pt x="35700" y="243554"/>
                </a:moveTo>
                <a:cubicBezTo>
                  <a:pt x="34181" y="243554"/>
                  <a:pt x="30383" y="248104"/>
                  <a:pt x="30383" y="254930"/>
                </a:cubicBezTo>
                <a:lnTo>
                  <a:pt x="30383" y="519604"/>
                </a:lnTo>
                <a:cubicBezTo>
                  <a:pt x="30383" y="526430"/>
                  <a:pt x="34181" y="530980"/>
                  <a:pt x="35700" y="530980"/>
                </a:cubicBezTo>
                <a:lnTo>
                  <a:pt x="132926" y="530980"/>
                </a:lnTo>
                <a:cubicBezTo>
                  <a:pt x="134445" y="530980"/>
                  <a:pt x="138243" y="526430"/>
                  <a:pt x="138243" y="519604"/>
                </a:cubicBezTo>
                <a:lnTo>
                  <a:pt x="138243" y="254930"/>
                </a:lnTo>
                <a:cubicBezTo>
                  <a:pt x="138243" y="248104"/>
                  <a:pt x="134445" y="243554"/>
                  <a:pt x="132926" y="243554"/>
                </a:cubicBezTo>
                <a:close/>
                <a:moveTo>
                  <a:pt x="35700" y="213219"/>
                </a:moveTo>
                <a:lnTo>
                  <a:pt x="132926" y="213219"/>
                </a:lnTo>
                <a:cubicBezTo>
                  <a:pt x="152675" y="213219"/>
                  <a:pt x="168626" y="231420"/>
                  <a:pt x="168626" y="254930"/>
                </a:cubicBezTo>
                <a:lnTo>
                  <a:pt x="168626" y="519604"/>
                </a:lnTo>
                <a:cubicBezTo>
                  <a:pt x="168626" y="542356"/>
                  <a:pt x="152675" y="561315"/>
                  <a:pt x="132926" y="561315"/>
                </a:cubicBezTo>
                <a:lnTo>
                  <a:pt x="35700" y="561315"/>
                </a:lnTo>
                <a:cubicBezTo>
                  <a:pt x="15951" y="561315"/>
                  <a:pt x="0" y="542356"/>
                  <a:pt x="0" y="519604"/>
                </a:cubicBezTo>
                <a:lnTo>
                  <a:pt x="0" y="254930"/>
                </a:lnTo>
                <a:cubicBezTo>
                  <a:pt x="0" y="231420"/>
                  <a:pt x="15951" y="213219"/>
                  <a:pt x="35700" y="213219"/>
                </a:cubicBezTo>
                <a:close/>
                <a:moveTo>
                  <a:pt x="321281" y="30341"/>
                </a:moveTo>
                <a:cubicBezTo>
                  <a:pt x="307611" y="30341"/>
                  <a:pt x="296219" y="41719"/>
                  <a:pt x="296219" y="55373"/>
                </a:cubicBezTo>
                <a:cubicBezTo>
                  <a:pt x="296219" y="56890"/>
                  <a:pt x="296979" y="59166"/>
                  <a:pt x="296979" y="60683"/>
                </a:cubicBezTo>
                <a:cubicBezTo>
                  <a:pt x="297738" y="62200"/>
                  <a:pt x="297738" y="64475"/>
                  <a:pt x="296979" y="65992"/>
                </a:cubicBezTo>
                <a:cubicBezTo>
                  <a:pt x="306852" y="119090"/>
                  <a:pt x="287106" y="174463"/>
                  <a:pt x="268119" y="212389"/>
                </a:cubicBezTo>
                <a:cubicBezTo>
                  <a:pt x="266600" y="215424"/>
                  <a:pt x="265081" y="218458"/>
                  <a:pt x="263563" y="221492"/>
                </a:cubicBezTo>
                <a:cubicBezTo>
                  <a:pt x="263563" y="221492"/>
                  <a:pt x="262803" y="222250"/>
                  <a:pt x="262044" y="223009"/>
                </a:cubicBezTo>
                <a:cubicBezTo>
                  <a:pt x="255209" y="232870"/>
                  <a:pt x="244576" y="238938"/>
                  <a:pt x="232425" y="240455"/>
                </a:cubicBezTo>
                <a:cubicBezTo>
                  <a:pt x="231665" y="240455"/>
                  <a:pt x="230906" y="240455"/>
                  <a:pt x="230146" y="240455"/>
                </a:cubicBezTo>
                <a:lnTo>
                  <a:pt x="225590" y="240455"/>
                </a:lnTo>
                <a:cubicBezTo>
                  <a:pt x="225590" y="241214"/>
                  <a:pt x="224830" y="241214"/>
                  <a:pt x="224071" y="241214"/>
                </a:cubicBezTo>
                <a:cubicBezTo>
                  <a:pt x="217236" y="241214"/>
                  <a:pt x="211919" y="246524"/>
                  <a:pt x="211919" y="253350"/>
                </a:cubicBezTo>
                <a:lnTo>
                  <a:pt x="211919" y="518079"/>
                </a:lnTo>
                <a:cubicBezTo>
                  <a:pt x="211919" y="524905"/>
                  <a:pt x="217995" y="530974"/>
                  <a:pt x="224830" y="530974"/>
                </a:cubicBezTo>
                <a:lnTo>
                  <a:pt x="521019" y="530974"/>
                </a:lnTo>
                <a:cubicBezTo>
                  <a:pt x="521779" y="530974"/>
                  <a:pt x="521779" y="530215"/>
                  <a:pt x="522538" y="530215"/>
                </a:cubicBezTo>
                <a:cubicBezTo>
                  <a:pt x="536208" y="530215"/>
                  <a:pt x="546081" y="518837"/>
                  <a:pt x="546081" y="505942"/>
                </a:cubicBezTo>
                <a:cubicBezTo>
                  <a:pt x="546081" y="493047"/>
                  <a:pt x="536208" y="481669"/>
                  <a:pt x="522538" y="480910"/>
                </a:cubicBezTo>
                <a:cubicBezTo>
                  <a:pt x="514943" y="480910"/>
                  <a:pt x="508108" y="474084"/>
                  <a:pt x="508108" y="465740"/>
                </a:cubicBezTo>
                <a:cubicBezTo>
                  <a:pt x="508108" y="457396"/>
                  <a:pt x="514943" y="450569"/>
                  <a:pt x="523298" y="450569"/>
                </a:cubicBezTo>
                <a:cubicBezTo>
                  <a:pt x="536968" y="450569"/>
                  <a:pt x="548360" y="439191"/>
                  <a:pt x="548360" y="425537"/>
                </a:cubicBezTo>
                <a:cubicBezTo>
                  <a:pt x="548360" y="411884"/>
                  <a:pt x="536968" y="401264"/>
                  <a:pt x="523298" y="401264"/>
                </a:cubicBezTo>
                <a:cubicBezTo>
                  <a:pt x="514943" y="401264"/>
                  <a:pt x="508108" y="394438"/>
                  <a:pt x="508108" y="386094"/>
                </a:cubicBezTo>
                <a:cubicBezTo>
                  <a:pt x="508108" y="377750"/>
                  <a:pt x="514943" y="370923"/>
                  <a:pt x="523298" y="370923"/>
                </a:cubicBezTo>
                <a:cubicBezTo>
                  <a:pt x="536968" y="370923"/>
                  <a:pt x="548360" y="359545"/>
                  <a:pt x="548360" y="345891"/>
                </a:cubicBezTo>
                <a:cubicBezTo>
                  <a:pt x="548360" y="332238"/>
                  <a:pt x="536968" y="320860"/>
                  <a:pt x="523298" y="320860"/>
                </a:cubicBezTo>
                <a:cubicBezTo>
                  <a:pt x="514943" y="320860"/>
                  <a:pt x="508108" y="314033"/>
                  <a:pt x="508108" y="305689"/>
                </a:cubicBezTo>
                <a:cubicBezTo>
                  <a:pt x="508108" y="297345"/>
                  <a:pt x="514943" y="290518"/>
                  <a:pt x="523298" y="290518"/>
                </a:cubicBezTo>
                <a:cubicBezTo>
                  <a:pt x="536968" y="290518"/>
                  <a:pt x="548360" y="279140"/>
                  <a:pt x="548360" y="265487"/>
                </a:cubicBezTo>
                <a:cubicBezTo>
                  <a:pt x="548360" y="251833"/>
                  <a:pt x="536968" y="240455"/>
                  <a:pt x="523298" y="240455"/>
                </a:cubicBezTo>
                <a:lnTo>
                  <a:pt x="373684" y="240455"/>
                </a:lnTo>
                <a:cubicBezTo>
                  <a:pt x="369127" y="240455"/>
                  <a:pt x="363811" y="238180"/>
                  <a:pt x="361533" y="234387"/>
                </a:cubicBezTo>
                <a:cubicBezTo>
                  <a:pt x="358495" y="229836"/>
                  <a:pt x="357735" y="224526"/>
                  <a:pt x="360014" y="219975"/>
                </a:cubicBezTo>
                <a:cubicBezTo>
                  <a:pt x="401784" y="120607"/>
                  <a:pt x="349381" y="50822"/>
                  <a:pt x="343306" y="42478"/>
                </a:cubicBezTo>
                <a:cubicBezTo>
                  <a:pt x="342546" y="42478"/>
                  <a:pt x="341787" y="41719"/>
                  <a:pt x="341787" y="40961"/>
                </a:cubicBezTo>
                <a:cubicBezTo>
                  <a:pt x="336471" y="34134"/>
                  <a:pt x="329635" y="30341"/>
                  <a:pt x="321281" y="30341"/>
                </a:cubicBezTo>
                <a:close/>
                <a:moveTo>
                  <a:pt x="321281" y="0"/>
                </a:moveTo>
                <a:cubicBezTo>
                  <a:pt x="338749" y="0"/>
                  <a:pt x="354698" y="8344"/>
                  <a:pt x="365330" y="21997"/>
                </a:cubicBezTo>
                <a:cubicBezTo>
                  <a:pt x="368368" y="25032"/>
                  <a:pt x="431403" y="99368"/>
                  <a:pt x="395708" y="210114"/>
                </a:cubicBezTo>
                <a:lnTo>
                  <a:pt x="523298" y="210114"/>
                </a:lnTo>
                <a:cubicBezTo>
                  <a:pt x="538487" y="210114"/>
                  <a:pt x="552157" y="216182"/>
                  <a:pt x="562789" y="226802"/>
                </a:cubicBezTo>
                <a:cubicBezTo>
                  <a:pt x="572662" y="237421"/>
                  <a:pt x="578738" y="251075"/>
                  <a:pt x="578738" y="265487"/>
                </a:cubicBezTo>
                <a:cubicBezTo>
                  <a:pt x="578738" y="281416"/>
                  <a:pt x="571903" y="295828"/>
                  <a:pt x="561270" y="305689"/>
                </a:cubicBezTo>
                <a:cubicBezTo>
                  <a:pt x="571903" y="315550"/>
                  <a:pt x="578738" y="329962"/>
                  <a:pt x="578738" y="345891"/>
                </a:cubicBezTo>
                <a:cubicBezTo>
                  <a:pt x="578738" y="361821"/>
                  <a:pt x="571903" y="375474"/>
                  <a:pt x="561270" y="386094"/>
                </a:cubicBezTo>
                <a:cubicBezTo>
                  <a:pt x="571903" y="395955"/>
                  <a:pt x="578738" y="410367"/>
                  <a:pt x="578738" y="425537"/>
                </a:cubicBezTo>
                <a:cubicBezTo>
                  <a:pt x="578738" y="442225"/>
                  <a:pt x="571903" y="456637"/>
                  <a:pt x="560511" y="466498"/>
                </a:cubicBezTo>
                <a:cubicBezTo>
                  <a:pt x="570384" y="477118"/>
                  <a:pt x="576460" y="490771"/>
                  <a:pt x="576460" y="505942"/>
                </a:cubicBezTo>
                <a:cubicBezTo>
                  <a:pt x="576460" y="534008"/>
                  <a:pt x="555195" y="557522"/>
                  <a:pt x="527095" y="560556"/>
                </a:cubicBezTo>
                <a:cubicBezTo>
                  <a:pt x="525576" y="560556"/>
                  <a:pt x="524816" y="561315"/>
                  <a:pt x="523298" y="561315"/>
                </a:cubicBezTo>
                <a:lnTo>
                  <a:pt x="224830" y="561315"/>
                </a:lnTo>
                <a:cubicBezTo>
                  <a:pt x="201287" y="561315"/>
                  <a:pt x="181541" y="541593"/>
                  <a:pt x="181541" y="518079"/>
                </a:cubicBezTo>
                <a:lnTo>
                  <a:pt x="181541" y="253350"/>
                </a:lnTo>
                <a:cubicBezTo>
                  <a:pt x="181541" y="230594"/>
                  <a:pt x="199768" y="211631"/>
                  <a:pt x="222552" y="210872"/>
                </a:cubicBezTo>
                <a:cubicBezTo>
                  <a:pt x="223311" y="210872"/>
                  <a:pt x="224071" y="210114"/>
                  <a:pt x="224830" y="210114"/>
                </a:cubicBezTo>
                <a:lnTo>
                  <a:pt x="229387" y="210114"/>
                </a:lnTo>
                <a:cubicBezTo>
                  <a:pt x="232425" y="210114"/>
                  <a:pt x="235463" y="208597"/>
                  <a:pt x="237741" y="205563"/>
                </a:cubicBezTo>
                <a:cubicBezTo>
                  <a:pt x="238500" y="203287"/>
                  <a:pt x="240019" y="201011"/>
                  <a:pt x="240779" y="198736"/>
                </a:cubicBezTo>
                <a:cubicBezTo>
                  <a:pt x="255209" y="170670"/>
                  <a:pt x="277233" y="115297"/>
                  <a:pt x="266600" y="66751"/>
                </a:cubicBezTo>
                <a:cubicBezTo>
                  <a:pt x="265841" y="65234"/>
                  <a:pt x="265841" y="62958"/>
                  <a:pt x="266600" y="60683"/>
                </a:cubicBezTo>
                <a:cubicBezTo>
                  <a:pt x="265841" y="59166"/>
                  <a:pt x="265841" y="56890"/>
                  <a:pt x="265841" y="55373"/>
                </a:cubicBezTo>
                <a:cubicBezTo>
                  <a:pt x="265841" y="25032"/>
                  <a:pt x="290903" y="0"/>
                  <a:pt x="3212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597746" y="2707924"/>
            <a:ext cx="3845282" cy="781752"/>
            <a:chOff x="3624779" y="2412339"/>
            <a:chExt cx="3845282" cy="781752"/>
          </a:xfrm>
        </p:grpSpPr>
        <p:sp>
          <p:nvSpPr>
            <p:cNvPr id="7" name="文本框 6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624779" y="2750893"/>
              <a:ext cx="384528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97746" y="4047197"/>
            <a:ext cx="3845282" cy="781752"/>
            <a:chOff x="3624779" y="2412339"/>
            <a:chExt cx="3845282" cy="781752"/>
          </a:xfrm>
        </p:grpSpPr>
        <p:sp>
          <p:nvSpPr>
            <p:cNvPr id="10" name="文本框 9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624779" y="2750893"/>
              <a:ext cx="384528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5" name="Group 8"/>
          <p:cNvGrpSpPr>
            <a:grpSpLocks noChangeAspect="1"/>
          </p:cNvGrpSpPr>
          <p:nvPr/>
        </p:nvGrpSpPr>
        <p:grpSpPr bwMode="auto">
          <a:xfrm>
            <a:off x="560042" y="447040"/>
            <a:ext cx="546900" cy="498286"/>
            <a:chOff x="185" y="-402"/>
            <a:chExt cx="810" cy="738"/>
          </a:xfrm>
        </p:grpSpPr>
        <p:sp>
          <p:nvSpPr>
            <p:cNvPr id="16" name="Freeform 9"/>
            <p:cNvSpPr/>
            <p:nvPr/>
          </p:nvSpPr>
          <p:spPr bwMode="auto">
            <a:xfrm>
              <a:off x="185" y="-402"/>
              <a:ext cx="810" cy="738"/>
            </a:xfrm>
            <a:custGeom>
              <a:avLst/>
              <a:gdLst>
                <a:gd name="T0" fmla="*/ 810 w 810"/>
                <a:gd name="T1" fmla="*/ 369 h 738"/>
                <a:gd name="T2" fmla="*/ 540 w 810"/>
                <a:gd name="T3" fmla="*/ 738 h 738"/>
                <a:gd name="T4" fmla="*/ 0 w 810"/>
                <a:gd name="T5" fmla="*/ 0 h 738"/>
                <a:gd name="T6" fmla="*/ 540 w 810"/>
                <a:gd name="T7" fmla="*/ 0 h 738"/>
                <a:gd name="T8" fmla="*/ 810 w 810"/>
                <a:gd name="T9" fmla="*/ 369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0" h="738">
                  <a:moveTo>
                    <a:pt x="810" y="369"/>
                  </a:moveTo>
                  <a:lnTo>
                    <a:pt x="540" y="738"/>
                  </a:lnTo>
                  <a:lnTo>
                    <a:pt x="0" y="0"/>
                  </a:lnTo>
                  <a:lnTo>
                    <a:pt x="540" y="0"/>
                  </a:lnTo>
                  <a:lnTo>
                    <a:pt x="810" y="369"/>
                  </a:lnTo>
                  <a:close/>
                </a:path>
              </a:pathLst>
            </a:custGeom>
            <a:solidFill>
              <a:srgbClr val="F76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0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  <a:gd name="T6" fmla="*/ 270 w 524"/>
                <a:gd name="T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F8A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1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32503" y="359508"/>
            <a:ext cx="5061857" cy="698750"/>
            <a:chOff x="6096000" y="2061026"/>
            <a:chExt cx="5061857" cy="698750"/>
          </a:xfrm>
        </p:grpSpPr>
        <p:sp>
          <p:nvSpPr>
            <p:cNvPr id="20" name="文本框 19"/>
            <p:cNvSpPr txBox="1"/>
            <p:nvPr/>
          </p:nvSpPr>
          <p:spPr>
            <a:xfrm>
              <a:off x="6096000" y="2061026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gradFill>
                    <a:gsLst>
                      <a:gs pos="50000">
                        <a:schemeClr val="accent1"/>
                      </a:gs>
                      <a:gs pos="50000">
                        <a:schemeClr val="accent2"/>
                      </a:gs>
                    </a:gsLst>
                    <a:lin ang="5400000" scaled="1"/>
                  </a:gradFill>
                </a:rPr>
                <a:t>工作汇报概述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096000" y="2482777"/>
              <a:ext cx="50618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Page-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987748" y="1943636"/>
            <a:ext cx="2133781" cy="781752"/>
            <a:chOff x="3624780" y="2412339"/>
            <a:chExt cx="2133781" cy="781752"/>
          </a:xfrm>
        </p:grpSpPr>
        <p:sp>
          <p:nvSpPr>
            <p:cNvPr id="24" name="文本框 23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624780" y="2750893"/>
              <a:ext cx="2018209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201667" y="5103702"/>
            <a:ext cx="2133781" cy="781752"/>
            <a:chOff x="3624780" y="2412339"/>
            <a:chExt cx="2133781" cy="781752"/>
          </a:xfrm>
        </p:grpSpPr>
        <p:sp>
          <p:nvSpPr>
            <p:cNvPr id="30" name="文本框 29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624780" y="2750893"/>
              <a:ext cx="2018209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513094" y="5318479"/>
            <a:ext cx="2133781" cy="781752"/>
            <a:chOff x="3624780" y="2412339"/>
            <a:chExt cx="2133781" cy="781752"/>
          </a:xfrm>
        </p:grpSpPr>
        <p:sp>
          <p:nvSpPr>
            <p:cNvPr id="33" name="文本框 3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740352" y="2750893"/>
              <a:ext cx="2018209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663304" y="1726401"/>
            <a:ext cx="2133781" cy="781752"/>
            <a:chOff x="3624780" y="2412339"/>
            <a:chExt cx="2133781" cy="781752"/>
          </a:xfrm>
        </p:grpSpPr>
        <p:sp>
          <p:nvSpPr>
            <p:cNvPr id="36" name="文本框 35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740352" y="2750893"/>
              <a:ext cx="2018209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312170" y="5296935"/>
            <a:ext cx="2133781" cy="781752"/>
            <a:chOff x="3624780" y="2412339"/>
            <a:chExt cx="2133781" cy="781752"/>
          </a:xfrm>
        </p:grpSpPr>
        <p:sp>
          <p:nvSpPr>
            <p:cNvPr id="39" name="文本框 38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624780" y="2750893"/>
              <a:ext cx="2018209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739295" y="1891314"/>
            <a:ext cx="2133781" cy="781752"/>
            <a:chOff x="3624780" y="2412339"/>
            <a:chExt cx="2133781" cy="781752"/>
          </a:xfrm>
        </p:grpSpPr>
        <p:sp>
          <p:nvSpPr>
            <p:cNvPr id="42" name="文本框 41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740352" y="2750893"/>
              <a:ext cx="2018209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099522" y="2388298"/>
            <a:ext cx="8051822" cy="3544910"/>
            <a:chOff x="2099522" y="2388298"/>
            <a:chExt cx="8051822" cy="3544910"/>
          </a:xfrm>
        </p:grpSpPr>
        <p:sp>
          <p:nvSpPr>
            <p:cNvPr id="186" name="任意多边形 185"/>
            <p:cNvSpPr/>
            <p:nvPr/>
          </p:nvSpPr>
          <p:spPr>
            <a:xfrm>
              <a:off x="4013693" y="3268841"/>
              <a:ext cx="900526" cy="900526"/>
            </a:xfrm>
            <a:custGeom>
              <a:avLst/>
              <a:gdLst/>
              <a:ahLst/>
              <a:cxnLst/>
              <a:rect l="0" t="0" r="0" b="0"/>
              <a:pathLst>
                <a:path w="731286" h="731286">
                  <a:moveTo>
                    <a:pt x="0" y="365643"/>
                  </a:moveTo>
                  <a:cubicBezTo>
                    <a:pt x="0" y="163704"/>
                    <a:pt x="163704" y="0"/>
                    <a:pt x="365643" y="0"/>
                  </a:cubicBezTo>
                  <a:cubicBezTo>
                    <a:pt x="567582" y="0"/>
                    <a:pt x="731286" y="163704"/>
                    <a:pt x="731286" y="365643"/>
                  </a:cubicBezTo>
                  <a:cubicBezTo>
                    <a:pt x="731286" y="567582"/>
                    <a:pt x="567582" y="731286"/>
                    <a:pt x="365643" y="731286"/>
                  </a:cubicBezTo>
                  <a:cubicBezTo>
                    <a:pt x="163704" y="731286"/>
                    <a:pt x="0" y="567582"/>
                    <a:pt x="0" y="365643"/>
                  </a:cubicBezTo>
                  <a:close/>
                </a:path>
              </a:pathLst>
            </a:custGeom>
            <a:blipFill>
              <a:blip r:embed="rId3">
                <a:grayscl/>
              </a:blip>
              <a:srcRect/>
              <a:stretch>
                <a:fillRect l="-25382" r="-24676"/>
              </a:stretch>
            </a:blipFill>
            <a:ln w="7600" cap="flat">
              <a:noFill/>
              <a:bevel/>
            </a:ln>
          </p:spPr>
        </p:sp>
        <p:sp>
          <p:nvSpPr>
            <p:cNvPr id="192" name="任意多边形 191"/>
            <p:cNvSpPr/>
            <p:nvPr/>
          </p:nvSpPr>
          <p:spPr>
            <a:xfrm>
              <a:off x="3870859" y="3126008"/>
              <a:ext cx="1186197" cy="1186198"/>
            </a:xfrm>
            <a:custGeom>
              <a:avLst/>
              <a:gdLst/>
              <a:ahLst/>
              <a:cxnLst/>
              <a:rect l="0" t="0" r="0" b="0"/>
              <a:pathLst>
                <a:path w="963270" h="963270">
                  <a:moveTo>
                    <a:pt x="0" y="481633"/>
                  </a:moveTo>
                  <a:cubicBezTo>
                    <a:pt x="0" y="215635"/>
                    <a:pt x="215635" y="0"/>
                    <a:pt x="481633" y="0"/>
                  </a:cubicBezTo>
                  <a:cubicBezTo>
                    <a:pt x="747632" y="0"/>
                    <a:pt x="963270" y="215635"/>
                    <a:pt x="963270" y="481633"/>
                  </a:cubicBezTo>
                  <a:cubicBezTo>
                    <a:pt x="963270" y="747632"/>
                    <a:pt x="747632" y="963270"/>
                    <a:pt x="481633" y="963270"/>
                  </a:cubicBezTo>
                  <a:cubicBezTo>
                    <a:pt x="215635" y="963270"/>
                    <a:pt x="0" y="747632"/>
                    <a:pt x="0" y="481633"/>
                  </a:cubicBezTo>
                  <a:close/>
                </a:path>
              </a:pathLst>
            </a:custGeom>
            <a:noFill/>
            <a:ln w="7600" cap="flat">
              <a:solidFill>
                <a:schemeClr val="bg1">
                  <a:lumMod val="75000"/>
                </a:schemeClr>
              </a:solidFill>
              <a:prstDash val="dash"/>
              <a:bevel/>
            </a:ln>
          </p:spPr>
        </p:sp>
        <p:sp>
          <p:nvSpPr>
            <p:cNvPr id="273" name="任意多边形 272"/>
            <p:cNvSpPr/>
            <p:nvPr/>
          </p:nvSpPr>
          <p:spPr>
            <a:xfrm>
              <a:off x="4094129" y="2388298"/>
              <a:ext cx="538756" cy="761835"/>
            </a:xfrm>
            <a:custGeom>
              <a:avLst/>
              <a:gdLst/>
              <a:ahLst/>
              <a:cxnLst/>
              <a:rect l="0" t="0" r="0" b="0"/>
              <a:pathLst>
                <a:path w="437505" h="618660">
                  <a:moveTo>
                    <a:pt x="437505" y="617910"/>
                  </a:moveTo>
                  <a:cubicBezTo>
                    <a:pt x="425703" y="324064"/>
                    <a:pt x="296410" y="148065"/>
                    <a:pt x="98979" y="49479"/>
                  </a:cubicBezTo>
                  <a:lnTo>
                    <a:pt x="215631" y="0"/>
                  </a:lnTo>
                  <a:lnTo>
                    <a:pt x="0" y="8661"/>
                  </a:lnTo>
                  <a:lnTo>
                    <a:pt x="118098" y="180048"/>
                  </a:lnTo>
                  <a:lnTo>
                    <a:pt x="92452" y="69385"/>
                  </a:lnTo>
                  <a:cubicBezTo>
                    <a:pt x="345276" y="184729"/>
                    <a:pt x="418799" y="431633"/>
                    <a:pt x="418828" y="618660"/>
                  </a:cubicBezTo>
                  <a:lnTo>
                    <a:pt x="437505" y="6179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600" cap="flat">
              <a:noFill/>
              <a:bevel/>
            </a:ln>
          </p:spPr>
        </p:sp>
        <p:sp>
          <p:nvSpPr>
            <p:cNvPr id="188" name="任意多边形 187"/>
            <p:cNvSpPr/>
            <p:nvPr/>
          </p:nvSpPr>
          <p:spPr>
            <a:xfrm>
              <a:off x="5864761" y="3086072"/>
              <a:ext cx="865434" cy="865434"/>
            </a:xfrm>
            <a:custGeom>
              <a:avLst/>
              <a:gdLst/>
              <a:ahLst/>
              <a:cxnLst/>
              <a:rect l="0" t="0" r="0" b="0"/>
              <a:pathLst>
                <a:path w="702789" h="702789">
                  <a:moveTo>
                    <a:pt x="0" y="351394"/>
                  </a:moveTo>
                  <a:cubicBezTo>
                    <a:pt x="0" y="157325"/>
                    <a:pt x="157325" y="0"/>
                    <a:pt x="351394" y="0"/>
                  </a:cubicBezTo>
                  <a:cubicBezTo>
                    <a:pt x="545464" y="0"/>
                    <a:pt x="702789" y="157325"/>
                    <a:pt x="702789" y="351394"/>
                  </a:cubicBezTo>
                  <a:cubicBezTo>
                    <a:pt x="702789" y="545464"/>
                    <a:pt x="545464" y="702789"/>
                    <a:pt x="351394" y="702789"/>
                  </a:cubicBezTo>
                  <a:cubicBezTo>
                    <a:pt x="157325" y="702789"/>
                    <a:pt x="0" y="545464"/>
                    <a:pt x="0" y="351394"/>
                  </a:cubicBezTo>
                  <a:close/>
                </a:path>
              </a:pathLst>
            </a:custGeom>
            <a:blipFill>
              <a:blip r:embed="rId4">
                <a:grayscl/>
              </a:blip>
              <a:srcRect/>
              <a:stretch>
                <a:fillRect l="-25665" r="-24923"/>
              </a:stretch>
            </a:blipFill>
            <a:ln w="7600" cap="flat">
              <a:noFill/>
              <a:bevel/>
            </a:ln>
          </p:spPr>
        </p:sp>
        <p:sp>
          <p:nvSpPr>
            <p:cNvPr id="194" name="任意多边形 193"/>
            <p:cNvSpPr/>
            <p:nvPr/>
          </p:nvSpPr>
          <p:spPr>
            <a:xfrm>
              <a:off x="5717045" y="2938357"/>
              <a:ext cx="1160862" cy="1160862"/>
            </a:xfrm>
            <a:custGeom>
              <a:avLst/>
              <a:gdLst/>
              <a:ahLst/>
              <a:cxnLst/>
              <a:rect l="0" t="0" r="0" b="0"/>
              <a:pathLst>
                <a:path w="942696" h="942696">
                  <a:moveTo>
                    <a:pt x="0" y="471349"/>
                  </a:moveTo>
                  <a:cubicBezTo>
                    <a:pt x="0" y="211031"/>
                    <a:pt x="211031" y="0"/>
                    <a:pt x="471349" y="0"/>
                  </a:cubicBezTo>
                  <a:cubicBezTo>
                    <a:pt x="731668" y="0"/>
                    <a:pt x="942696" y="211031"/>
                    <a:pt x="942696" y="471349"/>
                  </a:cubicBezTo>
                  <a:cubicBezTo>
                    <a:pt x="942696" y="731668"/>
                    <a:pt x="731668" y="942696"/>
                    <a:pt x="471349" y="942696"/>
                  </a:cubicBezTo>
                  <a:cubicBezTo>
                    <a:pt x="211031" y="942696"/>
                    <a:pt x="0" y="731668"/>
                    <a:pt x="0" y="471349"/>
                  </a:cubicBezTo>
                  <a:close/>
                </a:path>
              </a:pathLst>
            </a:custGeom>
            <a:noFill/>
            <a:ln w="7600" cap="flat">
              <a:solidFill>
                <a:schemeClr val="bg1">
                  <a:lumMod val="75000"/>
                </a:schemeClr>
              </a:solidFill>
              <a:prstDash val="dash"/>
              <a:bevel/>
            </a:ln>
          </p:spPr>
        </p:sp>
        <p:sp>
          <p:nvSpPr>
            <p:cNvPr id="275" name="任意多边形 274"/>
            <p:cNvSpPr/>
            <p:nvPr/>
          </p:nvSpPr>
          <p:spPr>
            <a:xfrm rot="19800000" flipH="1">
              <a:off x="6708006" y="2836705"/>
              <a:ext cx="773753" cy="510677"/>
            </a:xfrm>
            <a:custGeom>
              <a:avLst/>
              <a:gdLst/>
              <a:ahLst/>
              <a:cxnLst/>
              <a:rect l="0" t="0" r="0" b="0"/>
              <a:pathLst>
                <a:path w="628338" h="414703">
                  <a:moveTo>
                    <a:pt x="628338" y="414703"/>
                  </a:moveTo>
                  <a:cubicBezTo>
                    <a:pt x="333306" y="414703"/>
                    <a:pt x="151675" y="291985"/>
                    <a:pt x="44902" y="97733"/>
                  </a:cubicBezTo>
                  <a:lnTo>
                    <a:pt x="0" y="216852"/>
                  </a:lnTo>
                  <a:lnTo>
                    <a:pt x="0" y="0"/>
                  </a:lnTo>
                  <a:lnTo>
                    <a:pt x="176557" y="111664"/>
                  </a:lnTo>
                  <a:lnTo>
                    <a:pt x="64593" y="90376"/>
                  </a:lnTo>
                  <a:cubicBezTo>
                    <a:pt x="190397" y="339570"/>
                    <a:pt x="440858" y="403433"/>
                    <a:pt x="628338" y="395920"/>
                  </a:cubicBezTo>
                  <a:lnTo>
                    <a:pt x="628338" y="41470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600" cap="flat">
              <a:noFill/>
              <a:bevel/>
            </a:ln>
          </p:spPr>
        </p:sp>
        <p:sp>
          <p:nvSpPr>
            <p:cNvPr id="189" name="任意多边形 188"/>
            <p:cNvSpPr/>
            <p:nvPr/>
          </p:nvSpPr>
          <p:spPr>
            <a:xfrm>
              <a:off x="6594374" y="4112653"/>
              <a:ext cx="1125794" cy="1125794"/>
            </a:xfrm>
            <a:custGeom>
              <a:avLst/>
              <a:gdLst/>
              <a:ahLst/>
              <a:cxnLst/>
              <a:rect l="0" t="0" r="0" b="0"/>
              <a:pathLst>
                <a:path w="914219" h="914219">
                  <a:moveTo>
                    <a:pt x="0" y="457108"/>
                  </a:moveTo>
                  <a:cubicBezTo>
                    <a:pt x="0" y="204654"/>
                    <a:pt x="204654" y="0"/>
                    <a:pt x="457108" y="0"/>
                  </a:cubicBezTo>
                  <a:cubicBezTo>
                    <a:pt x="709562" y="0"/>
                    <a:pt x="914219" y="204654"/>
                    <a:pt x="914219" y="457108"/>
                  </a:cubicBezTo>
                  <a:cubicBezTo>
                    <a:pt x="914219" y="709562"/>
                    <a:pt x="709562" y="914219"/>
                    <a:pt x="457108" y="914219"/>
                  </a:cubicBezTo>
                  <a:cubicBezTo>
                    <a:pt x="204654" y="914219"/>
                    <a:pt x="0" y="709562"/>
                    <a:pt x="0" y="457108"/>
                  </a:cubicBezTo>
                  <a:close/>
                </a:path>
              </a:pathLst>
            </a:custGeom>
            <a:blipFill>
              <a:blip r:embed="rId5">
                <a:grayscl/>
              </a:blip>
              <a:srcRect/>
              <a:stretch>
                <a:fillRect l="-25579" r="-25009"/>
              </a:stretch>
            </a:blipFill>
            <a:ln w="7600" cap="flat">
              <a:noFill/>
              <a:bevel/>
            </a:ln>
          </p:spPr>
        </p:sp>
        <p:sp>
          <p:nvSpPr>
            <p:cNvPr id="195" name="任意多边形 194"/>
            <p:cNvSpPr/>
            <p:nvPr/>
          </p:nvSpPr>
          <p:spPr>
            <a:xfrm>
              <a:off x="6428200" y="3946480"/>
              <a:ext cx="1458137" cy="1458137"/>
            </a:xfrm>
            <a:custGeom>
              <a:avLst/>
              <a:gdLst/>
              <a:ahLst/>
              <a:cxnLst/>
              <a:rect l="0" t="0" r="0" b="0"/>
              <a:pathLst>
                <a:path w="1184103" h="1184103">
                  <a:moveTo>
                    <a:pt x="0" y="592051"/>
                  </a:moveTo>
                  <a:cubicBezTo>
                    <a:pt x="0" y="265071"/>
                    <a:pt x="265071" y="0"/>
                    <a:pt x="592051" y="0"/>
                  </a:cubicBezTo>
                  <a:cubicBezTo>
                    <a:pt x="919030" y="0"/>
                    <a:pt x="1184103" y="265071"/>
                    <a:pt x="1184103" y="592051"/>
                  </a:cubicBezTo>
                  <a:cubicBezTo>
                    <a:pt x="1184103" y="919030"/>
                    <a:pt x="919030" y="1184103"/>
                    <a:pt x="592051" y="1184103"/>
                  </a:cubicBezTo>
                  <a:cubicBezTo>
                    <a:pt x="265071" y="1184103"/>
                    <a:pt x="0" y="919030"/>
                    <a:pt x="0" y="592051"/>
                  </a:cubicBezTo>
                  <a:close/>
                </a:path>
              </a:pathLst>
            </a:custGeom>
            <a:noFill/>
            <a:ln w="7600" cap="flat">
              <a:solidFill>
                <a:schemeClr val="bg1">
                  <a:lumMod val="75000"/>
                </a:schemeClr>
              </a:solidFill>
              <a:prstDash val="dash"/>
              <a:bevel/>
            </a:ln>
          </p:spPr>
        </p:sp>
        <p:sp>
          <p:nvSpPr>
            <p:cNvPr id="276" name="任意多边形 275"/>
            <p:cNvSpPr/>
            <p:nvPr/>
          </p:nvSpPr>
          <p:spPr>
            <a:xfrm>
              <a:off x="7337845" y="5373373"/>
              <a:ext cx="829136" cy="559835"/>
            </a:xfrm>
            <a:custGeom>
              <a:avLst/>
              <a:gdLst/>
              <a:ahLst/>
              <a:cxnLst/>
              <a:rect l="0" t="0" r="0" b="0"/>
              <a:pathLst>
                <a:path w="673313" h="454623">
                  <a:moveTo>
                    <a:pt x="0" y="9392"/>
                  </a:moveTo>
                  <a:cubicBezTo>
                    <a:pt x="147516" y="264897"/>
                    <a:pt x="344608" y="360835"/>
                    <a:pt x="566222" y="356177"/>
                  </a:cubicBezTo>
                  <a:lnTo>
                    <a:pt x="485515" y="454623"/>
                  </a:lnTo>
                  <a:lnTo>
                    <a:pt x="673313" y="346197"/>
                  </a:lnTo>
                  <a:lnTo>
                    <a:pt x="488330" y="249126"/>
                  </a:lnTo>
                  <a:lnTo>
                    <a:pt x="562748" y="335446"/>
                  </a:lnTo>
                  <a:cubicBezTo>
                    <a:pt x="284039" y="351093"/>
                    <a:pt x="103501" y="166119"/>
                    <a:pt x="16267" y="0"/>
                  </a:cubicBezTo>
                  <a:lnTo>
                    <a:pt x="0" y="939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600" cap="flat">
              <a:noFill/>
              <a:bevel/>
            </a:ln>
          </p:spPr>
        </p:sp>
        <p:sp>
          <p:nvSpPr>
            <p:cNvPr id="190" name="任意多边形 189"/>
            <p:cNvSpPr/>
            <p:nvPr/>
          </p:nvSpPr>
          <p:spPr>
            <a:xfrm>
              <a:off x="7935737" y="3046000"/>
              <a:ext cx="1346196" cy="1346196"/>
            </a:xfrm>
            <a:custGeom>
              <a:avLst/>
              <a:gdLst/>
              <a:ahLst/>
              <a:cxnLst/>
              <a:rect l="0" t="0" r="0" b="0"/>
              <a:pathLst>
                <a:path w="1093199" h="1093199">
                  <a:moveTo>
                    <a:pt x="0" y="546600"/>
                  </a:moveTo>
                  <a:cubicBezTo>
                    <a:pt x="0" y="244722"/>
                    <a:pt x="244722" y="0"/>
                    <a:pt x="546600" y="0"/>
                  </a:cubicBezTo>
                  <a:cubicBezTo>
                    <a:pt x="848479" y="0"/>
                    <a:pt x="1093199" y="244722"/>
                    <a:pt x="1093199" y="546600"/>
                  </a:cubicBezTo>
                  <a:cubicBezTo>
                    <a:pt x="1093199" y="848479"/>
                    <a:pt x="848479" y="1093199"/>
                    <a:pt x="546600" y="1093199"/>
                  </a:cubicBezTo>
                  <a:cubicBezTo>
                    <a:pt x="244722" y="1093199"/>
                    <a:pt x="0" y="848479"/>
                    <a:pt x="0" y="546600"/>
                  </a:cubicBezTo>
                  <a:close/>
                </a:path>
              </a:pathLst>
            </a:custGeom>
            <a:blipFill>
              <a:blip r:embed="rId6">
                <a:grayscl/>
              </a:blip>
              <a:srcRect/>
              <a:stretch>
                <a:fillRect l="-25265" r="-24793"/>
              </a:stretch>
            </a:blipFill>
            <a:ln w="7600" cap="flat">
              <a:noFill/>
              <a:bevel/>
            </a:ln>
          </p:spPr>
        </p:sp>
        <p:sp>
          <p:nvSpPr>
            <p:cNvPr id="196" name="任意多边形 195"/>
            <p:cNvSpPr/>
            <p:nvPr/>
          </p:nvSpPr>
          <p:spPr>
            <a:xfrm>
              <a:off x="7744703" y="2854966"/>
              <a:ext cx="1728262" cy="1728262"/>
            </a:xfrm>
            <a:custGeom>
              <a:avLst/>
              <a:gdLst/>
              <a:ahLst/>
              <a:cxnLst/>
              <a:rect l="0" t="0" r="0" b="0"/>
              <a:pathLst>
                <a:path w="1403462" h="1403462">
                  <a:moveTo>
                    <a:pt x="0" y="701732"/>
                  </a:moveTo>
                  <a:cubicBezTo>
                    <a:pt x="0" y="314176"/>
                    <a:pt x="314176" y="0"/>
                    <a:pt x="701732" y="0"/>
                  </a:cubicBezTo>
                  <a:cubicBezTo>
                    <a:pt x="1089285" y="0"/>
                    <a:pt x="1403462" y="314176"/>
                    <a:pt x="1403462" y="701732"/>
                  </a:cubicBezTo>
                  <a:cubicBezTo>
                    <a:pt x="1403462" y="1089285"/>
                    <a:pt x="1089285" y="1403462"/>
                    <a:pt x="701732" y="1403462"/>
                  </a:cubicBezTo>
                  <a:cubicBezTo>
                    <a:pt x="314176" y="1403462"/>
                    <a:pt x="0" y="1089285"/>
                    <a:pt x="0" y="701732"/>
                  </a:cubicBezTo>
                  <a:close/>
                </a:path>
              </a:pathLst>
            </a:custGeom>
            <a:noFill/>
            <a:ln w="7600" cap="flat">
              <a:solidFill>
                <a:schemeClr val="bg1">
                  <a:lumMod val="75000"/>
                </a:schemeClr>
              </a:solidFill>
              <a:prstDash val="dash"/>
              <a:bevel/>
            </a:ln>
          </p:spPr>
        </p:sp>
        <p:sp>
          <p:nvSpPr>
            <p:cNvPr id="277" name="任意多边形 276"/>
            <p:cNvSpPr/>
            <p:nvPr/>
          </p:nvSpPr>
          <p:spPr>
            <a:xfrm>
              <a:off x="9461029" y="2887360"/>
              <a:ext cx="690315" cy="693544"/>
            </a:xfrm>
            <a:custGeom>
              <a:avLst/>
              <a:gdLst/>
              <a:ahLst/>
              <a:cxnLst/>
              <a:rect l="0" t="0" r="0" b="0"/>
              <a:pathLst>
                <a:path w="560581" h="563203">
                  <a:moveTo>
                    <a:pt x="4861" y="563203"/>
                  </a:moveTo>
                  <a:cubicBezTo>
                    <a:pt x="289840" y="486843"/>
                    <a:pt x="433520" y="321295"/>
                    <a:pt x="486379" y="106025"/>
                  </a:cubicBezTo>
                  <a:lnTo>
                    <a:pt x="560581" y="209464"/>
                  </a:lnTo>
                  <a:lnTo>
                    <a:pt x="504455" y="0"/>
                  </a:lnTo>
                  <a:lnTo>
                    <a:pt x="362816" y="153556"/>
                  </a:lnTo>
                  <a:lnTo>
                    <a:pt x="465454" y="104015"/>
                  </a:lnTo>
                  <a:cubicBezTo>
                    <a:pt x="408435" y="377281"/>
                    <a:pt x="183037" y="503793"/>
                    <a:pt x="0" y="545059"/>
                  </a:cubicBezTo>
                  <a:lnTo>
                    <a:pt x="4861" y="56320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600" cap="flat">
              <a:noFill/>
              <a:bevel/>
            </a:ln>
          </p:spPr>
        </p:sp>
        <p:sp>
          <p:nvSpPr>
            <p:cNvPr id="264" name="任意多边形 263"/>
            <p:cNvSpPr/>
            <p:nvPr/>
          </p:nvSpPr>
          <p:spPr>
            <a:xfrm>
              <a:off x="2099522" y="4487454"/>
              <a:ext cx="773754" cy="510678"/>
            </a:xfrm>
            <a:custGeom>
              <a:avLst/>
              <a:gdLst/>
              <a:ahLst/>
              <a:cxnLst/>
              <a:rect l="0" t="0" r="0" b="0"/>
              <a:pathLst>
                <a:path w="628339" h="414704">
                  <a:moveTo>
                    <a:pt x="628339" y="0"/>
                  </a:moveTo>
                  <a:cubicBezTo>
                    <a:pt x="333306" y="0"/>
                    <a:pt x="151676" y="122719"/>
                    <a:pt x="44902" y="316971"/>
                  </a:cubicBezTo>
                  <a:lnTo>
                    <a:pt x="0" y="197852"/>
                  </a:lnTo>
                  <a:lnTo>
                    <a:pt x="0" y="414704"/>
                  </a:lnTo>
                  <a:lnTo>
                    <a:pt x="176557" y="303040"/>
                  </a:lnTo>
                  <a:lnTo>
                    <a:pt x="64593" y="324328"/>
                  </a:lnTo>
                  <a:cubicBezTo>
                    <a:pt x="190397" y="75134"/>
                    <a:pt x="440859" y="11270"/>
                    <a:pt x="628339" y="18783"/>
                  </a:cubicBezTo>
                  <a:lnTo>
                    <a:pt x="62833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600" cap="flat">
              <a:noFill/>
              <a:bevel/>
            </a:ln>
          </p:spPr>
        </p:sp>
        <p:sp>
          <p:nvSpPr>
            <p:cNvPr id="191" name="任意多边形 190"/>
            <p:cNvSpPr/>
            <p:nvPr/>
          </p:nvSpPr>
          <p:spPr>
            <a:xfrm>
              <a:off x="2847037" y="3819669"/>
              <a:ext cx="1062520" cy="1062520"/>
            </a:xfrm>
            <a:custGeom>
              <a:avLst/>
              <a:gdLst/>
              <a:ahLst/>
              <a:cxnLst/>
              <a:rect l="0" t="0" r="0" b="0"/>
              <a:pathLst>
                <a:path w="862836" h="862836">
                  <a:moveTo>
                    <a:pt x="0" y="431418"/>
                  </a:moveTo>
                  <a:cubicBezTo>
                    <a:pt x="0" y="193152"/>
                    <a:pt x="193152" y="0"/>
                    <a:pt x="431418" y="0"/>
                  </a:cubicBezTo>
                  <a:cubicBezTo>
                    <a:pt x="669683" y="0"/>
                    <a:pt x="862836" y="193152"/>
                    <a:pt x="862836" y="431418"/>
                  </a:cubicBezTo>
                  <a:cubicBezTo>
                    <a:pt x="862836" y="669683"/>
                    <a:pt x="669683" y="862836"/>
                    <a:pt x="431418" y="862836"/>
                  </a:cubicBezTo>
                  <a:cubicBezTo>
                    <a:pt x="193152" y="862836"/>
                    <a:pt x="0" y="669683"/>
                    <a:pt x="0" y="431418"/>
                  </a:cubicBezTo>
                  <a:close/>
                </a:path>
              </a:pathLst>
            </a:custGeom>
            <a:noFill/>
            <a:ln w="7600" cap="flat">
              <a:solidFill>
                <a:schemeClr val="bg1">
                  <a:lumMod val="75000"/>
                </a:schemeClr>
              </a:solidFill>
              <a:prstDash val="dash"/>
              <a:bevel/>
            </a:ln>
          </p:spPr>
        </p:sp>
        <p:sp>
          <p:nvSpPr>
            <p:cNvPr id="185" name="任意多边形 184"/>
            <p:cNvSpPr/>
            <p:nvPr/>
          </p:nvSpPr>
          <p:spPr>
            <a:xfrm>
              <a:off x="2989215" y="3961848"/>
              <a:ext cx="778162" cy="778162"/>
            </a:xfrm>
            <a:custGeom>
              <a:avLst/>
              <a:gdLst/>
              <a:ahLst/>
              <a:cxnLst/>
              <a:rect l="0" t="0" r="0" b="0"/>
              <a:pathLst>
                <a:path w="631919" h="631919">
                  <a:moveTo>
                    <a:pt x="0" y="315959"/>
                  </a:moveTo>
                  <a:cubicBezTo>
                    <a:pt x="0" y="141460"/>
                    <a:pt x="141460" y="0"/>
                    <a:pt x="315959" y="0"/>
                  </a:cubicBezTo>
                  <a:cubicBezTo>
                    <a:pt x="490459" y="0"/>
                    <a:pt x="631919" y="141460"/>
                    <a:pt x="631919" y="315959"/>
                  </a:cubicBezTo>
                  <a:cubicBezTo>
                    <a:pt x="631919" y="490459"/>
                    <a:pt x="490459" y="631919"/>
                    <a:pt x="315959" y="631919"/>
                  </a:cubicBezTo>
                  <a:cubicBezTo>
                    <a:pt x="141460" y="631919"/>
                    <a:pt x="0" y="490459"/>
                    <a:pt x="0" y="315959"/>
                  </a:cubicBezTo>
                  <a:close/>
                </a:path>
              </a:pathLst>
            </a:custGeom>
            <a:blipFill>
              <a:blip r:embed="rId7">
                <a:grayscl/>
              </a:blip>
              <a:srcRect/>
              <a:stretch>
                <a:fillRect l="-25439" r="-24620"/>
              </a:stretch>
            </a:blipFill>
            <a:ln w="7600" cap="flat">
              <a:noFill/>
              <a:bevel/>
            </a:ln>
          </p:spPr>
        </p:sp>
        <p:sp>
          <p:nvSpPr>
            <p:cNvPr id="187" name="任意多边形 186"/>
            <p:cNvSpPr/>
            <p:nvPr/>
          </p:nvSpPr>
          <p:spPr>
            <a:xfrm>
              <a:off x="5102637" y="4128117"/>
              <a:ext cx="790311" cy="790311"/>
            </a:xfrm>
            <a:custGeom>
              <a:avLst/>
              <a:gdLst/>
              <a:ahLst/>
              <a:cxnLst/>
              <a:rect l="0" t="0" r="0" b="0"/>
              <a:pathLst>
                <a:path w="641784" h="641784">
                  <a:moveTo>
                    <a:pt x="0" y="320893"/>
                  </a:moveTo>
                  <a:cubicBezTo>
                    <a:pt x="0" y="143669"/>
                    <a:pt x="143669" y="0"/>
                    <a:pt x="320893" y="0"/>
                  </a:cubicBezTo>
                  <a:cubicBezTo>
                    <a:pt x="498116" y="0"/>
                    <a:pt x="641784" y="143669"/>
                    <a:pt x="641784" y="320893"/>
                  </a:cubicBezTo>
                  <a:cubicBezTo>
                    <a:pt x="641784" y="498116"/>
                    <a:pt x="498116" y="641784"/>
                    <a:pt x="320893" y="641784"/>
                  </a:cubicBezTo>
                  <a:cubicBezTo>
                    <a:pt x="143669" y="641784"/>
                    <a:pt x="0" y="498116"/>
                    <a:pt x="0" y="320893"/>
                  </a:cubicBezTo>
                  <a:close/>
                </a:path>
              </a:pathLst>
            </a:custGeom>
            <a:noFill/>
            <a:ln w="70933" cap="flat">
              <a:solidFill>
                <a:schemeClr val="accent1"/>
              </a:solidFill>
              <a:bevel/>
            </a:ln>
          </p:spPr>
        </p:sp>
        <p:sp>
          <p:nvSpPr>
            <p:cNvPr id="193" name="任意多边形 192"/>
            <p:cNvSpPr/>
            <p:nvPr/>
          </p:nvSpPr>
          <p:spPr>
            <a:xfrm>
              <a:off x="4917361" y="3942840"/>
              <a:ext cx="1160862" cy="1160862"/>
            </a:xfrm>
            <a:custGeom>
              <a:avLst/>
              <a:gdLst/>
              <a:ahLst/>
              <a:cxnLst/>
              <a:rect l="0" t="0" r="0" b="0"/>
              <a:pathLst>
                <a:path w="942696" h="942696">
                  <a:moveTo>
                    <a:pt x="0" y="471349"/>
                  </a:moveTo>
                  <a:cubicBezTo>
                    <a:pt x="0" y="211031"/>
                    <a:pt x="211031" y="0"/>
                    <a:pt x="471349" y="0"/>
                  </a:cubicBezTo>
                  <a:cubicBezTo>
                    <a:pt x="731668" y="0"/>
                    <a:pt x="942696" y="211031"/>
                    <a:pt x="942696" y="471349"/>
                  </a:cubicBezTo>
                  <a:cubicBezTo>
                    <a:pt x="942696" y="731668"/>
                    <a:pt x="731668" y="942696"/>
                    <a:pt x="471349" y="942696"/>
                  </a:cubicBezTo>
                  <a:cubicBezTo>
                    <a:pt x="211031" y="942696"/>
                    <a:pt x="0" y="731668"/>
                    <a:pt x="0" y="471349"/>
                  </a:cubicBezTo>
                  <a:close/>
                </a:path>
              </a:pathLst>
            </a:custGeom>
            <a:noFill/>
            <a:ln w="7600" cap="flat">
              <a:solidFill>
                <a:schemeClr val="bg1">
                  <a:lumMod val="75000"/>
                </a:schemeClr>
              </a:solidFill>
              <a:prstDash val="dash"/>
              <a:bevel/>
            </a:ln>
          </p:spPr>
        </p:sp>
        <p:sp>
          <p:nvSpPr>
            <p:cNvPr id="274" name="任意多边形 273"/>
            <p:cNvSpPr/>
            <p:nvPr/>
          </p:nvSpPr>
          <p:spPr>
            <a:xfrm>
              <a:off x="5799580" y="4976475"/>
              <a:ext cx="231261" cy="925428"/>
            </a:xfrm>
            <a:custGeom>
              <a:avLst/>
              <a:gdLst/>
              <a:ahLst/>
              <a:cxnLst/>
              <a:rect l="0" t="0" r="0" b="0"/>
              <a:pathLst>
                <a:path w="187799" h="751508">
                  <a:moveTo>
                    <a:pt x="44975" y="0"/>
                  </a:moveTo>
                  <a:cubicBezTo>
                    <a:pt x="192491" y="255505"/>
                    <a:pt x="177029" y="474160"/>
                    <a:pt x="62188" y="663755"/>
                  </a:cubicBezTo>
                  <a:lnTo>
                    <a:pt x="187799" y="643082"/>
                  </a:lnTo>
                  <a:lnTo>
                    <a:pt x="0" y="751508"/>
                  </a:lnTo>
                  <a:lnTo>
                    <a:pt x="8425" y="542774"/>
                  </a:lnTo>
                  <a:lnTo>
                    <a:pt x="45971" y="650381"/>
                  </a:lnTo>
                  <a:cubicBezTo>
                    <a:pt x="198878" y="416835"/>
                    <a:pt x="128955" y="167997"/>
                    <a:pt x="28708" y="9391"/>
                  </a:cubicBezTo>
                  <a:lnTo>
                    <a:pt x="4497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600" cap="flat">
              <a:noFill/>
              <a:bevel/>
            </a:ln>
          </p:spPr>
        </p:sp>
        <p:sp>
          <p:nvSpPr>
            <p:cNvPr id="44" name="椭圆 1"/>
            <p:cNvSpPr/>
            <p:nvPr/>
          </p:nvSpPr>
          <p:spPr>
            <a:xfrm>
              <a:off x="5326557" y="4370443"/>
              <a:ext cx="329826" cy="305656"/>
            </a:xfrm>
            <a:custGeom>
              <a:avLst/>
              <a:gdLst>
                <a:gd name="T0" fmla="*/ 5404 w 6827"/>
                <a:gd name="T1" fmla="*/ 0 h 6336"/>
                <a:gd name="T2" fmla="*/ 1422 w 6827"/>
                <a:gd name="T3" fmla="*/ 0 h 6336"/>
                <a:gd name="T4" fmla="*/ 0 w 6827"/>
                <a:gd name="T5" fmla="*/ 1422 h 6336"/>
                <a:gd name="T6" fmla="*/ 0 w 6827"/>
                <a:gd name="T7" fmla="*/ 3698 h 6336"/>
                <a:gd name="T8" fmla="*/ 1422 w 6827"/>
                <a:gd name="T9" fmla="*/ 5120 h 6336"/>
                <a:gd name="T10" fmla="*/ 2276 w 6827"/>
                <a:gd name="T11" fmla="*/ 5120 h 6336"/>
                <a:gd name="T12" fmla="*/ 2560 w 6827"/>
                <a:gd name="T13" fmla="*/ 4836 h 6336"/>
                <a:gd name="T14" fmla="*/ 2276 w 6827"/>
                <a:gd name="T15" fmla="*/ 4551 h 6336"/>
                <a:gd name="T16" fmla="*/ 1422 w 6827"/>
                <a:gd name="T17" fmla="*/ 4551 h 6336"/>
                <a:gd name="T18" fmla="*/ 569 w 6827"/>
                <a:gd name="T19" fmla="*/ 3698 h 6336"/>
                <a:gd name="T20" fmla="*/ 569 w 6827"/>
                <a:gd name="T21" fmla="*/ 1422 h 6336"/>
                <a:gd name="T22" fmla="*/ 1422 w 6827"/>
                <a:gd name="T23" fmla="*/ 569 h 6336"/>
                <a:gd name="T24" fmla="*/ 5404 w 6827"/>
                <a:gd name="T25" fmla="*/ 569 h 6336"/>
                <a:gd name="T26" fmla="*/ 6258 w 6827"/>
                <a:gd name="T27" fmla="*/ 1422 h 6336"/>
                <a:gd name="T28" fmla="*/ 6258 w 6827"/>
                <a:gd name="T29" fmla="*/ 3698 h 6336"/>
                <a:gd name="T30" fmla="*/ 5404 w 6827"/>
                <a:gd name="T31" fmla="*/ 4551 h 6336"/>
                <a:gd name="T32" fmla="*/ 5404 w 6827"/>
                <a:gd name="T33" fmla="*/ 3698 h 6336"/>
                <a:gd name="T34" fmla="*/ 4962 w 6827"/>
                <a:gd name="T35" fmla="*/ 3461 h 6336"/>
                <a:gd name="T36" fmla="*/ 3256 w 6827"/>
                <a:gd name="T37" fmla="*/ 4599 h 6336"/>
                <a:gd name="T38" fmla="*/ 3256 w 6827"/>
                <a:gd name="T39" fmla="*/ 5072 h 6336"/>
                <a:gd name="T40" fmla="*/ 4962 w 6827"/>
                <a:gd name="T41" fmla="*/ 6210 h 6336"/>
                <a:gd name="T42" fmla="*/ 5404 w 6827"/>
                <a:gd name="T43" fmla="*/ 5974 h 6336"/>
                <a:gd name="T44" fmla="*/ 5404 w 6827"/>
                <a:gd name="T45" fmla="*/ 5120 h 6336"/>
                <a:gd name="T46" fmla="*/ 6827 w 6827"/>
                <a:gd name="T47" fmla="*/ 3698 h 6336"/>
                <a:gd name="T48" fmla="*/ 6827 w 6827"/>
                <a:gd name="T49" fmla="*/ 1422 h 6336"/>
                <a:gd name="T50" fmla="*/ 5404 w 6827"/>
                <a:gd name="T51" fmla="*/ 0 h 6336"/>
                <a:gd name="T52" fmla="*/ 4836 w 6827"/>
                <a:gd name="T53" fmla="*/ 5442 h 6336"/>
                <a:gd name="T54" fmla="*/ 3926 w 6827"/>
                <a:gd name="T55" fmla="*/ 4836 h 6336"/>
                <a:gd name="T56" fmla="*/ 4836 w 6827"/>
                <a:gd name="T57" fmla="*/ 4229 h 6336"/>
                <a:gd name="T58" fmla="*/ 4836 w 6827"/>
                <a:gd name="T59" fmla="*/ 5442 h 6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27" h="6336">
                  <a:moveTo>
                    <a:pt x="5404" y="0"/>
                  </a:moveTo>
                  <a:lnTo>
                    <a:pt x="1422" y="0"/>
                  </a:lnTo>
                  <a:cubicBezTo>
                    <a:pt x="637" y="0"/>
                    <a:pt x="0" y="637"/>
                    <a:pt x="0" y="1422"/>
                  </a:cubicBezTo>
                  <a:lnTo>
                    <a:pt x="0" y="3698"/>
                  </a:lnTo>
                  <a:cubicBezTo>
                    <a:pt x="0" y="4483"/>
                    <a:pt x="637" y="5120"/>
                    <a:pt x="1422" y="5120"/>
                  </a:cubicBezTo>
                  <a:lnTo>
                    <a:pt x="2276" y="5120"/>
                  </a:lnTo>
                  <a:cubicBezTo>
                    <a:pt x="2433" y="5120"/>
                    <a:pt x="2560" y="4993"/>
                    <a:pt x="2560" y="4836"/>
                  </a:cubicBezTo>
                  <a:cubicBezTo>
                    <a:pt x="2560" y="4679"/>
                    <a:pt x="2433" y="4551"/>
                    <a:pt x="2276" y="4551"/>
                  </a:cubicBezTo>
                  <a:lnTo>
                    <a:pt x="1422" y="4551"/>
                  </a:lnTo>
                  <a:cubicBezTo>
                    <a:pt x="951" y="4551"/>
                    <a:pt x="569" y="4169"/>
                    <a:pt x="569" y="3698"/>
                  </a:cubicBezTo>
                  <a:lnTo>
                    <a:pt x="569" y="1422"/>
                  </a:lnTo>
                  <a:cubicBezTo>
                    <a:pt x="569" y="951"/>
                    <a:pt x="951" y="569"/>
                    <a:pt x="1422" y="569"/>
                  </a:cubicBezTo>
                  <a:lnTo>
                    <a:pt x="5404" y="569"/>
                  </a:lnTo>
                  <a:cubicBezTo>
                    <a:pt x="5876" y="569"/>
                    <a:pt x="6258" y="951"/>
                    <a:pt x="6258" y="1422"/>
                  </a:cubicBezTo>
                  <a:lnTo>
                    <a:pt x="6258" y="3698"/>
                  </a:lnTo>
                  <a:cubicBezTo>
                    <a:pt x="6258" y="4169"/>
                    <a:pt x="5876" y="4551"/>
                    <a:pt x="5404" y="4551"/>
                  </a:cubicBezTo>
                  <a:lnTo>
                    <a:pt x="5404" y="3698"/>
                  </a:lnTo>
                  <a:cubicBezTo>
                    <a:pt x="5404" y="3471"/>
                    <a:pt x="5151" y="3335"/>
                    <a:pt x="4962" y="3461"/>
                  </a:cubicBezTo>
                  <a:lnTo>
                    <a:pt x="3256" y="4599"/>
                  </a:lnTo>
                  <a:cubicBezTo>
                    <a:pt x="3087" y="4712"/>
                    <a:pt x="3087" y="4960"/>
                    <a:pt x="3256" y="5072"/>
                  </a:cubicBezTo>
                  <a:lnTo>
                    <a:pt x="4962" y="6210"/>
                  </a:lnTo>
                  <a:cubicBezTo>
                    <a:pt x="5151" y="6336"/>
                    <a:pt x="5404" y="6201"/>
                    <a:pt x="5404" y="5974"/>
                  </a:cubicBezTo>
                  <a:lnTo>
                    <a:pt x="5404" y="5120"/>
                  </a:lnTo>
                  <a:cubicBezTo>
                    <a:pt x="6190" y="5120"/>
                    <a:pt x="6827" y="4483"/>
                    <a:pt x="6827" y="3698"/>
                  </a:cubicBezTo>
                  <a:lnTo>
                    <a:pt x="6827" y="1422"/>
                  </a:lnTo>
                  <a:cubicBezTo>
                    <a:pt x="6827" y="637"/>
                    <a:pt x="6190" y="0"/>
                    <a:pt x="5404" y="0"/>
                  </a:cubicBezTo>
                  <a:close/>
                  <a:moveTo>
                    <a:pt x="4836" y="5442"/>
                  </a:moveTo>
                  <a:lnTo>
                    <a:pt x="3926" y="4836"/>
                  </a:lnTo>
                  <a:lnTo>
                    <a:pt x="4836" y="4229"/>
                  </a:lnTo>
                  <a:lnTo>
                    <a:pt x="4836" y="544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6" name="Group 8"/>
          <p:cNvGrpSpPr>
            <a:grpSpLocks noChangeAspect="1"/>
          </p:cNvGrpSpPr>
          <p:nvPr/>
        </p:nvGrpSpPr>
        <p:grpSpPr bwMode="auto">
          <a:xfrm>
            <a:off x="560042" y="447040"/>
            <a:ext cx="546900" cy="498286"/>
            <a:chOff x="185" y="-402"/>
            <a:chExt cx="810" cy="738"/>
          </a:xfrm>
        </p:grpSpPr>
        <p:sp>
          <p:nvSpPr>
            <p:cNvPr id="47" name="Freeform 9"/>
            <p:cNvSpPr/>
            <p:nvPr/>
          </p:nvSpPr>
          <p:spPr bwMode="auto">
            <a:xfrm>
              <a:off x="185" y="-402"/>
              <a:ext cx="810" cy="738"/>
            </a:xfrm>
            <a:custGeom>
              <a:avLst/>
              <a:gdLst>
                <a:gd name="T0" fmla="*/ 810 w 810"/>
                <a:gd name="T1" fmla="*/ 369 h 738"/>
                <a:gd name="T2" fmla="*/ 540 w 810"/>
                <a:gd name="T3" fmla="*/ 738 h 738"/>
                <a:gd name="T4" fmla="*/ 0 w 810"/>
                <a:gd name="T5" fmla="*/ 0 h 738"/>
                <a:gd name="T6" fmla="*/ 540 w 810"/>
                <a:gd name="T7" fmla="*/ 0 h 738"/>
                <a:gd name="T8" fmla="*/ 810 w 810"/>
                <a:gd name="T9" fmla="*/ 369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0" h="738">
                  <a:moveTo>
                    <a:pt x="810" y="369"/>
                  </a:moveTo>
                  <a:lnTo>
                    <a:pt x="540" y="738"/>
                  </a:lnTo>
                  <a:lnTo>
                    <a:pt x="0" y="0"/>
                  </a:lnTo>
                  <a:lnTo>
                    <a:pt x="540" y="0"/>
                  </a:lnTo>
                  <a:lnTo>
                    <a:pt x="810" y="369"/>
                  </a:lnTo>
                  <a:close/>
                </a:path>
              </a:pathLst>
            </a:custGeom>
            <a:solidFill>
              <a:srgbClr val="F76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0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  <a:gd name="T6" fmla="*/ 270 w 524"/>
                <a:gd name="T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F8A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1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232503" y="359508"/>
            <a:ext cx="5061857" cy="698750"/>
            <a:chOff x="6096000" y="2061026"/>
            <a:chExt cx="5061857" cy="698750"/>
          </a:xfrm>
        </p:grpSpPr>
        <p:sp>
          <p:nvSpPr>
            <p:cNvPr id="51" name="文本框 50"/>
            <p:cNvSpPr txBox="1"/>
            <p:nvPr/>
          </p:nvSpPr>
          <p:spPr>
            <a:xfrm>
              <a:off x="6096000" y="2061026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gradFill>
                    <a:gsLst>
                      <a:gs pos="50000">
                        <a:schemeClr val="accent1"/>
                      </a:gs>
                      <a:gs pos="50000">
                        <a:schemeClr val="accent2"/>
                      </a:gs>
                    </a:gsLst>
                    <a:lin ang="5400000" scaled="1"/>
                  </a:gradFill>
                </a:rPr>
                <a:t>工作汇报概述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096000" y="2482777"/>
              <a:ext cx="50618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73283" y="1919840"/>
            <a:ext cx="4303239" cy="1683439"/>
            <a:chOff x="1373283" y="1919840"/>
            <a:chExt cx="4303239" cy="1683439"/>
          </a:xfrm>
        </p:grpSpPr>
        <p:grpSp>
          <p:nvGrpSpPr>
            <p:cNvPr id="3" name="组合 2"/>
            <p:cNvGrpSpPr/>
            <p:nvPr/>
          </p:nvGrpSpPr>
          <p:grpSpPr>
            <a:xfrm>
              <a:off x="1373283" y="1921064"/>
              <a:ext cx="4303239" cy="1682215"/>
              <a:chOff x="1300855" y="2328470"/>
              <a:chExt cx="4303239" cy="1682215"/>
            </a:xfrm>
          </p:grpSpPr>
          <p:sp>
            <p:nvSpPr>
              <p:cNvPr id="6" name="圆角矩形 227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solidFill>
                <a:srgbClr val="F7F7F7"/>
              </a:solidFill>
              <a:ln w="9525" cap="flat">
                <a:solidFill>
                  <a:schemeClr val="bg1">
                    <a:lumMod val="75000"/>
                  </a:schemeClr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endParaRPr sz="910" dirty="0">
                  <a:solidFill>
                    <a:srgbClr val="3E3938"/>
                  </a:solidFill>
                  <a:latin typeface="Calibri" panose="020F0502020204030204"/>
                </a:endParaRPr>
              </a:p>
            </p:txBody>
          </p:sp>
          <p:sp>
            <p:nvSpPr>
              <p:cNvPr id="7" name="任意多边形 228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avLst/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ahLst/>
                <a:cxnLst/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gradFill>
                <a:gsLst>
                  <a:gs pos="50000">
                    <a:schemeClr val="accent1"/>
                  </a:gs>
                  <a:gs pos="50000">
                    <a:schemeClr val="accent2"/>
                  </a:gs>
                </a:gsLst>
                <a:lin ang="5400000" scaled="1"/>
              </a:gradFill>
              <a:ln w="15200" cap="flat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endParaRPr sz="1065" b="1" dirty="0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751949" y="1919840"/>
              <a:ext cx="2057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21176" y="2459646"/>
              <a:ext cx="3607451" cy="9694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presentation and make it film to be used in a wider field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73283" y="4003361"/>
            <a:ext cx="4303239" cy="1682215"/>
            <a:chOff x="1373283" y="4003361"/>
            <a:chExt cx="4303239" cy="1682215"/>
          </a:xfrm>
        </p:grpSpPr>
        <p:grpSp>
          <p:nvGrpSpPr>
            <p:cNvPr id="9" name="组合 8"/>
            <p:cNvGrpSpPr/>
            <p:nvPr/>
          </p:nvGrpSpPr>
          <p:grpSpPr>
            <a:xfrm>
              <a:off x="1373283" y="4003361"/>
              <a:ext cx="4303239" cy="1682215"/>
              <a:chOff x="1300855" y="2328470"/>
              <a:chExt cx="4303239" cy="1682215"/>
            </a:xfrm>
          </p:grpSpPr>
          <p:sp>
            <p:nvSpPr>
              <p:cNvPr id="12" name="圆角矩形 30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solidFill>
                <a:srgbClr val="F7F7F7"/>
              </a:solidFill>
              <a:ln w="9525" cap="flat">
                <a:solidFill>
                  <a:schemeClr val="bg1">
                    <a:lumMod val="75000"/>
                  </a:schemeClr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endParaRPr sz="910" dirty="0">
                  <a:solidFill>
                    <a:srgbClr val="3E3938"/>
                  </a:solidFill>
                  <a:latin typeface="Calibri" panose="020F0502020204030204"/>
                </a:endParaRPr>
              </a:p>
            </p:txBody>
          </p:sp>
          <p:sp>
            <p:nvSpPr>
              <p:cNvPr id="13" name="任意多边形 31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avLst/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ahLst/>
                <a:cxnLst/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gradFill>
                <a:gsLst>
                  <a:gs pos="50000">
                    <a:schemeClr val="accent1"/>
                  </a:gs>
                  <a:gs pos="50000">
                    <a:schemeClr val="accent2"/>
                  </a:gs>
                </a:gsLst>
                <a:lin ang="5400000" scaled="1"/>
              </a:gradFill>
              <a:ln w="15200" cap="flat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/>
                <a:endParaRPr sz="1065" b="1" dirty="0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751949" y="4003361"/>
              <a:ext cx="2057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721176" y="4522706"/>
              <a:ext cx="3607451" cy="9694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presentation and make it film to be used in a wider field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61330" y="1919840"/>
            <a:ext cx="4303239" cy="1683439"/>
            <a:chOff x="6461330" y="1919840"/>
            <a:chExt cx="4303239" cy="1683439"/>
          </a:xfrm>
        </p:grpSpPr>
        <p:grpSp>
          <p:nvGrpSpPr>
            <p:cNvPr id="15" name="组合 14"/>
            <p:cNvGrpSpPr/>
            <p:nvPr/>
          </p:nvGrpSpPr>
          <p:grpSpPr>
            <a:xfrm>
              <a:off x="6461330" y="1921064"/>
              <a:ext cx="4303239" cy="1682215"/>
              <a:chOff x="1300855" y="2328470"/>
              <a:chExt cx="4303239" cy="1682215"/>
            </a:xfrm>
          </p:grpSpPr>
          <p:sp>
            <p:nvSpPr>
              <p:cNvPr id="18" name="圆角矩形 33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solidFill>
                <a:srgbClr val="F7F7F7"/>
              </a:solidFill>
              <a:ln w="9525" cap="flat">
                <a:solidFill>
                  <a:schemeClr val="bg1">
                    <a:lumMod val="75000"/>
                  </a:schemeClr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endParaRPr sz="910" dirty="0">
                  <a:solidFill>
                    <a:srgbClr val="3E3938"/>
                  </a:solidFill>
                  <a:latin typeface="Calibri" panose="020F0502020204030204"/>
                </a:endParaRPr>
              </a:p>
            </p:txBody>
          </p:sp>
          <p:sp>
            <p:nvSpPr>
              <p:cNvPr id="19" name="任意多边形 34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avLst/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ahLst/>
                <a:cxnLst/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gradFill>
                <a:gsLst>
                  <a:gs pos="50000">
                    <a:schemeClr val="accent1"/>
                  </a:gs>
                  <a:gs pos="50000">
                    <a:schemeClr val="accent2"/>
                  </a:gs>
                </a:gsLst>
                <a:lin ang="5400000" scaled="1"/>
              </a:gradFill>
              <a:ln w="15200" cap="flat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/>
                <a:endParaRPr sz="1065" b="1" dirty="0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6839996" y="1919840"/>
              <a:ext cx="2057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39996" y="2459646"/>
              <a:ext cx="3607451" cy="9694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presentation and make it film to be used in a wider field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461330" y="4003361"/>
            <a:ext cx="4303239" cy="1682215"/>
            <a:chOff x="6461330" y="4003361"/>
            <a:chExt cx="4303239" cy="1682215"/>
          </a:xfrm>
        </p:grpSpPr>
        <p:grpSp>
          <p:nvGrpSpPr>
            <p:cNvPr id="21" name="组合 20"/>
            <p:cNvGrpSpPr/>
            <p:nvPr/>
          </p:nvGrpSpPr>
          <p:grpSpPr>
            <a:xfrm>
              <a:off x="6461330" y="4003361"/>
              <a:ext cx="4303239" cy="1682215"/>
              <a:chOff x="1300855" y="2328470"/>
              <a:chExt cx="4303239" cy="1682215"/>
            </a:xfrm>
          </p:grpSpPr>
          <p:sp>
            <p:nvSpPr>
              <p:cNvPr id="24" name="圆角矩形 36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solidFill>
                <a:srgbClr val="F7F7F7"/>
              </a:solidFill>
              <a:ln w="9525" cap="flat">
                <a:solidFill>
                  <a:schemeClr val="bg1">
                    <a:lumMod val="75000"/>
                  </a:schemeClr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endParaRPr sz="910" dirty="0">
                  <a:solidFill>
                    <a:srgbClr val="3E3938"/>
                  </a:solidFill>
                  <a:latin typeface="Calibri" panose="020F0502020204030204"/>
                </a:endParaRPr>
              </a:p>
            </p:txBody>
          </p:sp>
          <p:sp>
            <p:nvSpPr>
              <p:cNvPr id="25" name="任意多边形 37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avLst/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ahLst/>
                <a:cxnLst/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gradFill>
                <a:gsLst>
                  <a:gs pos="50000">
                    <a:schemeClr val="accent1"/>
                  </a:gs>
                  <a:gs pos="50000">
                    <a:schemeClr val="accent2"/>
                  </a:gs>
                </a:gsLst>
                <a:lin ang="5400000" scaled="1"/>
              </a:gradFill>
              <a:ln w="15200" cap="flat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/>
                <a:endParaRPr sz="1065" b="1" dirty="0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6839996" y="4003361"/>
              <a:ext cx="2057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839996" y="4522706"/>
              <a:ext cx="3607451" cy="9694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presentation and make it film to be used in a wider field</a:t>
              </a:r>
            </a:p>
          </p:txBody>
        </p:sp>
      </p:grpSp>
      <p:grpSp>
        <p:nvGrpSpPr>
          <p:cNvPr id="26" name="Group 8"/>
          <p:cNvGrpSpPr>
            <a:grpSpLocks noChangeAspect="1"/>
          </p:cNvGrpSpPr>
          <p:nvPr/>
        </p:nvGrpSpPr>
        <p:grpSpPr bwMode="auto">
          <a:xfrm>
            <a:off x="560042" y="447040"/>
            <a:ext cx="546900" cy="498286"/>
            <a:chOff x="185" y="-402"/>
            <a:chExt cx="810" cy="738"/>
          </a:xfrm>
        </p:grpSpPr>
        <p:sp>
          <p:nvSpPr>
            <p:cNvPr id="27" name="Freeform 9"/>
            <p:cNvSpPr/>
            <p:nvPr/>
          </p:nvSpPr>
          <p:spPr bwMode="auto">
            <a:xfrm>
              <a:off x="185" y="-402"/>
              <a:ext cx="810" cy="738"/>
            </a:xfrm>
            <a:custGeom>
              <a:avLst/>
              <a:gdLst>
                <a:gd name="T0" fmla="*/ 810 w 810"/>
                <a:gd name="T1" fmla="*/ 369 h 738"/>
                <a:gd name="T2" fmla="*/ 540 w 810"/>
                <a:gd name="T3" fmla="*/ 738 h 738"/>
                <a:gd name="T4" fmla="*/ 0 w 810"/>
                <a:gd name="T5" fmla="*/ 0 h 738"/>
                <a:gd name="T6" fmla="*/ 540 w 810"/>
                <a:gd name="T7" fmla="*/ 0 h 738"/>
                <a:gd name="T8" fmla="*/ 810 w 810"/>
                <a:gd name="T9" fmla="*/ 369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0" h="738">
                  <a:moveTo>
                    <a:pt x="810" y="369"/>
                  </a:moveTo>
                  <a:lnTo>
                    <a:pt x="540" y="738"/>
                  </a:lnTo>
                  <a:lnTo>
                    <a:pt x="0" y="0"/>
                  </a:lnTo>
                  <a:lnTo>
                    <a:pt x="540" y="0"/>
                  </a:lnTo>
                  <a:lnTo>
                    <a:pt x="810" y="369"/>
                  </a:lnTo>
                  <a:close/>
                </a:path>
              </a:pathLst>
            </a:custGeom>
            <a:solidFill>
              <a:srgbClr val="F76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0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  <a:gd name="T6" fmla="*/ 270 w 524"/>
                <a:gd name="T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F8A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1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232503" y="359508"/>
            <a:ext cx="5061857" cy="698750"/>
            <a:chOff x="6096000" y="2061026"/>
            <a:chExt cx="5061857" cy="698750"/>
          </a:xfrm>
        </p:grpSpPr>
        <p:sp>
          <p:nvSpPr>
            <p:cNvPr id="31" name="文本框 30"/>
            <p:cNvSpPr txBox="1"/>
            <p:nvPr/>
          </p:nvSpPr>
          <p:spPr>
            <a:xfrm>
              <a:off x="6096000" y="2061026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gradFill>
                    <a:gsLst>
                      <a:gs pos="50000">
                        <a:schemeClr val="accent1"/>
                      </a:gs>
                      <a:gs pos="50000">
                        <a:schemeClr val="accent2"/>
                      </a:gs>
                    </a:gsLst>
                    <a:lin ang="5400000" scaled="1"/>
                  </a:gradFill>
                </a:rPr>
                <a:t>工作汇报概述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096000" y="2482777"/>
              <a:ext cx="50618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5727160" y="2102700"/>
            <a:ext cx="300294" cy="300294"/>
          </a:xfrm>
          <a:custGeom>
            <a:avLst/>
            <a:gdLst/>
            <a:ahLst/>
            <a:cxnLst/>
            <a:rect l="0" t="0" r="0" b="0"/>
            <a:pathLst>
              <a:path w="173288" h="173288">
                <a:moveTo>
                  <a:pt x="0" y="0"/>
                </a:moveTo>
                <a:lnTo>
                  <a:pt x="173288" y="0"/>
                </a:lnTo>
                <a:lnTo>
                  <a:pt x="173288" y="173288"/>
                </a:lnTo>
                <a:lnTo>
                  <a:pt x="0" y="1732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7600" cap="flat">
            <a:noFill/>
            <a:bevel/>
          </a:ln>
        </p:spPr>
      </p:sp>
      <p:sp>
        <p:nvSpPr>
          <p:cNvPr id="3" name="任意多边形 2"/>
          <p:cNvSpPr/>
          <p:nvPr/>
        </p:nvSpPr>
        <p:spPr>
          <a:xfrm>
            <a:off x="5727160" y="3022163"/>
            <a:ext cx="300294" cy="300294"/>
          </a:xfrm>
          <a:custGeom>
            <a:avLst/>
            <a:gdLst/>
            <a:ahLst/>
            <a:cxnLst/>
            <a:rect l="0" t="0" r="0" b="0"/>
            <a:pathLst>
              <a:path w="173288" h="173288">
                <a:moveTo>
                  <a:pt x="0" y="0"/>
                </a:moveTo>
                <a:lnTo>
                  <a:pt x="173288" y="0"/>
                </a:lnTo>
                <a:lnTo>
                  <a:pt x="173288" y="173288"/>
                </a:lnTo>
                <a:lnTo>
                  <a:pt x="0" y="1732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7600" cap="flat">
            <a:noFill/>
            <a:bevel/>
          </a:ln>
        </p:spPr>
      </p:sp>
      <p:sp>
        <p:nvSpPr>
          <p:cNvPr id="4" name="任意多边形 3"/>
          <p:cNvSpPr/>
          <p:nvPr/>
        </p:nvSpPr>
        <p:spPr>
          <a:xfrm>
            <a:off x="5727160" y="3941627"/>
            <a:ext cx="300294" cy="300294"/>
          </a:xfrm>
          <a:custGeom>
            <a:avLst/>
            <a:gdLst/>
            <a:ahLst/>
            <a:cxnLst/>
            <a:rect l="0" t="0" r="0" b="0"/>
            <a:pathLst>
              <a:path w="173288" h="173288">
                <a:moveTo>
                  <a:pt x="0" y="0"/>
                </a:moveTo>
                <a:lnTo>
                  <a:pt x="173288" y="0"/>
                </a:lnTo>
                <a:lnTo>
                  <a:pt x="173288" y="173288"/>
                </a:lnTo>
                <a:lnTo>
                  <a:pt x="0" y="1732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7600" cap="flat">
            <a:noFill/>
            <a:bevel/>
          </a:ln>
        </p:spPr>
      </p:sp>
      <p:sp>
        <p:nvSpPr>
          <p:cNvPr id="5" name="任意多边形 4"/>
          <p:cNvSpPr/>
          <p:nvPr/>
        </p:nvSpPr>
        <p:spPr>
          <a:xfrm>
            <a:off x="5727160" y="4861090"/>
            <a:ext cx="300294" cy="300294"/>
          </a:xfrm>
          <a:custGeom>
            <a:avLst/>
            <a:gdLst/>
            <a:ahLst/>
            <a:cxnLst/>
            <a:rect l="0" t="0" r="0" b="0"/>
            <a:pathLst>
              <a:path w="173288" h="173288">
                <a:moveTo>
                  <a:pt x="0" y="0"/>
                </a:moveTo>
                <a:lnTo>
                  <a:pt x="173288" y="0"/>
                </a:lnTo>
                <a:lnTo>
                  <a:pt x="173288" y="173288"/>
                </a:lnTo>
                <a:lnTo>
                  <a:pt x="0" y="1732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7600" cap="flat">
            <a:noFill/>
            <a:bevel/>
          </a:ln>
        </p:spPr>
      </p:sp>
      <p:grpSp>
        <p:nvGrpSpPr>
          <p:cNvPr id="21" name="组合 20"/>
          <p:cNvGrpSpPr/>
          <p:nvPr/>
        </p:nvGrpSpPr>
        <p:grpSpPr>
          <a:xfrm>
            <a:off x="6227633" y="2052471"/>
            <a:ext cx="4585509" cy="781752"/>
            <a:chOff x="3624779" y="2412339"/>
            <a:chExt cx="4585509" cy="781752"/>
          </a:xfrm>
        </p:grpSpPr>
        <p:sp>
          <p:nvSpPr>
            <p:cNvPr id="23" name="文本框 2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624779" y="2750893"/>
              <a:ext cx="4585509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227633" y="2971934"/>
            <a:ext cx="4585509" cy="781752"/>
            <a:chOff x="3624779" y="2412339"/>
            <a:chExt cx="4585509" cy="781752"/>
          </a:xfrm>
        </p:grpSpPr>
        <p:sp>
          <p:nvSpPr>
            <p:cNvPr id="26" name="文本框 25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624779" y="2750893"/>
              <a:ext cx="4585509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227633" y="3891397"/>
            <a:ext cx="4585509" cy="781752"/>
            <a:chOff x="3624779" y="2412339"/>
            <a:chExt cx="4585509" cy="781752"/>
          </a:xfrm>
        </p:grpSpPr>
        <p:sp>
          <p:nvSpPr>
            <p:cNvPr id="29" name="文本框 28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624779" y="2750893"/>
              <a:ext cx="4585509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227633" y="4810861"/>
            <a:ext cx="4585509" cy="781752"/>
            <a:chOff x="3624779" y="2412339"/>
            <a:chExt cx="4585509" cy="781752"/>
          </a:xfrm>
        </p:grpSpPr>
        <p:sp>
          <p:nvSpPr>
            <p:cNvPr id="32" name="文本框 31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624779" y="2750893"/>
              <a:ext cx="4585509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sp>
        <p:nvSpPr>
          <p:cNvPr id="47" name="任意多边形: 形状 46"/>
          <p:cNvSpPr/>
          <p:nvPr/>
        </p:nvSpPr>
        <p:spPr>
          <a:xfrm>
            <a:off x="1299755" y="1848382"/>
            <a:ext cx="3878154" cy="3881961"/>
          </a:xfrm>
          <a:custGeom>
            <a:avLst/>
            <a:gdLst>
              <a:gd name="connsiteX0" fmla="*/ 1939250 w 3878154"/>
              <a:gd name="connsiteY0" fmla="*/ 1266448 h 3881961"/>
              <a:gd name="connsiteX1" fmla="*/ 2622467 w 3878154"/>
              <a:gd name="connsiteY1" fmla="*/ 1933144 h 3881961"/>
              <a:gd name="connsiteX2" fmla="*/ 2587533 w 3878154"/>
              <a:gd name="connsiteY2" fmla="*/ 1934000 h 3881961"/>
              <a:gd name="connsiteX3" fmla="*/ 2622467 w 3878154"/>
              <a:gd name="connsiteY3" fmla="*/ 1933146 h 3881961"/>
              <a:gd name="connsiteX4" fmla="*/ 2622671 w 3878154"/>
              <a:gd name="connsiteY4" fmla="*/ 1949869 h 3881961"/>
              <a:gd name="connsiteX5" fmla="*/ 1939250 w 3878154"/>
              <a:gd name="connsiteY5" fmla="*/ 2633290 h 3881961"/>
              <a:gd name="connsiteX6" fmla="*/ 1939247 w 3878154"/>
              <a:gd name="connsiteY6" fmla="*/ 2633290 h 3881961"/>
              <a:gd name="connsiteX7" fmla="*/ 1939247 w 3878154"/>
              <a:gd name="connsiteY7" fmla="*/ 2633285 h 3881961"/>
              <a:gd name="connsiteX8" fmla="*/ 1801517 w 3878154"/>
              <a:gd name="connsiteY8" fmla="*/ 2619403 h 3881961"/>
              <a:gd name="connsiteX9" fmla="*/ 1255829 w 3878154"/>
              <a:gd name="connsiteY9" fmla="*/ 1949869 h 3881961"/>
              <a:gd name="connsiteX10" fmla="*/ 1939250 w 3878154"/>
              <a:gd name="connsiteY10" fmla="*/ 1266448 h 3881961"/>
              <a:gd name="connsiteX11" fmla="*/ 1939250 w 3878154"/>
              <a:gd name="connsiteY11" fmla="*/ 1334790 h 3881961"/>
              <a:gd name="connsiteX12" fmla="*/ 1324171 w 3878154"/>
              <a:gd name="connsiteY12" fmla="*/ 1949869 h 3881961"/>
              <a:gd name="connsiteX13" fmla="*/ 1939250 w 3878154"/>
              <a:gd name="connsiteY13" fmla="*/ 2564949 h 3881961"/>
              <a:gd name="connsiteX14" fmla="*/ 1939250 w 3878154"/>
              <a:gd name="connsiteY14" fmla="*/ 2564951 h 3881961"/>
              <a:gd name="connsiteX15" fmla="*/ 2554330 w 3878154"/>
              <a:gd name="connsiteY15" fmla="*/ 1949869 h 3881961"/>
              <a:gd name="connsiteX16" fmla="*/ 2554146 w 3878154"/>
              <a:gd name="connsiteY16" fmla="*/ 1934818 h 3881961"/>
              <a:gd name="connsiteX17" fmla="*/ 2554143 w 3878154"/>
              <a:gd name="connsiteY17" fmla="*/ 1934818 h 3881961"/>
              <a:gd name="connsiteX18" fmla="*/ 1939253 w 3878154"/>
              <a:gd name="connsiteY18" fmla="*/ 1334790 h 3881961"/>
              <a:gd name="connsiteX19" fmla="*/ 1934692 w 3878154"/>
              <a:gd name="connsiteY19" fmla="*/ 1006225 h 3881961"/>
              <a:gd name="connsiteX20" fmla="*/ 1924520 w 3878154"/>
              <a:gd name="connsiteY20" fmla="*/ 1006391 h 3881961"/>
              <a:gd name="connsiteX21" fmla="*/ 1302201 w 3878154"/>
              <a:gd name="connsiteY21" fmla="*/ 1268833 h 3881961"/>
              <a:gd name="connsiteX22" fmla="*/ 1007073 w 3878154"/>
              <a:gd name="connsiteY22" fmla="*/ 1944711 h 3881961"/>
              <a:gd name="connsiteX23" fmla="*/ 704266 w 3878154"/>
              <a:gd name="connsiteY23" fmla="*/ 1944711 h 3881961"/>
              <a:gd name="connsiteX24" fmla="*/ 703290 w 3878154"/>
              <a:gd name="connsiteY24" fmla="*/ 1945896 h 3881961"/>
              <a:gd name="connsiteX25" fmla="*/ 1007751 w 3878154"/>
              <a:gd name="connsiteY25" fmla="*/ 1945896 h 3881961"/>
              <a:gd name="connsiteX26" fmla="*/ 1269653 w 3878154"/>
              <a:gd name="connsiteY26" fmla="*/ 2582220 h 3881961"/>
              <a:gd name="connsiteX27" fmla="*/ 1939001 w 3878154"/>
              <a:gd name="connsiteY27" fmla="*/ 2876651 h 3881961"/>
              <a:gd name="connsiteX28" fmla="*/ 1942330 w 3878154"/>
              <a:gd name="connsiteY28" fmla="*/ 2876703 h 3881961"/>
              <a:gd name="connsiteX29" fmla="*/ 1942330 w 3878154"/>
              <a:gd name="connsiteY29" fmla="*/ 2875723 h 3881961"/>
              <a:gd name="connsiteX30" fmla="*/ 2578654 w 3878154"/>
              <a:gd name="connsiteY30" fmla="*/ 2613128 h 3881961"/>
              <a:gd name="connsiteX31" fmla="*/ 2873160 w 3878154"/>
              <a:gd name="connsiteY31" fmla="*/ 1937251 h 3881961"/>
              <a:gd name="connsiteX32" fmla="*/ 3175236 w 3878154"/>
              <a:gd name="connsiteY32" fmla="*/ 1937251 h 3881961"/>
              <a:gd name="connsiteX33" fmla="*/ 3175484 w 3878154"/>
              <a:gd name="connsiteY33" fmla="*/ 1936950 h 3881961"/>
              <a:gd name="connsiteX34" fmla="*/ 2870529 w 3878154"/>
              <a:gd name="connsiteY34" fmla="*/ 1936950 h 3881961"/>
              <a:gd name="connsiteX35" fmla="*/ 2608553 w 3878154"/>
              <a:gd name="connsiteY35" fmla="*/ 1301059 h 3881961"/>
              <a:gd name="connsiteX36" fmla="*/ 1934692 w 3878154"/>
              <a:gd name="connsiteY36" fmla="*/ 1006564 h 3881961"/>
              <a:gd name="connsiteX37" fmla="*/ 1906064 w 3878154"/>
              <a:gd name="connsiteY37" fmla="*/ 60 h 3881961"/>
              <a:gd name="connsiteX38" fmla="*/ 1939813 w 3878154"/>
              <a:gd name="connsiteY38" fmla="*/ 378 h 3881961"/>
              <a:gd name="connsiteX39" fmla="*/ 1939813 w 3878154"/>
              <a:gd name="connsiteY39" fmla="*/ 2668 h 3881961"/>
              <a:gd name="connsiteX40" fmla="*/ 1942777 w 3878154"/>
              <a:gd name="connsiteY40" fmla="*/ 2521 h 3881961"/>
              <a:gd name="connsiteX41" fmla="*/ 3286779 w 3878154"/>
              <a:gd name="connsiteY41" fmla="*/ 566272 h 3881961"/>
              <a:gd name="connsiteX42" fmla="*/ 3873591 w 3878154"/>
              <a:gd name="connsiteY42" fmla="*/ 1936950 h 3881961"/>
              <a:gd name="connsiteX43" fmla="*/ 3533457 w 3878154"/>
              <a:gd name="connsiteY43" fmla="*/ 1936950 h 3881961"/>
              <a:gd name="connsiteX44" fmla="*/ 3533705 w 3878154"/>
              <a:gd name="connsiteY44" fmla="*/ 1937251 h 3881961"/>
              <a:gd name="connsiteX45" fmla="*/ 3877246 w 3878154"/>
              <a:gd name="connsiteY45" fmla="*/ 1937251 h 3881961"/>
              <a:gd name="connsiteX46" fmla="*/ 3313451 w 3878154"/>
              <a:gd name="connsiteY46" fmla="*/ 3292964 h 3881961"/>
              <a:gd name="connsiteX47" fmla="*/ 1942330 w 3878154"/>
              <a:gd name="connsiteY47" fmla="*/ 3881584 h 3881961"/>
              <a:gd name="connsiteX48" fmla="*/ 1942330 w 3878154"/>
              <a:gd name="connsiteY48" fmla="*/ 3880874 h 3881961"/>
              <a:gd name="connsiteX49" fmla="*/ 1935511 w 3878154"/>
              <a:gd name="connsiteY49" fmla="*/ 3881208 h 3881961"/>
              <a:gd name="connsiteX50" fmla="*/ 591621 w 3878154"/>
              <a:gd name="connsiteY50" fmla="*/ 3317017 h 3881961"/>
              <a:gd name="connsiteX51" fmla="*/ 4698 w 3878154"/>
              <a:gd name="connsiteY51" fmla="*/ 1945896 h 3881961"/>
              <a:gd name="connsiteX52" fmla="*/ 344617 w 3878154"/>
              <a:gd name="connsiteY52" fmla="*/ 1945896 h 3881961"/>
              <a:gd name="connsiteX53" fmla="*/ 343638 w 3878154"/>
              <a:gd name="connsiteY53" fmla="*/ 1944711 h 3881961"/>
              <a:gd name="connsiteX54" fmla="*/ 914 w 3878154"/>
              <a:gd name="connsiteY54" fmla="*/ 1944711 h 3881961"/>
              <a:gd name="connsiteX55" fmla="*/ 565841 w 3878154"/>
              <a:gd name="connsiteY55" fmla="*/ 588997 h 3881961"/>
              <a:gd name="connsiteX56" fmla="*/ 1906064 w 3878154"/>
              <a:gd name="connsiteY56" fmla="*/ 60 h 3881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878154" h="3881961">
                <a:moveTo>
                  <a:pt x="1939250" y="1266448"/>
                </a:moveTo>
                <a:cubicBezTo>
                  <a:pt x="2311101" y="1266448"/>
                  <a:pt x="2613588" y="1563425"/>
                  <a:pt x="2622467" y="1933144"/>
                </a:cubicBezTo>
                <a:lnTo>
                  <a:pt x="2587533" y="1934000"/>
                </a:lnTo>
                <a:lnTo>
                  <a:pt x="2622467" y="1933146"/>
                </a:lnTo>
                <a:cubicBezTo>
                  <a:pt x="2622604" y="1938702"/>
                  <a:pt x="2622671" y="1944278"/>
                  <a:pt x="2622671" y="1949869"/>
                </a:cubicBezTo>
                <a:cubicBezTo>
                  <a:pt x="2622671" y="2327313"/>
                  <a:pt x="2316694" y="2633290"/>
                  <a:pt x="1939250" y="2633290"/>
                </a:cubicBezTo>
                <a:cubicBezTo>
                  <a:pt x="1939249" y="2633290"/>
                  <a:pt x="1939247" y="2633290"/>
                  <a:pt x="1939247" y="2633290"/>
                </a:cubicBezTo>
                <a:lnTo>
                  <a:pt x="1939247" y="2633285"/>
                </a:lnTo>
                <a:lnTo>
                  <a:pt x="1801517" y="2619403"/>
                </a:lnTo>
                <a:cubicBezTo>
                  <a:pt x="1490093" y="2555679"/>
                  <a:pt x="1255829" y="2280132"/>
                  <a:pt x="1255829" y="1949869"/>
                </a:cubicBezTo>
                <a:cubicBezTo>
                  <a:pt x="1255829" y="1572425"/>
                  <a:pt x="1561806" y="1266448"/>
                  <a:pt x="1939250" y="1266448"/>
                </a:cubicBezTo>
                <a:lnTo>
                  <a:pt x="1939250" y="1334790"/>
                </a:lnTo>
                <a:cubicBezTo>
                  <a:pt x="1599551" y="1334790"/>
                  <a:pt x="1324171" y="1610170"/>
                  <a:pt x="1324171" y="1949869"/>
                </a:cubicBezTo>
                <a:cubicBezTo>
                  <a:pt x="1324171" y="2289568"/>
                  <a:pt x="1599551" y="2564949"/>
                  <a:pt x="1939250" y="2564949"/>
                </a:cubicBezTo>
                <a:lnTo>
                  <a:pt x="1939250" y="2564951"/>
                </a:lnTo>
                <a:cubicBezTo>
                  <a:pt x="2278949" y="2564949"/>
                  <a:pt x="2554330" y="2289568"/>
                  <a:pt x="2554330" y="1949869"/>
                </a:cubicBezTo>
                <a:lnTo>
                  <a:pt x="2554146" y="1934818"/>
                </a:lnTo>
                <a:lnTo>
                  <a:pt x="2554143" y="1934818"/>
                </a:lnTo>
                <a:cubicBezTo>
                  <a:pt x="2546117" y="1602035"/>
                  <a:pt x="2273895" y="1334791"/>
                  <a:pt x="1939253" y="1334790"/>
                </a:cubicBezTo>
                <a:close/>
                <a:moveTo>
                  <a:pt x="1934692" y="1006225"/>
                </a:moveTo>
                <a:lnTo>
                  <a:pt x="1924520" y="1006391"/>
                </a:lnTo>
                <a:cubicBezTo>
                  <a:pt x="1854931" y="1008425"/>
                  <a:pt x="1560436" y="1031400"/>
                  <a:pt x="1302201" y="1268833"/>
                </a:cubicBezTo>
                <a:cubicBezTo>
                  <a:pt x="1007073" y="1540179"/>
                  <a:pt x="1007073" y="1944711"/>
                  <a:pt x="1007073" y="1944711"/>
                </a:cubicBezTo>
                <a:lnTo>
                  <a:pt x="704266" y="1944711"/>
                </a:lnTo>
                <a:lnTo>
                  <a:pt x="703290" y="1945896"/>
                </a:lnTo>
                <a:lnTo>
                  <a:pt x="1007751" y="1945896"/>
                </a:lnTo>
                <a:cubicBezTo>
                  <a:pt x="1007751" y="1945896"/>
                  <a:pt x="999020" y="2287727"/>
                  <a:pt x="1269653" y="2582220"/>
                </a:cubicBezTo>
                <a:cubicBezTo>
                  <a:pt x="1523370" y="2858316"/>
                  <a:pt x="1893701" y="2875572"/>
                  <a:pt x="1939001" y="2876651"/>
                </a:cubicBezTo>
                <a:lnTo>
                  <a:pt x="1942330" y="2876703"/>
                </a:lnTo>
                <a:lnTo>
                  <a:pt x="1942330" y="2875723"/>
                </a:lnTo>
                <a:cubicBezTo>
                  <a:pt x="1942330" y="2875723"/>
                  <a:pt x="2284161" y="2884477"/>
                  <a:pt x="2578654" y="2613128"/>
                </a:cubicBezTo>
                <a:cubicBezTo>
                  <a:pt x="2873160" y="2341773"/>
                  <a:pt x="2873160" y="1937251"/>
                  <a:pt x="2873160" y="1937251"/>
                </a:cubicBezTo>
                <a:lnTo>
                  <a:pt x="3175236" y="1937251"/>
                </a:lnTo>
                <a:lnTo>
                  <a:pt x="3175484" y="1936950"/>
                </a:lnTo>
                <a:lnTo>
                  <a:pt x="2870529" y="1936950"/>
                </a:lnTo>
                <a:cubicBezTo>
                  <a:pt x="2870529" y="1936950"/>
                  <a:pt x="2879262" y="1595563"/>
                  <a:pt x="2608553" y="1301059"/>
                </a:cubicBezTo>
                <a:cubicBezTo>
                  <a:pt x="2337843" y="1006564"/>
                  <a:pt x="1934692" y="1006564"/>
                  <a:pt x="1934692" y="1006564"/>
                </a:cubicBezTo>
                <a:close/>
                <a:moveTo>
                  <a:pt x="1906064" y="60"/>
                </a:moveTo>
                <a:cubicBezTo>
                  <a:pt x="1927978" y="-181"/>
                  <a:pt x="1939813" y="378"/>
                  <a:pt x="1939813" y="378"/>
                </a:cubicBezTo>
                <a:lnTo>
                  <a:pt x="1939813" y="2668"/>
                </a:lnTo>
                <a:lnTo>
                  <a:pt x="1942777" y="2521"/>
                </a:lnTo>
                <a:cubicBezTo>
                  <a:pt x="2022694" y="-617"/>
                  <a:pt x="2680960" y="-7786"/>
                  <a:pt x="3286779" y="566272"/>
                </a:cubicBezTo>
                <a:cubicBezTo>
                  <a:pt x="3909694" y="1181514"/>
                  <a:pt x="3873591" y="1936950"/>
                  <a:pt x="3873591" y="1936950"/>
                </a:cubicBezTo>
                <a:lnTo>
                  <a:pt x="3533457" y="1936950"/>
                </a:lnTo>
                <a:lnTo>
                  <a:pt x="3533705" y="1937251"/>
                </a:lnTo>
                <a:lnTo>
                  <a:pt x="3877246" y="1937251"/>
                </a:lnTo>
                <a:cubicBezTo>
                  <a:pt x="3877246" y="1937251"/>
                  <a:pt x="3925776" y="2645216"/>
                  <a:pt x="3313451" y="3292964"/>
                </a:cubicBezTo>
                <a:cubicBezTo>
                  <a:pt x="2698210" y="3917350"/>
                  <a:pt x="1942330" y="3881584"/>
                  <a:pt x="1942330" y="3881584"/>
                </a:cubicBezTo>
                <a:lnTo>
                  <a:pt x="1942330" y="3880874"/>
                </a:lnTo>
                <a:lnTo>
                  <a:pt x="1935511" y="3881208"/>
                </a:lnTo>
                <a:cubicBezTo>
                  <a:pt x="1855587" y="3884298"/>
                  <a:pt x="1197267" y="3891076"/>
                  <a:pt x="591621" y="3317017"/>
                </a:cubicBezTo>
                <a:cubicBezTo>
                  <a:pt x="-31116" y="2701776"/>
                  <a:pt x="4698" y="1945896"/>
                  <a:pt x="4698" y="1945896"/>
                </a:cubicBezTo>
                <a:lnTo>
                  <a:pt x="344617" y="1945896"/>
                </a:lnTo>
                <a:lnTo>
                  <a:pt x="343638" y="1944711"/>
                </a:lnTo>
                <a:lnTo>
                  <a:pt x="914" y="1944711"/>
                </a:lnTo>
                <a:cubicBezTo>
                  <a:pt x="914" y="1944711"/>
                  <a:pt x="-47794" y="1236735"/>
                  <a:pt x="565841" y="588997"/>
                </a:cubicBezTo>
                <a:cubicBezTo>
                  <a:pt x="1105332" y="42656"/>
                  <a:pt x="1752661" y="1751"/>
                  <a:pt x="1906064" y="60"/>
                </a:cubicBezTo>
                <a:close/>
              </a:path>
            </a:pathLst>
          </a:custGeom>
          <a:blipFill>
            <a:blip r:embed="rId3">
              <a:grayscl/>
            </a:blip>
            <a:stretch>
              <a:fillRect l="-25451" r="-2528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8" name="Group 8"/>
          <p:cNvGrpSpPr>
            <a:grpSpLocks noChangeAspect="1"/>
          </p:cNvGrpSpPr>
          <p:nvPr/>
        </p:nvGrpSpPr>
        <p:grpSpPr bwMode="auto">
          <a:xfrm>
            <a:off x="560042" y="447040"/>
            <a:ext cx="546900" cy="498286"/>
            <a:chOff x="185" y="-402"/>
            <a:chExt cx="810" cy="738"/>
          </a:xfrm>
        </p:grpSpPr>
        <p:sp>
          <p:nvSpPr>
            <p:cNvPr id="49" name="Freeform 9"/>
            <p:cNvSpPr/>
            <p:nvPr/>
          </p:nvSpPr>
          <p:spPr bwMode="auto">
            <a:xfrm>
              <a:off x="185" y="-402"/>
              <a:ext cx="810" cy="738"/>
            </a:xfrm>
            <a:custGeom>
              <a:avLst/>
              <a:gdLst>
                <a:gd name="T0" fmla="*/ 810 w 810"/>
                <a:gd name="T1" fmla="*/ 369 h 738"/>
                <a:gd name="T2" fmla="*/ 540 w 810"/>
                <a:gd name="T3" fmla="*/ 738 h 738"/>
                <a:gd name="T4" fmla="*/ 0 w 810"/>
                <a:gd name="T5" fmla="*/ 0 h 738"/>
                <a:gd name="T6" fmla="*/ 540 w 810"/>
                <a:gd name="T7" fmla="*/ 0 h 738"/>
                <a:gd name="T8" fmla="*/ 810 w 810"/>
                <a:gd name="T9" fmla="*/ 369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0" h="738">
                  <a:moveTo>
                    <a:pt x="810" y="369"/>
                  </a:moveTo>
                  <a:lnTo>
                    <a:pt x="540" y="738"/>
                  </a:lnTo>
                  <a:lnTo>
                    <a:pt x="0" y="0"/>
                  </a:lnTo>
                  <a:lnTo>
                    <a:pt x="540" y="0"/>
                  </a:lnTo>
                  <a:lnTo>
                    <a:pt x="810" y="369"/>
                  </a:lnTo>
                  <a:close/>
                </a:path>
              </a:pathLst>
            </a:custGeom>
            <a:solidFill>
              <a:srgbClr val="F76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0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  <a:gd name="T6" fmla="*/ 270 w 524"/>
                <a:gd name="T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F8A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1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232503" y="359508"/>
            <a:ext cx="5061857" cy="698750"/>
            <a:chOff x="6096000" y="2061026"/>
            <a:chExt cx="5061857" cy="698750"/>
          </a:xfrm>
        </p:grpSpPr>
        <p:sp>
          <p:nvSpPr>
            <p:cNvPr id="53" name="文本框 52"/>
            <p:cNvSpPr txBox="1"/>
            <p:nvPr/>
          </p:nvSpPr>
          <p:spPr>
            <a:xfrm>
              <a:off x="6096000" y="2061026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gradFill>
                    <a:gsLst>
                      <a:gs pos="50000">
                        <a:schemeClr val="accent1"/>
                      </a:gs>
                      <a:gs pos="50000">
                        <a:schemeClr val="accent2"/>
                      </a:gs>
                    </a:gsLst>
                    <a:lin ang="5400000" scaled="1"/>
                  </a:gradFill>
                </a:rPr>
                <a:t>工作汇报概述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096000" y="2482777"/>
              <a:ext cx="50618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77306" y="1547968"/>
            <a:ext cx="9245136" cy="4271786"/>
            <a:chOff x="1477306" y="1547968"/>
            <a:chExt cx="9245136" cy="4271786"/>
          </a:xfrm>
        </p:grpSpPr>
        <p:sp>
          <p:nvSpPr>
            <p:cNvPr id="3" name="TextBox 2"/>
            <p:cNvSpPr txBox="1"/>
            <p:nvPr/>
          </p:nvSpPr>
          <p:spPr>
            <a:xfrm>
              <a:off x="5609358" y="2209088"/>
              <a:ext cx="1181414" cy="1969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Titillium" charset="0"/>
                  <a:cs typeface="Titillium" charset="0"/>
                </a:rPr>
                <a:t>HOMEPAGE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479711" y="3874302"/>
              <a:ext cx="1388201" cy="1969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Titillium" charset="0"/>
                  <a:cs typeface="Titillium" charset="0"/>
                </a:rPr>
                <a:t>WHAT WE DO!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824659" y="3874302"/>
              <a:ext cx="724558" cy="1969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Titillium" charset="0"/>
                  <a:cs typeface="Titillium" charset="0"/>
                </a:rPr>
                <a:t>WORKS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717557" y="3874302"/>
              <a:ext cx="965008" cy="1969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Titillium" charset="0"/>
                  <a:cs typeface="Titillium" charset="0"/>
                </a:rPr>
                <a:t>ABOUT US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818047" y="3874302"/>
              <a:ext cx="790281" cy="1969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Titillium" charset="0"/>
                  <a:cs typeface="Titillium" charset="0"/>
                </a:rPr>
                <a:t>CAREER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9730183" y="3874302"/>
              <a:ext cx="992259" cy="1969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Titillium" charset="0"/>
                  <a:cs typeface="Titillium" charset="0"/>
                </a:rPr>
                <a:t>CONTACT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77306" y="5622777"/>
              <a:ext cx="1393010" cy="1969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Titillium" charset="0"/>
                  <a:cs typeface="Titillium" charset="0"/>
                </a:rPr>
                <a:t>INNOVATIONS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742104" y="5622777"/>
              <a:ext cx="889667" cy="1969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Titillium" charset="0"/>
                  <a:cs typeface="Titillium" charset="0"/>
                </a:rPr>
                <a:t>PROJECT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680991" y="5622777"/>
              <a:ext cx="1064394" cy="1969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Titillium" charset="0"/>
                  <a:cs typeface="Titillium" charset="0"/>
                </a:rPr>
                <a:t>JOB OFFER</a:t>
              </a:r>
            </a:p>
          </p:txBody>
        </p:sp>
        <p:sp>
          <p:nvSpPr>
            <p:cNvPr id="12" name="Shape 3598"/>
            <p:cNvSpPr/>
            <p:nvPr/>
          </p:nvSpPr>
          <p:spPr>
            <a:xfrm>
              <a:off x="5961686" y="1547968"/>
              <a:ext cx="459549" cy="4595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91" y="17673"/>
                  </a:moveTo>
                  <a:cubicBezTo>
                    <a:pt x="11562" y="17673"/>
                    <a:pt x="11782" y="17453"/>
                    <a:pt x="11782" y="17182"/>
                  </a:cubicBezTo>
                  <a:cubicBezTo>
                    <a:pt x="11782" y="16911"/>
                    <a:pt x="11562" y="16691"/>
                    <a:pt x="11291" y="16691"/>
                  </a:cubicBezTo>
                  <a:cubicBezTo>
                    <a:pt x="11020" y="16691"/>
                    <a:pt x="10800" y="16911"/>
                    <a:pt x="10800" y="17182"/>
                  </a:cubicBezTo>
                  <a:cubicBezTo>
                    <a:pt x="10800" y="17453"/>
                    <a:pt x="11020" y="17673"/>
                    <a:pt x="11291" y="17673"/>
                  </a:cubicBezTo>
                  <a:moveTo>
                    <a:pt x="17673" y="18655"/>
                  </a:moveTo>
                  <a:lnTo>
                    <a:pt x="13745" y="18655"/>
                  </a:lnTo>
                  <a:lnTo>
                    <a:pt x="13745" y="12273"/>
                  </a:lnTo>
                  <a:cubicBezTo>
                    <a:pt x="13745" y="12002"/>
                    <a:pt x="13525" y="11782"/>
                    <a:pt x="13255" y="11782"/>
                  </a:cubicBezTo>
                  <a:lnTo>
                    <a:pt x="8345" y="11782"/>
                  </a:lnTo>
                  <a:cubicBezTo>
                    <a:pt x="8075" y="11782"/>
                    <a:pt x="7855" y="12002"/>
                    <a:pt x="7855" y="12273"/>
                  </a:cubicBezTo>
                  <a:lnTo>
                    <a:pt x="7855" y="18655"/>
                  </a:lnTo>
                  <a:lnTo>
                    <a:pt x="3927" y="18655"/>
                  </a:lnTo>
                  <a:lnTo>
                    <a:pt x="3927" y="8058"/>
                  </a:lnTo>
                  <a:lnTo>
                    <a:pt x="10800" y="1185"/>
                  </a:lnTo>
                  <a:lnTo>
                    <a:pt x="17673" y="8058"/>
                  </a:lnTo>
                  <a:cubicBezTo>
                    <a:pt x="17673" y="8058"/>
                    <a:pt x="17673" y="18655"/>
                    <a:pt x="17673" y="18655"/>
                  </a:cubicBezTo>
                  <a:close/>
                  <a:moveTo>
                    <a:pt x="17673" y="20618"/>
                  </a:moveTo>
                  <a:lnTo>
                    <a:pt x="13745" y="20618"/>
                  </a:lnTo>
                  <a:lnTo>
                    <a:pt x="13745" y="19636"/>
                  </a:lnTo>
                  <a:lnTo>
                    <a:pt x="17673" y="19636"/>
                  </a:lnTo>
                  <a:cubicBezTo>
                    <a:pt x="17673" y="19636"/>
                    <a:pt x="17673" y="20618"/>
                    <a:pt x="17673" y="20618"/>
                  </a:cubicBezTo>
                  <a:close/>
                  <a:moveTo>
                    <a:pt x="12764" y="20618"/>
                  </a:moveTo>
                  <a:lnTo>
                    <a:pt x="8836" y="20618"/>
                  </a:lnTo>
                  <a:lnTo>
                    <a:pt x="8836" y="12764"/>
                  </a:lnTo>
                  <a:lnTo>
                    <a:pt x="12764" y="12764"/>
                  </a:lnTo>
                  <a:cubicBezTo>
                    <a:pt x="12764" y="12764"/>
                    <a:pt x="12764" y="20618"/>
                    <a:pt x="12764" y="20618"/>
                  </a:cubicBezTo>
                  <a:close/>
                  <a:moveTo>
                    <a:pt x="7855" y="20618"/>
                  </a:moveTo>
                  <a:lnTo>
                    <a:pt x="3927" y="20618"/>
                  </a:lnTo>
                  <a:lnTo>
                    <a:pt x="3927" y="19636"/>
                  </a:lnTo>
                  <a:lnTo>
                    <a:pt x="7855" y="19636"/>
                  </a:lnTo>
                  <a:cubicBezTo>
                    <a:pt x="7855" y="19636"/>
                    <a:pt x="7855" y="20618"/>
                    <a:pt x="7855" y="20618"/>
                  </a:cubicBezTo>
                  <a:close/>
                  <a:moveTo>
                    <a:pt x="14727" y="1964"/>
                  </a:moveTo>
                  <a:lnTo>
                    <a:pt x="16691" y="1964"/>
                  </a:lnTo>
                  <a:lnTo>
                    <a:pt x="16691" y="5688"/>
                  </a:lnTo>
                  <a:lnTo>
                    <a:pt x="14727" y="3724"/>
                  </a:lnTo>
                  <a:cubicBezTo>
                    <a:pt x="14727" y="3724"/>
                    <a:pt x="14727" y="1964"/>
                    <a:pt x="14727" y="1964"/>
                  </a:cubicBezTo>
                  <a:close/>
                  <a:moveTo>
                    <a:pt x="21456" y="10453"/>
                  </a:moveTo>
                  <a:lnTo>
                    <a:pt x="17673" y="6670"/>
                  </a:lnTo>
                  <a:lnTo>
                    <a:pt x="17673" y="1473"/>
                  </a:lnTo>
                  <a:cubicBezTo>
                    <a:pt x="17673" y="1202"/>
                    <a:pt x="17453" y="982"/>
                    <a:pt x="17182" y="982"/>
                  </a:cubicBezTo>
                  <a:lnTo>
                    <a:pt x="14236" y="982"/>
                  </a:lnTo>
                  <a:cubicBezTo>
                    <a:pt x="13966" y="982"/>
                    <a:pt x="13745" y="1202"/>
                    <a:pt x="13745" y="1473"/>
                  </a:cubicBezTo>
                  <a:lnTo>
                    <a:pt x="13745" y="2742"/>
                  </a:lnTo>
                  <a:lnTo>
                    <a:pt x="11147" y="144"/>
                  </a:lnTo>
                  <a:cubicBezTo>
                    <a:pt x="11058" y="55"/>
                    <a:pt x="10935" y="0"/>
                    <a:pt x="10800" y="0"/>
                  </a:cubicBezTo>
                  <a:cubicBezTo>
                    <a:pt x="10665" y="0"/>
                    <a:pt x="10542" y="55"/>
                    <a:pt x="10453" y="144"/>
                  </a:cubicBezTo>
                  <a:lnTo>
                    <a:pt x="144" y="10453"/>
                  </a:lnTo>
                  <a:cubicBezTo>
                    <a:pt x="55" y="10542"/>
                    <a:pt x="0" y="10665"/>
                    <a:pt x="0" y="10800"/>
                  </a:cubicBezTo>
                  <a:cubicBezTo>
                    <a:pt x="0" y="11072"/>
                    <a:pt x="220" y="11291"/>
                    <a:pt x="491" y="11291"/>
                  </a:cubicBezTo>
                  <a:cubicBezTo>
                    <a:pt x="626" y="11291"/>
                    <a:pt x="749" y="11236"/>
                    <a:pt x="838" y="11147"/>
                  </a:cubicBezTo>
                  <a:lnTo>
                    <a:pt x="2945" y="9040"/>
                  </a:lnTo>
                  <a:lnTo>
                    <a:pt x="2945" y="21109"/>
                  </a:lnTo>
                  <a:cubicBezTo>
                    <a:pt x="2945" y="21381"/>
                    <a:pt x="3166" y="21600"/>
                    <a:pt x="3436" y="21600"/>
                  </a:cubicBezTo>
                  <a:lnTo>
                    <a:pt x="18164" y="21600"/>
                  </a:lnTo>
                  <a:cubicBezTo>
                    <a:pt x="18434" y="21600"/>
                    <a:pt x="18655" y="21381"/>
                    <a:pt x="18655" y="21109"/>
                  </a:cubicBezTo>
                  <a:lnTo>
                    <a:pt x="18655" y="9040"/>
                  </a:lnTo>
                  <a:lnTo>
                    <a:pt x="20762" y="11147"/>
                  </a:lnTo>
                  <a:cubicBezTo>
                    <a:pt x="20851" y="11236"/>
                    <a:pt x="20974" y="11291"/>
                    <a:pt x="21109" y="11291"/>
                  </a:cubicBezTo>
                  <a:cubicBezTo>
                    <a:pt x="21380" y="11291"/>
                    <a:pt x="21600" y="11072"/>
                    <a:pt x="21600" y="10800"/>
                  </a:cubicBezTo>
                  <a:cubicBezTo>
                    <a:pt x="21600" y="10665"/>
                    <a:pt x="21545" y="10542"/>
                    <a:pt x="21456" y="10453"/>
                  </a:cubicBezTo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3" name="Shape 3690"/>
            <p:cNvSpPr/>
            <p:nvPr/>
          </p:nvSpPr>
          <p:spPr>
            <a:xfrm>
              <a:off x="5961692" y="3295659"/>
              <a:ext cx="459549" cy="3760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57" y="20400"/>
                  </a:moveTo>
                  <a:cubicBezTo>
                    <a:pt x="4686" y="18710"/>
                    <a:pt x="5897" y="18036"/>
                    <a:pt x="7134" y="17493"/>
                  </a:cubicBezTo>
                  <a:lnTo>
                    <a:pt x="7173" y="17477"/>
                  </a:lnTo>
                  <a:cubicBezTo>
                    <a:pt x="8055" y="17190"/>
                    <a:pt x="9626" y="16039"/>
                    <a:pt x="9626" y="13569"/>
                  </a:cubicBezTo>
                  <a:cubicBezTo>
                    <a:pt x="9626" y="11474"/>
                    <a:pt x="8932" y="10452"/>
                    <a:pt x="8558" y="9902"/>
                  </a:cubicBezTo>
                  <a:cubicBezTo>
                    <a:pt x="8484" y="9791"/>
                    <a:pt x="8394" y="9649"/>
                    <a:pt x="8414" y="9680"/>
                  </a:cubicBezTo>
                  <a:cubicBezTo>
                    <a:pt x="8384" y="9599"/>
                    <a:pt x="8237" y="9129"/>
                    <a:pt x="8449" y="8035"/>
                  </a:cubicBezTo>
                  <a:cubicBezTo>
                    <a:pt x="8549" y="7523"/>
                    <a:pt x="8380" y="7241"/>
                    <a:pt x="8380" y="7241"/>
                  </a:cubicBezTo>
                  <a:cubicBezTo>
                    <a:pt x="8112" y="6504"/>
                    <a:pt x="7614" y="5133"/>
                    <a:pt x="7988" y="4025"/>
                  </a:cubicBezTo>
                  <a:cubicBezTo>
                    <a:pt x="8490" y="2492"/>
                    <a:pt x="8935" y="2190"/>
                    <a:pt x="9741" y="1747"/>
                  </a:cubicBezTo>
                  <a:cubicBezTo>
                    <a:pt x="9788" y="1721"/>
                    <a:pt x="9834" y="1692"/>
                    <a:pt x="9877" y="1657"/>
                  </a:cubicBezTo>
                  <a:cubicBezTo>
                    <a:pt x="10029" y="1535"/>
                    <a:pt x="10674" y="1200"/>
                    <a:pt x="11403" y="1200"/>
                  </a:cubicBezTo>
                  <a:cubicBezTo>
                    <a:pt x="11768" y="1200"/>
                    <a:pt x="12075" y="1285"/>
                    <a:pt x="12318" y="1454"/>
                  </a:cubicBezTo>
                  <a:cubicBezTo>
                    <a:pt x="12610" y="1656"/>
                    <a:pt x="12890" y="2039"/>
                    <a:pt x="13313" y="3272"/>
                  </a:cubicBezTo>
                  <a:cubicBezTo>
                    <a:pt x="14101" y="5469"/>
                    <a:pt x="13602" y="6698"/>
                    <a:pt x="13350" y="7124"/>
                  </a:cubicBezTo>
                  <a:cubicBezTo>
                    <a:pt x="13183" y="7407"/>
                    <a:pt x="13126" y="7764"/>
                    <a:pt x="13191" y="8103"/>
                  </a:cubicBezTo>
                  <a:cubicBezTo>
                    <a:pt x="13386" y="9109"/>
                    <a:pt x="13260" y="9535"/>
                    <a:pt x="13227" y="9619"/>
                  </a:cubicBezTo>
                  <a:cubicBezTo>
                    <a:pt x="13219" y="9631"/>
                    <a:pt x="13101" y="9813"/>
                    <a:pt x="13041" y="9902"/>
                  </a:cubicBezTo>
                  <a:cubicBezTo>
                    <a:pt x="12668" y="10452"/>
                    <a:pt x="11973" y="11474"/>
                    <a:pt x="11973" y="13569"/>
                  </a:cubicBezTo>
                  <a:cubicBezTo>
                    <a:pt x="11973" y="16039"/>
                    <a:pt x="13545" y="17190"/>
                    <a:pt x="14427" y="17477"/>
                  </a:cubicBezTo>
                  <a:lnTo>
                    <a:pt x="14466" y="17493"/>
                  </a:lnTo>
                  <a:cubicBezTo>
                    <a:pt x="15703" y="18036"/>
                    <a:pt x="16914" y="18710"/>
                    <a:pt x="17143" y="20400"/>
                  </a:cubicBezTo>
                  <a:cubicBezTo>
                    <a:pt x="17143" y="20400"/>
                    <a:pt x="4457" y="20400"/>
                    <a:pt x="4457" y="20400"/>
                  </a:cubicBezTo>
                  <a:close/>
                  <a:moveTo>
                    <a:pt x="14715" y="16328"/>
                  </a:moveTo>
                  <a:cubicBezTo>
                    <a:pt x="14715" y="16328"/>
                    <a:pt x="12955" y="15815"/>
                    <a:pt x="12955" y="13569"/>
                  </a:cubicBezTo>
                  <a:cubicBezTo>
                    <a:pt x="12955" y="11596"/>
                    <a:pt x="13678" y="10901"/>
                    <a:pt x="13957" y="10422"/>
                  </a:cubicBezTo>
                  <a:cubicBezTo>
                    <a:pt x="13957" y="10422"/>
                    <a:pt x="14531" y="9808"/>
                    <a:pt x="14146" y="7826"/>
                  </a:cubicBezTo>
                  <a:cubicBezTo>
                    <a:pt x="14787" y="6740"/>
                    <a:pt x="14995" y="4972"/>
                    <a:pt x="14211" y="2789"/>
                  </a:cubicBezTo>
                  <a:cubicBezTo>
                    <a:pt x="13774" y="1514"/>
                    <a:pt x="13389" y="814"/>
                    <a:pt x="12801" y="409"/>
                  </a:cubicBezTo>
                  <a:cubicBezTo>
                    <a:pt x="12370" y="110"/>
                    <a:pt x="11880" y="0"/>
                    <a:pt x="11403" y="0"/>
                  </a:cubicBezTo>
                  <a:cubicBezTo>
                    <a:pt x="10516" y="0"/>
                    <a:pt x="9675" y="384"/>
                    <a:pt x="9339" y="653"/>
                  </a:cubicBezTo>
                  <a:cubicBezTo>
                    <a:pt x="8357" y="1192"/>
                    <a:pt x="7697" y="1688"/>
                    <a:pt x="7077" y="3580"/>
                  </a:cubicBezTo>
                  <a:cubicBezTo>
                    <a:pt x="6540" y="5169"/>
                    <a:pt x="7179" y="6892"/>
                    <a:pt x="7494" y="7758"/>
                  </a:cubicBezTo>
                  <a:cubicBezTo>
                    <a:pt x="7110" y="9740"/>
                    <a:pt x="7642" y="10422"/>
                    <a:pt x="7642" y="10422"/>
                  </a:cubicBezTo>
                  <a:cubicBezTo>
                    <a:pt x="7922" y="10901"/>
                    <a:pt x="8644" y="11596"/>
                    <a:pt x="8644" y="13569"/>
                  </a:cubicBezTo>
                  <a:cubicBezTo>
                    <a:pt x="8644" y="15815"/>
                    <a:pt x="6885" y="16328"/>
                    <a:pt x="6885" y="16328"/>
                  </a:cubicBezTo>
                  <a:cubicBezTo>
                    <a:pt x="5768" y="16819"/>
                    <a:pt x="3436" y="17760"/>
                    <a:pt x="3436" y="21000"/>
                  </a:cubicBezTo>
                  <a:cubicBezTo>
                    <a:pt x="3436" y="21000"/>
                    <a:pt x="3436" y="21600"/>
                    <a:pt x="3927" y="21600"/>
                  </a:cubicBezTo>
                  <a:lnTo>
                    <a:pt x="17673" y="21600"/>
                  </a:lnTo>
                  <a:cubicBezTo>
                    <a:pt x="18164" y="21600"/>
                    <a:pt x="18164" y="21000"/>
                    <a:pt x="18164" y="21000"/>
                  </a:cubicBezTo>
                  <a:cubicBezTo>
                    <a:pt x="18164" y="17760"/>
                    <a:pt x="15832" y="16819"/>
                    <a:pt x="14715" y="16328"/>
                  </a:cubicBezTo>
                  <a:moveTo>
                    <a:pt x="19516" y="15007"/>
                  </a:moveTo>
                  <a:cubicBezTo>
                    <a:pt x="19516" y="15007"/>
                    <a:pt x="18416" y="14701"/>
                    <a:pt x="18416" y="12954"/>
                  </a:cubicBezTo>
                  <a:cubicBezTo>
                    <a:pt x="18416" y="11419"/>
                    <a:pt x="18794" y="10879"/>
                    <a:pt x="19017" y="10506"/>
                  </a:cubicBezTo>
                  <a:cubicBezTo>
                    <a:pt x="19017" y="10506"/>
                    <a:pt x="19443" y="9975"/>
                    <a:pt x="19136" y="8434"/>
                  </a:cubicBezTo>
                  <a:cubicBezTo>
                    <a:pt x="19388" y="7760"/>
                    <a:pt x="19900" y="6420"/>
                    <a:pt x="19470" y="5184"/>
                  </a:cubicBezTo>
                  <a:cubicBezTo>
                    <a:pt x="18974" y="3713"/>
                    <a:pt x="18645" y="3327"/>
                    <a:pt x="17860" y="2908"/>
                  </a:cubicBezTo>
                  <a:cubicBezTo>
                    <a:pt x="17591" y="2699"/>
                    <a:pt x="16918" y="2400"/>
                    <a:pt x="16208" y="2400"/>
                  </a:cubicBezTo>
                  <a:cubicBezTo>
                    <a:pt x="15873" y="2400"/>
                    <a:pt x="15531" y="2474"/>
                    <a:pt x="15218" y="2647"/>
                  </a:cubicBezTo>
                  <a:cubicBezTo>
                    <a:pt x="15343" y="3035"/>
                    <a:pt x="15449" y="3420"/>
                    <a:pt x="15525" y="3799"/>
                  </a:cubicBezTo>
                  <a:cubicBezTo>
                    <a:pt x="15537" y="3791"/>
                    <a:pt x="15550" y="3779"/>
                    <a:pt x="15563" y="3770"/>
                  </a:cubicBezTo>
                  <a:cubicBezTo>
                    <a:pt x="15730" y="3657"/>
                    <a:pt x="15948" y="3600"/>
                    <a:pt x="16208" y="3600"/>
                  </a:cubicBezTo>
                  <a:cubicBezTo>
                    <a:pt x="16716" y="3600"/>
                    <a:pt x="17211" y="3826"/>
                    <a:pt x="17332" y="3919"/>
                  </a:cubicBezTo>
                  <a:cubicBezTo>
                    <a:pt x="17375" y="3953"/>
                    <a:pt x="17421" y="3983"/>
                    <a:pt x="17467" y="4007"/>
                  </a:cubicBezTo>
                  <a:cubicBezTo>
                    <a:pt x="17950" y="4265"/>
                    <a:pt x="18131" y="4361"/>
                    <a:pt x="18562" y="5641"/>
                  </a:cubicBezTo>
                  <a:cubicBezTo>
                    <a:pt x="18822" y="6387"/>
                    <a:pt x="18452" y="7378"/>
                    <a:pt x="18253" y="7910"/>
                  </a:cubicBezTo>
                  <a:cubicBezTo>
                    <a:pt x="18161" y="8155"/>
                    <a:pt x="18130" y="8457"/>
                    <a:pt x="18182" y="8719"/>
                  </a:cubicBezTo>
                  <a:cubicBezTo>
                    <a:pt x="18316" y="9392"/>
                    <a:pt x="18254" y="9707"/>
                    <a:pt x="18232" y="9784"/>
                  </a:cubicBezTo>
                  <a:cubicBezTo>
                    <a:pt x="18230" y="9789"/>
                    <a:pt x="18227" y="9793"/>
                    <a:pt x="18224" y="9798"/>
                  </a:cubicBezTo>
                  <a:lnTo>
                    <a:pt x="18191" y="9853"/>
                  </a:lnTo>
                  <a:cubicBezTo>
                    <a:pt x="17926" y="10290"/>
                    <a:pt x="17434" y="11106"/>
                    <a:pt x="17434" y="12954"/>
                  </a:cubicBezTo>
                  <a:cubicBezTo>
                    <a:pt x="17434" y="15019"/>
                    <a:pt x="18570" y="15932"/>
                    <a:pt x="19229" y="16155"/>
                  </a:cubicBezTo>
                  <a:cubicBezTo>
                    <a:pt x="19856" y="16429"/>
                    <a:pt x="20435" y="16859"/>
                    <a:pt x="20582" y="17999"/>
                  </a:cubicBezTo>
                  <a:lnTo>
                    <a:pt x="18459" y="18000"/>
                  </a:lnTo>
                  <a:cubicBezTo>
                    <a:pt x="18647" y="18353"/>
                    <a:pt x="18802" y="18755"/>
                    <a:pt x="18920" y="19200"/>
                  </a:cubicBezTo>
                  <a:lnTo>
                    <a:pt x="21109" y="19199"/>
                  </a:lnTo>
                  <a:cubicBezTo>
                    <a:pt x="21600" y="19199"/>
                    <a:pt x="21600" y="18599"/>
                    <a:pt x="21600" y="18599"/>
                  </a:cubicBezTo>
                  <a:cubicBezTo>
                    <a:pt x="21600" y="16199"/>
                    <a:pt x="20410" y="15387"/>
                    <a:pt x="19516" y="15007"/>
                  </a:cubicBezTo>
                  <a:moveTo>
                    <a:pt x="2371" y="16155"/>
                  </a:moveTo>
                  <a:cubicBezTo>
                    <a:pt x="3030" y="15932"/>
                    <a:pt x="4166" y="15019"/>
                    <a:pt x="4166" y="12954"/>
                  </a:cubicBezTo>
                  <a:cubicBezTo>
                    <a:pt x="4166" y="11106"/>
                    <a:pt x="3673" y="10290"/>
                    <a:pt x="3409" y="9853"/>
                  </a:cubicBezTo>
                  <a:lnTo>
                    <a:pt x="3376" y="9798"/>
                  </a:lnTo>
                  <a:cubicBezTo>
                    <a:pt x="3373" y="9793"/>
                    <a:pt x="3370" y="9789"/>
                    <a:pt x="3367" y="9784"/>
                  </a:cubicBezTo>
                  <a:cubicBezTo>
                    <a:pt x="3346" y="9707"/>
                    <a:pt x="3283" y="9392"/>
                    <a:pt x="3418" y="8719"/>
                  </a:cubicBezTo>
                  <a:cubicBezTo>
                    <a:pt x="3470" y="8457"/>
                    <a:pt x="3439" y="8155"/>
                    <a:pt x="3347" y="7910"/>
                  </a:cubicBezTo>
                  <a:cubicBezTo>
                    <a:pt x="3148" y="7378"/>
                    <a:pt x="2778" y="6387"/>
                    <a:pt x="3038" y="5641"/>
                  </a:cubicBezTo>
                  <a:cubicBezTo>
                    <a:pt x="3469" y="4361"/>
                    <a:pt x="3649" y="4265"/>
                    <a:pt x="4133" y="4007"/>
                  </a:cubicBezTo>
                  <a:cubicBezTo>
                    <a:pt x="4180" y="3983"/>
                    <a:pt x="4225" y="3953"/>
                    <a:pt x="4268" y="3919"/>
                  </a:cubicBezTo>
                  <a:cubicBezTo>
                    <a:pt x="4389" y="3826"/>
                    <a:pt x="4884" y="3600"/>
                    <a:pt x="5392" y="3600"/>
                  </a:cubicBezTo>
                  <a:cubicBezTo>
                    <a:pt x="5636" y="3600"/>
                    <a:pt x="5839" y="3655"/>
                    <a:pt x="6002" y="3754"/>
                  </a:cubicBezTo>
                  <a:cubicBezTo>
                    <a:pt x="6045" y="3548"/>
                    <a:pt x="6096" y="3341"/>
                    <a:pt x="6165" y="3133"/>
                  </a:cubicBezTo>
                  <a:cubicBezTo>
                    <a:pt x="6225" y="2950"/>
                    <a:pt x="6289" y="2793"/>
                    <a:pt x="6351" y="2631"/>
                  </a:cubicBezTo>
                  <a:cubicBezTo>
                    <a:pt x="6046" y="2469"/>
                    <a:pt x="5716" y="2400"/>
                    <a:pt x="5392" y="2400"/>
                  </a:cubicBezTo>
                  <a:cubicBezTo>
                    <a:pt x="4682" y="2400"/>
                    <a:pt x="4009" y="2699"/>
                    <a:pt x="3740" y="2908"/>
                  </a:cubicBezTo>
                  <a:cubicBezTo>
                    <a:pt x="2955" y="3327"/>
                    <a:pt x="2625" y="3713"/>
                    <a:pt x="2130" y="5184"/>
                  </a:cubicBezTo>
                  <a:cubicBezTo>
                    <a:pt x="1700" y="6420"/>
                    <a:pt x="2212" y="7760"/>
                    <a:pt x="2464" y="8434"/>
                  </a:cubicBezTo>
                  <a:cubicBezTo>
                    <a:pt x="2156" y="9975"/>
                    <a:pt x="2583" y="10506"/>
                    <a:pt x="2583" y="10506"/>
                  </a:cubicBezTo>
                  <a:cubicBezTo>
                    <a:pt x="2806" y="10879"/>
                    <a:pt x="3185" y="11419"/>
                    <a:pt x="3185" y="12954"/>
                  </a:cubicBezTo>
                  <a:cubicBezTo>
                    <a:pt x="3185" y="14701"/>
                    <a:pt x="2084" y="15007"/>
                    <a:pt x="2084" y="15007"/>
                  </a:cubicBezTo>
                  <a:cubicBezTo>
                    <a:pt x="1191" y="15387"/>
                    <a:pt x="0" y="16199"/>
                    <a:pt x="0" y="18599"/>
                  </a:cubicBezTo>
                  <a:cubicBezTo>
                    <a:pt x="0" y="18599"/>
                    <a:pt x="0" y="19199"/>
                    <a:pt x="491" y="19199"/>
                  </a:cubicBezTo>
                  <a:lnTo>
                    <a:pt x="2680" y="19200"/>
                  </a:lnTo>
                  <a:cubicBezTo>
                    <a:pt x="2798" y="18755"/>
                    <a:pt x="2952" y="18353"/>
                    <a:pt x="3141" y="18000"/>
                  </a:cubicBezTo>
                  <a:lnTo>
                    <a:pt x="1018" y="17999"/>
                  </a:lnTo>
                  <a:cubicBezTo>
                    <a:pt x="1165" y="16859"/>
                    <a:pt x="1744" y="16429"/>
                    <a:pt x="2371" y="16155"/>
                  </a:cubicBezTo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4" name="Shape 3660"/>
            <p:cNvSpPr/>
            <p:nvPr/>
          </p:nvSpPr>
          <p:spPr>
            <a:xfrm>
              <a:off x="7974814" y="3253901"/>
              <a:ext cx="459549" cy="4595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1"/>
                  </a:lnTo>
                  <a:cubicBezTo>
                    <a:pt x="19655" y="2641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1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6"/>
                    <a:pt x="299" y="8876"/>
                    <a:pt x="297" y="8877"/>
                  </a:cubicBezTo>
                  <a:lnTo>
                    <a:pt x="280" y="8884"/>
                  </a:lnTo>
                  <a:lnTo>
                    <a:pt x="281" y="8887"/>
                  </a:lnTo>
                  <a:cubicBezTo>
                    <a:pt x="116" y="8967"/>
                    <a:pt x="0" y="9133"/>
                    <a:pt x="0" y="9327"/>
                  </a:cubicBezTo>
                  <a:cubicBezTo>
                    <a:pt x="0" y="9551"/>
                    <a:pt x="151" y="9732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700"/>
                  </a:lnTo>
                  <a:cubicBezTo>
                    <a:pt x="21578" y="637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6"/>
                    <a:pt x="7507" y="16344"/>
                  </a:cubicBezTo>
                  <a:lnTo>
                    <a:pt x="6035" y="17817"/>
                  </a:lnTo>
                  <a:cubicBezTo>
                    <a:pt x="5946" y="17906"/>
                    <a:pt x="5891" y="18028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1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0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3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2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8"/>
                    <a:pt x="3927" y="14101"/>
                    <a:pt x="3927" y="14237"/>
                  </a:cubicBezTo>
                  <a:cubicBezTo>
                    <a:pt x="3927" y="14508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" name="Shape 3694"/>
            <p:cNvSpPr/>
            <p:nvPr/>
          </p:nvSpPr>
          <p:spPr>
            <a:xfrm>
              <a:off x="1935436" y="3344386"/>
              <a:ext cx="459549" cy="2924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057"/>
                  </a:moveTo>
                  <a:cubicBezTo>
                    <a:pt x="5378" y="20057"/>
                    <a:pt x="982" y="13446"/>
                    <a:pt x="982" y="10800"/>
                  </a:cubicBezTo>
                  <a:cubicBezTo>
                    <a:pt x="982" y="8156"/>
                    <a:pt x="5378" y="1543"/>
                    <a:pt x="10800" y="1543"/>
                  </a:cubicBezTo>
                  <a:cubicBezTo>
                    <a:pt x="16223" y="1543"/>
                    <a:pt x="20618" y="8156"/>
                    <a:pt x="20618" y="10800"/>
                  </a:cubicBezTo>
                  <a:cubicBezTo>
                    <a:pt x="20618" y="13446"/>
                    <a:pt x="16223" y="20057"/>
                    <a:pt x="10800" y="20057"/>
                  </a:cubicBezTo>
                  <a:moveTo>
                    <a:pt x="10800" y="0"/>
                  </a:moveTo>
                  <a:cubicBezTo>
                    <a:pt x="4835" y="0"/>
                    <a:pt x="0" y="7714"/>
                    <a:pt x="0" y="10800"/>
                  </a:cubicBezTo>
                  <a:cubicBezTo>
                    <a:pt x="0" y="13886"/>
                    <a:pt x="4835" y="21600"/>
                    <a:pt x="10800" y="21600"/>
                  </a:cubicBezTo>
                  <a:cubicBezTo>
                    <a:pt x="16765" y="21600"/>
                    <a:pt x="21600" y="13886"/>
                    <a:pt x="21600" y="10800"/>
                  </a:cubicBezTo>
                  <a:cubicBezTo>
                    <a:pt x="21600" y="7714"/>
                    <a:pt x="16765" y="0"/>
                    <a:pt x="10800" y="0"/>
                  </a:cubicBezTo>
                  <a:moveTo>
                    <a:pt x="10800" y="16971"/>
                  </a:moveTo>
                  <a:cubicBezTo>
                    <a:pt x="8631" y="16971"/>
                    <a:pt x="6873" y="14210"/>
                    <a:pt x="6873" y="10800"/>
                  </a:cubicBezTo>
                  <a:cubicBezTo>
                    <a:pt x="6873" y="7392"/>
                    <a:pt x="8631" y="4629"/>
                    <a:pt x="10800" y="4629"/>
                  </a:cubicBezTo>
                  <a:cubicBezTo>
                    <a:pt x="12969" y="4629"/>
                    <a:pt x="14727" y="7392"/>
                    <a:pt x="14727" y="10800"/>
                  </a:cubicBezTo>
                  <a:cubicBezTo>
                    <a:pt x="14727" y="14210"/>
                    <a:pt x="12969" y="16971"/>
                    <a:pt x="10800" y="16971"/>
                  </a:cubicBezTo>
                  <a:moveTo>
                    <a:pt x="10800" y="3087"/>
                  </a:moveTo>
                  <a:cubicBezTo>
                    <a:pt x="8088" y="3087"/>
                    <a:pt x="5891" y="6541"/>
                    <a:pt x="5891" y="10800"/>
                  </a:cubicBezTo>
                  <a:cubicBezTo>
                    <a:pt x="5891" y="15061"/>
                    <a:pt x="8088" y="18514"/>
                    <a:pt x="10800" y="18514"/>
                  </a:cubicBezTo>
                  <a:cubicBezTo>
                    <a:pt x="13512" y="18514"/>
                    <a:pt x="15709" y="15061"/>
                    <a:pt x="15709" y="10800"/>
                  </a:cubicBezTo>
                  <a:cubicBezTo>
                    <a:pt x="15709" y="6541"/>
                    <a:pt x="13512" y="3087"/>
                    <a:pt x="10800" y="3087"/>
                  </a:cubicBezTo>
                  <a:moveTo>
                    <a:pt x="10800" y="8486"/>
                  </a:moveTo>
                  <a:cubicBezTo>
                    <a:pt x="9987" y="8486"/>
                    <a:pt x="9327" y="9522"/>
                    <a:pt x="9327" y="10800"/>
                  </a:cubicBezTo>
                  <a:cubicBezTo>
                    <a:pt x="9327" y="12079"/>
                    <a:pt x="9987" y="13114"/>
                    <a:pt x="10800" y="13114"/>
                  </a:cubicBezTo>
                  <a:cubicBezTo>
                    <a:pt x="11613" y="13114"/>
                    <a:pt x="12273" y="12079"/>
                    <a:pt x="12273" y="10800"/>
                  </a:cubicBezTo>
                  <a:cubicBezTo>
                    <a:pt x="12273" y="9522"/>
                    <a:pt x="11613" y="8486"/>
                    <a:pt x="10800" y="8486"/>
                  </a:cubicBezTo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" name="Shape 3717"/>
            <p:cNvSpPr/>
            <p:nvPr/>
          </p:nvSpPr>
          <p:spPr>
            <a:xfrm>
              <a:off x="3948562" y="3253901"/>
              <a:ext cx="459549" cy="4595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4727"/>
                  </a:moveTo>
                  <a:lnTo>
                    <a:pt x="982" y="14727"/>
                  </a:lnTo>
                  <a:lnTo>
                    <a:pt x="982" y="1964"/>
                  </a:lnTo>
                  <a:cubicBezTo>
                    <a:pt x="982" y="1422"/>
                    <a:pt x="1422" y="982"/>
                    <a:pt x="1964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cubicBezTo>
                    <a:pt x="20618" y="1964"/>
                    <a:pt x="20618" y="14727"/>
                    <a:pt x="20618" y="14727"/>
                  </a:cubicBezTo>
                  <a:close/>
                  <a:moveTo>
                    <a:pt x="20618" y="16691"/>
                  </a:moveTo>
                  <a:cubicBezTo>
                    <a:pt x="20618" y="17233"/>
                    <a:pt x="20178" y="17673"/>
                    <a:pt x="19636" y="17673"/>
                  </a:cubicBezTo>
                  <a:lnTo>
                    <a:pt x="1964" y="17673"/>
                  </a:lnTo>
                  <a:cubicBezTo>
                    <a:pt x="1422" y="17673"/>
                    <a:pt x="982" y="17233"/>
                    <a:pt x="982" y="16691"/>
                  </a:cubicBezTo>
                  <a:lnTo>
                    <a:pt x="982" y="15709"/>
                  </a:lnTo>
                  <a:lnTo>
                    <a:pt x="20618" y="15709"/>
                  </a:lnTo>
                  <a:cubicBezTo>
                    <a:pt x="20618" y="15709"/>
                    <a:pt x="20618" y="16691"/>
                    <a:pt x="20618" y="16691"/>
                  </a:cubicBezTo>
                  <a:close/>
                  <a:moveTo>
                    <a:pt x="11782" y="20618"/>
                  </a:moveTo>
                  <a:lnTo>
                    <a:pt x="9818" y="20618"/>
                  </a:lnTo>
                  <a:lnTo>
                    <a:pt x="9818" y="18655"/>
                  </a:lnTo>
                  <a:lnTo>
                    <a:pt x="11782" y="18655"/>
                  </a:lnTo>
                  <a:cubicBezTo>
                    <a:pt x="11782" y="18655"/>
                    <a:pt x="11782" y="20618"/>
                    <a:pt x="11782" y="20618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6691"/>
                  </a:lnTo>
                  <a:cubicBezTo>
                    <a:pt x="0" y="17775"/>
                    <a:pt x="879" y="18655"/>
                    <a:pt x="1964" y="18655"/>
                  </a:cubicBezTo>
                  <a:lnTo>
                    <a:pt x="8836" y="18655"/>
                  </a:lnTo>
                  <a:lnTo>
                    <a:pt x="8836" y="20618"/>
                  </a:lnTo>
                  <a:lnTo>
                    <a:pt x="7364" y="20618"/>
                  </a:lnTo>
                  <a:cubicBezTo>
                    <a:pt x="7092" y="20618"/>
                    <a:pt x="6873" y="20839"/>
                    <a:pt x="6873" y="21109"/>
                  </a:cubicBezTo>
                  <a:cubicBezTo>
                    <a:pt x="6873" y="21380"/>
                    <a:pt x="7092" y="21600"/>
                    <a:pt x="7364" y="21600"/>
                  </a:cubicBezTo>
                  <a:lnTo>
                    <a:pt x="14236" y="21600"/>
                  </a:lnTo>
                  <a:cubicBezTo>
                    <a:pt x="14508" y="21600"/>
                    <a:pt x="14727" y="21380"/>
                    <a:pt x="14727" y="21109"/>
                  </a:cubicBezTo>
                  <a:cubicBezTo>
                    <a:pt x="14727" y="20839"/>
                    <a:pt x="14508" y="20618"/>
                    <a:pt x="14236" y="20618"/>
                  </a:cubicBezTo>
                  <a:lnTo>
                    <a:pt x="12764" y="20618"/>
                  </a:lnTo>
                  <a:lnTo>
                    <a:pt x="12764" y="18655"/>
                  </a:lnTo>
                  <a:lnTo>
                    <a:pt x="19636" y="18655"/>
                  </a:lnTo>
                  <a:cubicBezTo>
                    <a:pt x="20721" y="18655"/>
                    <a:pt x="21600" y="17775"/>
                    <a:pt x="21600" y="16691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7" name="Shape 3702"/>
            <p:cNvSpPr/>
            <p:nvPr/>
          </p:nvSpPr>
          <p:spPr>
            <a:xfrm>
              <a:off x="9987879" y="3253901"/>
              <a:ext cx="459672" cy="4595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41" y="20618"/>
                  </a:moveTo>
                  <a:cubicBezTo>
                    <a:pt x="15826" y="20618"/>
                    <a:pt x="15227" y="20482"/>
                    <a:pt x="14661" y="20215"/>
                  </a:cubicBezTo>
                  <a:cubicBezTo>
                    <a:pt x="14607" y="20190"/>
                    <a:pt x="14553" y="20169"/>
                    <a:pt x="14497" y="20155"/>
                  </a:cubicBezTo>
                  <a:cubicBezTo>
                    <a:pt x="8918" y="17308"/>
                    <a:pt x="4295" y="12685"/>
                    <a:pt x="1448" y="7105"/>
                  </a:cubicBezTo>
                  <a:cubicBezTo>
                    <a:pt x="1432" y="7048"/>
                    <a:pt x="1412" y="6991"/>
                    <a:pt x="1386" y="6936"/>
                  </a:cubicBezTo>
                  <a:cubicBezTo>
                    <a:pt x="1117" y="6369"/>
                    <a:pt x="982" y="5770"/>
                    <a:pt x="982" y="5155"/>
                  </a:cubicBezTo>
                  <a:cubicBezTo>
                    <a:pt x="982" y="2774"/>
                    <a:pt x="3066" y="982"/>
                    <a:pt x="4417" y="982"/>
                  </a:cubicBezTo>
                  <a:cubicBezTo>
                    <a:pt x="4594" y="982"/>
                    <a:pt x="4711" y="1072"/>
                    <a:pt x="4764" y="1126"/>
                  </a:cubicBezTo>
                  <a:cubicBezTo>
                    <a:pt x="4776" y="1139"/>
                    <a:pt x="4798" y="1164"/>
                    <a:pt x="4831" y="1216"/>
                  </a:cubicBezTo>
                  <a:cubicBezTo>
                    <a:pt x="4848" y="1244"/>
                    <a:pt x="4867" y="1270"/>
                    <a:pt x="4887" y="1296"/>
                  </a:cubicBezTo>
                  <a:lnTo>
                    <a:pt x="8118" y="5453"/>
                  </a:lnTo>
                  <a:cubicBezTo>
                    <a:pt x="8143" y="5485"/>
                    <a:pt x="8170" y="5515"/>
                    <a:pt x="8199" y="5544"/>
                  </a:cubicBezTo>
                  <a:cubicBezTo>
                    <a:pt x="8253" y="5598"/>
                    <a:pt x="8343" y="5714"/>
                    <a:pt x="8343" y="5891"/>
                  </a:cubicBezTo>
                  <a:cubicBezTo>
                    <a:pt x="8343" y="5978"/>
                    <a:pt x="8319" y="6060"/>
                    <a:pt x="8272" y="6135"/>
                  </a:cubicBezTo>
                  <a:lnTo>
                    <a:pt x="7178" y="7221"/>
                  </a:lnTo>
                  <a:cubicBezTo>
                    <a:pt x="7173" y="7227"/>
                    <a:pt x="7168" y="7230"/>
                    <a:pt x="7163" y="7236"/>
                  </a:cubicBezTo>
                  <a:cubicBezTo>
                    <a:pt x="6767" y="7609"/>
                    <a:pt x="6541" y="8126"/>
                    <a:pt x="6541" y="8668"/>
                  </a:cubicBezTo>
                  <a:cubicBezTo>
                    <a:pt x="6541" y="9175"/>
                    <a:pt x="6738" y="9658"/>
                    <a:pt x="7080" y="10020"/>
                  </a:cubicBezTo>
                  <a:cubicBezTo>
                    <a:pt x="7092" y="10040"/>
                    <a:pt x="7105" y="10059"/>
                    <a:pt x="7119" y="10078"/>
                  </a:cubicBezTo>
                  <a:cubicBezTo>
                    <a:pt x="8325" y="11745"/>
                    <a:pt x="9807" y="13222"/>
                    <a:pt x="11525" y="14468"/>
                  </a:cubicBezTo>
                  <a:cubicBezTo>
                    <a:pt x="11538" y="14478"/>
                    <a:pt x="11552" y="14488"/>
                    <a:pt x="11565" y="14496"/>
                  </a:cubicBezTo>
                  <a:cubicBezTo>
                    <a:pt x="11928" y="14844"/>
                    <a:pt x="12414" y="15045"/>
                    <a:pt x="12924" y="15045"/>
                  </a:cubicBezTo>
                  <a:cubicBezTo>
                    <a:pt x="13436" y="15045"/>
                    <a:pt x="13931" y="14839"/>
                    <a:pt x="14297" y="14479"/>
                  </a:cubicBezTo>
                  <a:cubicBezTo>
                    <a:pt x="14316" y="14463"/>
                    <a:pt x="14335" y="14445"/>
                    <a:pt x="14352" y="14427"/>
                  </a:cubicBezTo>
                  <a:lnTo>
                    <a:pt x="15452" y="13320"/>
                  </a:lnTo>
                  <a:cubicBezTo>
                    <a:pt x="15529" y="13272"/>
                    <a:pt x="15611" y="13247"/>
                    <a:pt x="15697" y="13247"/>
                  </a:cubicBezTo>
                  <a:cubicBezTo>
                    <a:pt x="15874" y="13247"/>
                    <a:pt x="15991" y="13337"/>
                    <a:pt x="16044" y="13391"/>
                  </a:cubicBezTo>
                  <a:cubicBezTo>
                    <a:pt x="16073" y="13419"/>
                    <a:pt x="16104" y="13446"/>
                    <a:pt x="16135" y="13472"/>
                  </a:cubicBezTo>
                  <a:lnTo>
                    <a:pt x="20291" y="16704"/>
                  </a:lnTo>
                  <a:cubicBezTo>
                    <a:pt x="20317" y="16725"/>
                    <a:pt x="20345" y="16745"/>
                    <a:pt x="20374" y="16762"/>
                  </a:cubicBezTo>
                  <a:cubicBezTo>
                    <a:pt x="20426" y="16794"/>
                    <a:pt x="20449" y="16816"/>
                    <a:pt x="20461" y="16827"/>
                  </a:cubicBezTo>
                  <a:cubicBezTo>
                    <a:pt x="20515" y="16881"/>
                    <a:pt x="20605" y="16998"/>
                    <a:pt x="20605" y="17174"/>
                  </a:cubicBezTo>
                  <a:cubicBezTo>
                    <a:pt x="20605" y="17208"/>
                    <a:pt x="20607" y="17240"/>
                    <a:pt x="20610" y="17273"/>
                  </a:cubicBezTo>
                  <a:cubicBezTo>
                    <a:pt x="20533" y="18625"/>
                    <a:pt x="18769" y="20618"/>
                    <a:pt x="16441" y="20618"/>
                  </a:cubicBezTo>
                  <a:moveTo>
                    <a:pt x="21587" y="17174"/>
                  </a:moveTo>
                  <a:cubicBezTo>
                    <a:pt x="21587" y="16768"/>
                    <a:pt x="21422" y="16399"/>
                    <a:pt x="21155" y="16133"/>
                  </a:cubicBezTo>
                  <a:cubicBezTo>
                    <a:pt x="21077" y="16054"/>
                    <a:pt x="20988" y="15988"/>
                    <a:pt x="20894" y="15930"/>
                  </a:cubicBezTo>
                  <a:lnTo>
                    <a:pt x="16738" y="12697"/>
                  </a:lnTo>
                  <a:cubicBezTo>
                    <a:pt x="16472" y="12430"/>
                    <a:pt x="16104" y="12265"/>
                    <a:pt x="15697" y="12265"/>
                  </a:cubicBezTo>
                  <a:cubicBezTo>
                    <a:pt x="15365" y="12265"/>
                    <a:pt x="15061" y="12380"/>
                    <a:pt x="14815" y="12567"/>
                  </a:cubicBezTo>
                  <a:lnTo>
                    <a:pt x="13656" y="13736"/>
                  </a:lnTo>
                  <a:lnTo>
                    <a:pt x="13652" y="13733"/>
                  </a:lnTo>
                  <a:cubicBezTo>
                    <a:pt x="13473" y="13934"/>
                    <a:pt x="13215" y="14063"/>
                    <a:pt x="12924" y="14063"/>
                  </a:cubicBezTo>
                  <a:cubicBezTo>
                    <a:pt x="12592" y="14063"/>
                    <a:pt x="12300" y="13897"/>
                    <a:pt x="12122" y="13645"/>
                  </a:cubicBezTo>
                  <a:cubicBezTo>
                    <a:pt x="12116" y="13654"/>
                    <a:pt x="12107" y="13664"/>
                    <a:pt x="12101" y="13674"/>
                  </a:cubicBezTo>
                  <a:cubicBezTo>
                    <a:pt x="10497" y="12510"/>
                    <a:pt x="9076" y="11109"/>
                    <a:pt x="7914" y="9503"/>
                  </a:cubicBezTo>
                  <a:cubicBezTo>
                    <a:pt x="7925" y="9495"/>
                    <a:pt x="7935" y="9486"/>
                    <a:pt x="7947" y="9479"/>
                  </a:cubicBezTo>
                  <a:cubicBezTo>
                    <a:pt x="7691" y="9299"/>
                    <a:pt x="7523" y="9004"/>
                    <a:pt x="7523" y="8668"/>
                  </a:cubicBezTo>
                  <a:cubicBezTo>
                    <a:pt x="7523" y="8368"/>
                    <a:pt x="7660" y="8101"/>
                    <a:pt x="7871" y="7920"/>
                  </a:cubicBezTo>
                  <a:lnTo>
                    <a:pt x="7870" y="7918"/>
                  </a:lnTo>
                  <a:lnTo>
                    <a:pt x="9024" y="6773"/>
                  </a:lnTo>
                  <a:cubicBezTo>
                    <a:pt x="9211" y="6528"/>
                    <a:pt x="9325" y="6225"/>
                    <a:pt x="9325" y="5891"/>
                  </a:cubicBezTo>
                  <a:cubicBezTo>
                    <a:pt x="9325" y="5484"/>
                    <a:pt x="9160" y="5116"/>
                    <a:pt x="8893" y="4850"/>
                  </a:cubicBezTo>
                  <a:lnTo>
                    <a:pt x="5662" y="693"/>
                  </a:lnTo>
                  <a:cubicBezTo>
                    <a:pt x="5603" y="599"/>
                    <a:pt x="5537" y="510"/>
                    <a:pt x="5458" y="431"/>
                  </a:cubicBezTo>
                  <a:cubicBezTo>
                    <a:pt x="5192" y="165"/>
                    <a:pt x="4823" y="0"/>
                    <a:pt x="4417" y="0"/>
                  </a:cubicBezTo>
                  <a:cubicBezTo>
                    <a:pt x="2454" y="0"/>
                    <a:pt x="0" y="2308"/>
                    <a:pt x="0" y="5155"/>
                  </a:cubicBezTo>
                  <a:cubicBezTo>
                    <a:pt x="0" y="5944"/>
                    <a:pt x="183" y="6688"/>
                    <a:pt x="499" y="7356"/>
                  </a:cubicBezTo>
                  <a:lnTo>
                    <a:pt x="482" y="7372"/>
                  </a:lnTo>
                  <a:cubicBezTo>
                    <a:pt x="3435" y="13255"/>
                    <a:pt x="8343" y="18164"/>
                    <a:pt x="14224" y="21118"/>
                  </a:cubicBezTo>
                  <a:lnTo>
                    <a:pt x="14240" y="21101"/>
                  </a:lnTo>
                  <a:cubicBezTo>
                    <a:pt x="14908" y="21418"/>
                    <a:pt x="15652" y="21600"/>
                    <a:pt x="16441" y="21600"/>
                  </a:cubicBezTo>
                  <a:cubicBezTo>
                    <a:pt x="19287" y="21600"/>
                    <a:pt x="21594" y="19145"/>
                    <a:pt x="21594" y="17182"/>
                  </a:cubicBezTo>
                  <a:cubicBezTo>
                    <a:pt x="21594" y="17180"/>
                    <a:pt x="21594" y="17177"/>
                    <a:pt x="21594" y="17174"/>
                  </a:cubicBezTo>
                  <a:cubicBezTo>
                    <a:pt x="21594" y="17174"/>
                    <a:pt x="21587" y="17174"/>
                    <a:pt x="21587" y="17174"/>
                  </a:cubicBezTo>
                  <a:close/>
                  <a:moveTo>
                    <a:pt x="11785" y="10800"/>
                  </a:moveTo>
                  <a:cubicBezTo>
                    <a:pt x="12326" y="10800"/>
                    <a:pt x="12766" y="10360"/>
                    <a:pt x="12766" y="9819"/>
                  </a:cubicBezTo>
                  <a:cubicBezTo>
                    <a:pt x="12766" y="9276"/>
                    <a:pt x="12326" y="8836"/>
                    <a:pt x="11785" y="8836"/>
                  </a:cubicBezTo>
                  <a:cubicBezTo>
                    <a:pt x="11242" y="8836"/>
                    <a:pt x="10803" y="9276"/>
                    <a:pt x="10803" y="9819"/>
                  </a:cubicBezTo>
                  <a:cubicBezTo>
                    <a:pt x="10803" y="10360"/>
                    <a:pt x="11242" y="10800"/>
                    <a:pt x="11785" y="10800"/>
                  </a:cubicBezTo>
                  <a:moveTo>
                    <a:pt x="11785" y="5891"/>
                  </a:moveTo>
                  <a:cubicBezTo>
                    <a:pt x="13953" y="5891"/>
                    <a:pt x="15711" y="7649"/>
                    <a:pt x="15711" y="9819"/>
                  </a:cubicBezTo>
                  <a:cubicBezTo>
                    <a:pt x="15711" y="10090"/>
                    <a:pt x="15930" y="10309"/>
                    <a:pt x="16201" y="10309"/>
                  </a:cubicBezTo>
                  <a:cubicBezTo>
                    <a:pt x="16473" y="10309"/>
                    <a:pt x="16692" y="10090"/>
                    <a:pt x="16692" y="9819"/>
                  </a:cubicBezTo>
                  <a:cubicBezTo>
                    <a:pt x="16692" y="7108"/>
                    <a:pt x="14495" y="4909"/>
                    <a:pt x="11785" y="4909"/>
                  </a:cubicBezTo>
                  <a:cubicBezTo>
                    <a:pt x="11513" y="4909"/>
                    <a:pt x="11294" y="5129"/>
                    <a:pt x="11294" y="5400"/>
                  </a:cubicBezTo>
                  <a:cubicBezTo>
                    <a:pt x="11294" y="5671"/>
                    <a:pt x="11513" y="5891"/>
                    <a:pt x="11785" y="5891"/>
                  </a:cubicBezTo>
                  <a:moveTo>
                    <a:pt x="11785" y="982"/>
                  </a:moveTo>
                  <a:cubicBezTo>
                    <a:pt x="16663" y="982"/>
                    <a:pt x="20618" y="4939"/>
                    <a:pt x="20618" y="9819"/>
                  </a:cubicBezTo>
                  <a:cubicBezTo>
                    <a:pt x="20618" y="10090"/>
                    <a:pt x="20838" y="10309"/>
                    <a:pt x="21109" y="10309"/>
                  </a:cubicBezTo>
                  <a:cubicBezTo>
                    <a:pt x="21380" y="10309"/>
                    <a:pt x="21600" y="10090"/>
                    <a:pt x="21600" y="9819"/>
                  </a:cubicBezTo>
                  <a:cubicBezTo>
                    <a:pt x="21600" y="4396"/>
                    <a:pt x="17206" y="0"/>
                    <a:pt x="11785" y="0"/>
                  </a:cubicBezTo>
                  <a:cubicBezTo>
                    <a:pt x="11513" y="0"/>
                    <a:pt x="11294" y="221"/>
                    <a:pt x="11294" y="491"/>
                  </a:cubicBezTo>
                  <a:cubicBezTo>
                    <a:pt x="11294" y="762"/>
                    <a:pt x="11513" y="982"/>
                    <a:pt x="11785" y="982"/>
                  </a:cubicBezTo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8" name="Shape 3676"/>
            <p:cNvSpPr/>
            <p:nvPr/>
          </p:nvSpPr>
          <p:spPr>
            <a:xfrm>
              <a:off x="7974812" y="5006407"/>
              <a:ext cx="459549" cy="417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91" y="20520"/>
                  </a:moveTo>
                  <a:lnTo>
                    <a:pt x="14727" y="20520"/>
                  </a:lnTo>
                  <a:lnTo>
                    <a:pt x="14727" y="18360"/>
                  </a:lnTo>
                  <a:cubicBezTo>
                    <a:pt x="14999" y="18360"/>
                    <a:pt x="15218" y="18118"/>
                    <a:pt x="15218" y="17820"/>
                  </a:cubicBezTo>
                  <a:cubicBezTo>
                    <a:pt x="15218" y="17523"/>
                    <a:pt x="14999" y="17280"/>
                    <a:pt x="14727" y="17280"/>
                  </a:cubicBezTo>
                  <a:lnTo>
                    <a:pt x="14727" y="7560"/>
                  </a:lnTo>
                  <a:lnTo>
                    <a:pt x="16691" y="7560"/>
                  </a:lnTo>
                  <a:cubicBezTo>
                    <a:pt x="16691" y="7560"/>
                    <a:pt x="16691" y="20520"/>
                    <a:pt x="16691" y="20520"/>
                  </a:cubicBezTo>
                  <a:close/>
                  <a:moveTo>
                    <a:pt x="13745" y="17280"/>
                  </a:moveTo>
                  <a:cubicBezTo>
                    <a:pt x="13474" y="17280"/>
                    <a:pt x="13255" y="17523"/>
                    <a:pt x="13255" y="17820"/>
                  </a:cubicBezTo>
                  <a:cubicBezTo>
                    <a:pt x="13255" y="18118"/>
                    <a:pt x="13474" y="18360"/>
                    <a:pt x="13745" y="18360"/>
                  </a:cubicBezTo>
                  <a:lnTo>
                    <a:pt x="13745" y="20520"/>
                  </a:lnTo>
                  <a:lnTo>
                    <a:pt x="3927" y="20520"/>
                  </a:lnTo>
                  <a:lnTo>
                    <a:pt x="3927" y="18360"/>
                  </a:lnTo>
                  <a:cubicBezTo>
                    <a:pt x="4199" y="18360"/>
                    <a:pt x="4418" y="18118"/>
                    <a:pt x="4418" y="17820"/>
                  </a:cubicBezTo>
                  <a:cubicBezTo>
                    <a:pt x="4418" y="17523"/>
                    <a:pt x="4199" y="17280"/>
                    <a:pt x="3927" y="17280"/>
                  </a:cubicBezTo>
                  <a:lnTo>
                    <a:pt x="3927" y="7560"/>
                  </a:lnTo>
                  <a:lnTo>
                    <a:pt x="13745" y="7560"/>
                  </a:lnTo>
                  <a:cubicBezTo>
                    <a:pt x="13745" y="7560"/>
                    <a:pt x="13745" y="17280"/>
                    <a:pt x="13745" y="17280"/>
                  </a:cubicBezTo>
                  <a:close/>
                  <a:moveTo>
                    <a:pt x="2945" y="17280"/>
                  </a:moveTo>
                  <a:cubicBezTo>
                    <a:pt x="2674" y="17280"/>
                    <a:pt x="2455" y="17523"/>
                    <a:pt x="2455" y="17820"/>
                  </a:cubicBezTo>
                  <a:cubicBezTo>
                    <a:pt x="2455" y="18118"/>
                    <a:pt x="2674" y="18360"/>
                    <a:pt x="2945" y="18360"/>
                  </a:cubicBezTo>
                  <a:lnTo>
                    <a:pt x="2945" y="20520"/>
                  </a:lnTo>
                  <a:lnTo>
                    <a:pt x="982" y="20520"/>
                  </a:lnTo>
                  <a:lnTo>
                    <a:pt x="982" y="7560"/>
                  </a:lnTo>
                  <a:lnTo>
                    <a:pt x="2945" y="7560"/>
                  </a:lnTo>
                  <a:cubicBezTo>
                    <a:pt x="2945" y="7560"/>
                    <a:pt x="2945" y="17280"/>
                    <a:pt x="2945" y="17280"/>
                  </a:cubicBezTo>
                  <a:close/>
                  <a:moveTo>
                    <a:pt x="7855" y="5400"/>
                  </a:moveTo>
                  <a:lnTo>
                    <a:pt x="9818" y="5400"/>
                  </a:lnTo>
                  <a:cubicBezTo>
                    <a:pt x="10360" y="5400"/>
                    <a:pt x="10800" y="5884"/>
                    <a:pt x="10800" y="6481"/>
                  </a:cubicBezTo>
                  <a:lnTo>
                    <a:pt x="6873" y="6481"/>
                  </a:lnTo>
                  <a:cubicBezTo>
                    <a:pt x="6873" y="5884"/>
                    <a:pt x="7313" y="5400"/>
                    <a:pt x="7855" y="5400"/>
                  </a:cubicBezTo>
                  <a:moveTo>
                    <a:pt x="16691" y="6481"/>
                  </a:moveTo>
                  <a:lnTo>
                    <a:pt x="11782" y="6481"/>
                  </a:lnTo>
                  <a:cubicBezTo>
                    <a:pt x="11782" y="5287"/>
                    <a:pt x="10903" y="4321"/>
                    <a:pt x="9818" y="4321"/>
                  </a:cubicBezTo>
                  <a:lnTo>
                    <a:pt x="7855" y="4321"/>
                  </a:lnTo>
                  <a:cubicBezTo>
                    <a:pt x="6770" y="4321"/>
                    <a:pt x="5891" y="5287"/>
                    <a:pt x="5891" y="6481"/>
                  </a:cubicBezTo>
                  <a:lnTo>
                    <a:pt x="982" y="6481"/>
                  </a:lnTo>
                  <a:cubicBezTo>
                    <a:pt x="440" y="6481"/>
                    <a:pt x="0" y="6964"/>
                    <a:pt x="0" y="7560"/>
                  </a:cubicBezTo>
                  <a:lnTo>
                    <a:pt x="0" y="20520"/>
                  </a:lnTo>
                  <a:cubicBezTo>
                    <a:pt x="0" y="21116"/>
                    <a:pt x="440" y="21600"/>
                    <a:pt x="982" y="21600"/>
                  </a:cubicBezTo>
                  <a:lnTo>
                    <a:pt x="16691" y="21600"/>
                  </a:lnTo>
                  <a:cubicBezTo>
                    <a:pt x="17233" y="21600"/>
                    <a:pt x="17673" y="21116"/>
                    <a:pt x="17673" y="20520"/>
                  </a:cubicBezTo>
                  <a:lnTo>
                    <a:pt x="17673" y="7560"/>
                  </a:lnTo>
                  <a:cubicBezTo>
                    <a:pt x="17673" y="6964"/>
                    <a:pt x="17233" y="6481"/>
                    <a:pt x="16691" y="6481"/>
                  </a:cubicBezTo>
                  <a:moveTo>
                    <a:pt x="10800" y="2161"/>
                  </a:moveTo>
                  <a:cubicBezTo>
                    <a:pt x="10800" y="1564"/>
                    <a:pt x="11240" y="1080"/>
                    <a:pt x="11782" y="1080"/>
                  </a:cubicBezTo>
                  <a:lnTo>
                    <a:pt x="13745" y="1080"/>
                  </a:lnTo>
                  <a:cubicBezTo>
                    <a:pt x="14287" y="1080"/>
                    <a:pt x="14727" y="1564"/>
                    <a:pt x="14727" y="2161"/>
                  </a:cubicBezTo>
                  <a:cubicBezTo>
                    <a:pt x="14727" y="2161"/>
                    <a:pt x="10800" y="2161"/>
                    <a:pt x="10800" y="2161"/>
                  </a:cubicBezTo>
                  <a:close/>
                  <a:moveTo>
                    <a:pt x="20618" y="2161"/>
                  </a:moveTo>
                  <a:lnTo>
                    <a:pt x="15709" y="2161"/>
                  </a:lnTo>
                  <a:cubicBezTo>
                    <a:pt x="15709" y="967"/>
                    <a:pt x="14830" y="0"/>
                    <a:pt x="13745" y="0"/>
                  </a:cubicBezTo>
                  <a:lnTo>
                    <a:pt x="11782" y="0"/>
                  </a:lnTo>
                  <a:cubicBezTo>
                    <a:pt x="10697" y="0"/>
                    <a:pt x="9818" y="967"/>
                    <a:pt x="9818" y="2161"/>
                  </a:cubicBezTo>
                  <a:lnTo>
                    <a:pt x="4909" y="2161"/>
                  </a:lnTo>
                  <a:cubicBezTo>
                    <a:pt x="4367" y="2161"/>
                    <a:pt x="3927" y="2644"/>
                    <a:pt x="3927" y="3240"/>
                  </a:cubicBezTo>
                  <a:lnTo>
                    <a:pt x="3927" y="4860"/>
                  </a:lnTo>
                  <a:cubicBezTo>
                    <a:pt x="3927" y="5158"/>
                    <a:pt x="4147" y="5400"/>
                    <a:pt x="4418" y="5400"/>
                  </a:cubicBezTo>
                  <a:cubicBezTo>
                    <a:pt x="4690" y="5400"/>
                    <a:pt x="4909" y="5158"/>
                    <a:pt x="4909" y="4860"/>
                  </a:cubicBezTo>
                  <a:lnTo>
                    <a:pt x="4909" y="3240"/>
                  </a:lnTo>
                  <a:lnTo>
                    <a:pt x="20618" y="3240"/>
                  </a:lnTo>
                  <a:lnTo>
                    <a:pt x="20618" y="16201"/>
                  </a:lnTo>
                  <a:lnTo>
                    <a:pt x="19145" y="16201"/>
                  </a:lnTo>
                  <a:cubicBezTo>
                    <a:pt x="18874" y="16201"/>
                    <a:pt x="18655" y="16443"/>
                    <a:pt x="18655" y="16740"/>
                  </a:cubicBezTo>
                  <a:cubicBezTo>
                    <a:pt x="18655" y="17038"/>
                    <a:pt x="18874" y="17280"/>
                    <a:pt x="19145" y="17280"/>
                  </a:cubicBezTo>
                  <a:lnTo>
                    <a:pt x="20618" y="17280"/>
                  </a:lnTo>
                  <a:cubicBezTo>
                    <a:pt x="21160" y="17280"/>
                    <a:pt x="21600" y="16796"/>
                    <a:pt x="21600" y="16201"/>
                  </a:cubicBezTo>
                  <a:lnTo>
                    <a:pt x="21600" y="3240"/>
                  </a:lnTo>
                  <a:cubicBezTo>
                    <a:pt x="21600" y="2644"/>
                    <a:pt x="21160" y="2161"/>
                    <a:pt x="20618" y="2161"/>
                  </a:cubicBezTo>
                  <a:moveTo>
                    <a:pt x="5400" y="11881"/>
                  </a:moveTo>
                  <a:lnTo>
                    <a:pt x="6382" y="11881"/>
                  </a:lnTo>
                  <a:cubicBezTo>
                    <a:pt x="6653" y="11881"/>
                    <a:pt x="6873" y="11638"/>
                    <a:pt x="6873" y="11341"/>
                  </a:cubicBezTo>
                  <a:cubicBezTo>
                    <a:pt x="6873" y="11043"/>
                    <a:pt x="6653" y="10800"/>
                    <a:pt x="6382" y="10800"/>
                  </a:cubicBezTo>
                  <a:lnTo>
                    <a:pt x="5400" y="10800"/>
                  </a:lnTo>
                  <a:cubicBezTo>
                    <a:pt x="5129" y="10800"/>
                    <a:pt x="4909" y="11043"/>
                    <a:pt x="4909" y="11341"/>
                  </a:cubicBezTo>
                  <a:cubicBezTo>
                    <a:pt x="4909" y="11638"/>
                    <a:pt x="5129" y="11881"/>
                    <a:pt x="5400" y="11881"/>
                  </a:cubicBezTo>
                  <a:moveTo>
                    <a:pt x="5400" y="9720"/>
                  </a:moveTo>
                  <a:lnTo>
                    <a:pt x="8345" y="9720"/>
                  </a:lnTo>
                  <a:cubicBezTo>
                    <a:pt x="8617" y="9720"/>
                    <a:pt x="8836" y="9478"/>
                    <a:pt x="8836" y="9181"/>
                  </a:cubicBezTo>
                  <a:cubicBezTo>
                    <a:pt x="8836" y="8883"/>
                    <a:pt x="8617" y="8640"/>
                    <a:pt x="8345" y="8640"/>
                  </a:cubicBezTo>
                  <a:lnTo>
                    <a:pt x="5400" y="8640"/>
                  </a:lnTo>
                  <a:cubicBezTo>
                    <a:pt x="5129" y="8640"/>
                    <a:pt x="4909" y="8883"/>
                    <a:pt x="4909" y="9181"/>
                  </a:cubicBezTo>
                  <a:cubicBezTo>
                    <a:pt x="4909" y="9478"/>
                    <a:pt x="5129" y="9720"/>
                    <a:pt x="5400" y="9720"/>
                  </a:cubicBezTo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9" name="Shape 3642"/>
            <p:cNvSpPr/>
            <p:nvPr/>
          </p:nvSpPr>
          <p:spPr>
            <a:xfrm>
              <a:off x="3948561" y="4985519"/>
              <a:ext cx="459549" cy="459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8836"/>
                  </a:moveTo>
                  <a:lnTo>
                    <a:pt x="982" y="8836"/>
                  </a:lnTo>
                  <a:lnTo>
                    <a:pt x="982" y="6873"/>
                  </a:lnTo>
                  <a:lnTo>
                    <a:pt x="20618" y="6873"/>
                  </a:lnTo>
                  <a:cubicBezTo>
                    <a:pt x="20618" y="6873"/>
                    <a:pt x="20618" y="8836"/>
                    <a:pt x="20618" y="8836"/>
                  </a:cubicBezTo>
                  <a:close/>
                  <a:moveTo>
                    <a:pt x="18655" y="20618"/>
                  </a:moveTo>
                  <a:lnTo>
                    <a:pt x="2945" y="20618"/>
                  </a:lnTo>
                  <a:lnTo>
                    <a:pt x="2945" y="9818"/>
                  </a:lnTo>
                  <a:lnTo>
                    <a:pt x="18655" y="9818"/>
                  </a:lnTo>
                  <a:cubicBezTo>
                    <a:pt x="18655" y="9818"/>
                    <a:pt x="18655" y="20618"/>
                    <a:pt x="18655" y="20618"/>
                  </a:cubicBezTo>
                  <a:close/>
                  <a:moveTo>
                    <a:pt x="3927" y="982"/>
                  </a:moveTo>
                  <a:lnTo>
                    <a:pt x="11782" y="982"/>
                  </a:lnTo>
                  <a:lnTo>
                    <a:pt x="11782" y="3436"/>
                  </a:lnTo>
                  <a:cubicBezTo>
                    <a:pt x="11782" y="3708"/>
                    <a:pt x="12002" y="3927"/>
                    <a:pt x="12273" y="3927"/>
                  </a:cubicBezTo>
                  <a:lnTo>
                    <a:pt x="14727" y="3927"/>
                  </a:lnTo>
                  <a:lnTo>
                    <a:pt x="14727" y="5891"/>
                  </a:lnTo>
                  <a:lnTo>
                    <a:pt x="3927" y="5891"/>
                  </a:lnTo>
                  <a:cubicBezTo>
                    <a:pt x="3927" y="5891"/>
                    <a:pt x="3927" y="982"/>
                    <a:pt x="3927" y="982"/>
                  </a:cubicBezTo>
                  <a:close/>
                  <a:moveTo>
                    <a:pt x="12764" y="1473"/>
                  </a:moveTo>
                  <a:lnTo>
                    <a:pt x="14236" y="2945"/>
                  </a:lnTo>
                  <a:lnTo>
                    <a:pt x="12764" y="2945"/>
                  </a:lnTo>
                  <a:cubicBezTo>
                    <a:pt x="12764" y="2945"/>
                    <a:pt x="12764" y="1473"/>
                    <a:pt x="12764" y="1473"/>
                  </a:cubicBezTo>
                  <a:close/>
                  <a:moveTo>
                    <a:pt x="17673" y="1964"/>
                  </a:moveTo>
                  <a:lnTo>
                    <a:pt x="17673" y="5891"/>
                  </a:lnTo>
                  <a:lnTo>
                    <a:pt x="15709" y="5891"/>
                  </a:lnTo>
                  <a:lnTo>
                    <a:pt x="15709" y="2945"/>
                  </a:lnTo>
                  <a:lnTo>
                    <a:pt x="14727" y="1964"/>
                  </a:lnTo>
                  <a:cubicBezTo>
                    <a:pt x="14727" y="1964"/>
                    <a:pt x="17673" y="1964"/>
                    <a:pt x="17673" y="1964"/>
                  </a:cubicBezTo>
                  <a:close/>
                  <a:moveTo>
                    <a:pt x="20618" y="5891"/>
                  </a:moveTo>
                  <a:lnTo>
                    <a:pt x="18655" y="5891"/>
                  </a:lnTo>
                  <a:lnTo>
                    <a:pt x="18655" y="1964"/>
                  </a:lnTo>
                  <a:cubicBezTo>
                    <a:pt x="18655" y="1422"/>
                    <a:pt x="18214" y="982"/>
                    <a:pt x="17673" y="982"/>
                  </a:cubicBezTo>
                  <a:lnTo>
                    <a:pt x="13745" y="982"/>
                  </a:lnTo>
                  <a:lnTo>
                    <a:pt x="12764" y="0"/>
                  </a:lnTo>
                  <a:lnTo>
                    <a:pt x="3927" y="0"/>
                  </a:lnTo>
                  <a:cubicBezTo>
                    <a:pt x="3385" y="0"/>
                    <a:pt x="2945" y="440"/>
                    <a:pt x="2945" y="982"/>
                  </a:cubicBezTo>
                  <a:lnTo>
                    <a:pt x="2945" y="5891"/>
                  </a:lnTo>
                  <a:lnTo>
                    <a:pt x="982" y="5891"/>
                  </a:lnTo>
                  <a:cubicBezTo>
                    <a:pt x="440" y="5891"/>
                    <a:pt x="0" y="6331"/>
                    <a:pt x="0" y="6873"/>
                  </a:cubicBezTo>
                  <a:lnTo>
                    <a:pt x="0" y="8836"/>
                  </a:lnTo>
                  <a:cubicBezTo>
                    <a:pt x="0" y="9379"/>
                    <a:pt x="440" y="9818"/>
                    <a:pt x="982" y="9818"/>
                  </a:cubicBezTo>
                  <a:lnTo>
                    <a:pt x="1964" y="9818"/>
                  </a:lnTo>
                  <a:lnTo>
                    <a:pt x="1964" y="20618"/>
                  </a:lnTo>
                  <a:cubicBezTo>
                    <a:pt x="1964" y="21160"/>
                    <a:pt x="2403" y="21600"/>
                    <a:pt x="2945" y="21600"/>
                  </a:cubicBezTo>
                  <a:lnTo>
                    <a:pt x="18655" y="21600"/>
                  </a:lnTo>
                  <a:cubicBezTo>
                    <a:pt x="19196" y="21600"/>
                    <a:pt x="19636" y="21160"/>
                    <a:pt x="19636" y="20618"/>
                  </a:cubicBezTo>
                  <a:lnTo>
                    <a:pt x="19636" y="9818"/>
                  </a:lnTo>
                  <a:lnTo>
                    <a:pt x="20618" y="9818"/>
                  </a:lnTo>
                  <a:cubicBezTo>
                    <a:pt x="21160" y="9818"/>
                    <a:pt x="21600" y="9379"/>
                    <a:pt x="21600" y="8836"/>
                  </a:cubicBezTo>
                  <a:lnTo>
                    <a:pt x="21600" y="6873"/>
                  </a:lnTo>
                  <a:cubicBezTo>
                    <a:pt x="21600" y="6331"/>
                    <a:pt x="21160" y="5891"/>
                    <a:pt x="20618" y="5891"/>
                  </a:cubicBezTo>
                  <a:moveTo>
                    <a:pt x="7855" y="12763"/>
                  </a:moveTo>
                  <a:lnTo>
                    <a:pt x="13745" y="12763"/>
                  </a:lnTo>
                  <a:lnTo>
                    <a:pt x="13745" y="13745"/>
                  </a:lnTo>
                  <a:lnTo>
                    <a:pt x="7855" y="13745"/>
                  </a:lnTo>
                  <a:cubicBezTo>
                    <a:pt x="7855" y="13745"/>
                    <a:pt x="7855" y="12763"/>
                    <a:pt x="7855" y="12763"/>
                  </a:cubicBezTo>
                  <a:close/>
                  <a:moveTo>
                    <a:pt x="7855" y="14727"/>
                  </a:moveTo>
                  <a:lnTo>
                    <a:pt x="13745" y="14727"/>
                  </a:lnTo>
                  <a:cubicBezTo>
                    <a:pt x="14287" y="14727"/>
                    <a:pt x="14727" y="14287"/>
                    <a:pt x="14727" y="13745"/>
                  </a:cubicBezTo>
                  <a:lnTo>
                    <a:pt x="14727" y="12763"/>
                  </a:lnTo>
                  <a:cubicBezTo>
                    <a:pt x="14727" y="12221"/>
                    <a:pt x="14287" y="11782"/>
                    <a:pt x="13745" y="11782"/>
                  </a:cubicBezTo>
                  <a:lnTo>
                    <a:pt x="7855" y="11782"/>
                  </a:lnTo>
                  <a:cubicBezTo>
                    <a:pt x="7313" y="11782"/>
                    <a:pt x="6873" y="12221"/>
                    <a:pt x="6873" y="12763"/>
                  </a:cubicBezTo>
                  <a:lnTo>
                    <a:pt x="6873" y="13745"/>
                  </a:lnTo>
                  <a:cubicBezTo>
                    <a:pt x="6873" y="14287"/>
                    <a:pt x="7313" y="14727"/>
                    <a:pt x="7855" y="14727"/>
                  </a:cubicBezTo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0" name="Shape 3644"/>
            <p:cNvSpPr/>
            <p:nvPr/>
          </p:nvSpPr>
          <p:spPr>
            <a:xfrm>
              <a:off x="1935436" y="4964630"/>
              <a:ext cx="459549" cy="4595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27" y="17673"/>
                  </a:moveTo>
                  <a:cubicBezTo>
                    <a:pt x="4718" y="17673"/>
                    <a:pt x="982" y="13936"/>
                    <a:pt x="982" y="9327"/>
                  </a:cubicBezTo>
                  <a:cubicBezTo>
                    <a:pt x="982" y="4718"/>
                    <a:pt x="4718" y="982"/>
                    <a:pt x="9327" y="982"/>
                  </a:cubicBezTo>
                  <a:cubicBezTo>
                    <a:pt x="13936" y="982"/>
                    <a:pt x="17673" y="4718"/>
                    <a:pt x="17673" y="9327"/>
                  </a:cubicBezTo>
                  <a:cubicBezTo>
                    <a:pt x="17673" y="13936"/>
                    <a:pt x="13936" y="17673"/>
                    <a:pt x="9327" y="17673"/>
                  </a:cubicBezTo>
                  <a:moveTo>
                    <a:pt x="21456" y="20762"/>
                  </a:moveTo>
                  <a:lnTo>
                    <a:pt x="16253" y="15559"/>
                  </a:lnTo>
                  <a:cubicBezTo>
                    <a:pt x="17741" y="13907"/>
                    <a:pt x="18655" y="11726"/>
                    <a:pt x="18655" y="9327"/>
                  </a:cubicBezTo>
                  <a:cubicBezTo>
                    <a:pt x="18655" y="4176"/>
                    <a:pt x="14479" y="0"/>
                    <a:pt x="9327" y="0"/>
                  </a:cubicBezTo>
                  <a:cubicBezTo>
                    <a:pt x="4176" y="0"/>
                    <a:pt x="0" y="4176"/>
                    <a:pt x="0" y="9327"/>
                  </a:cubicBezTo>
                  <a:cubicBezTo>
                    <a:pt x="0" y="14479"/>
                    <a:pt x="4176" y="18655"/>
                    <a:pt x="9327" y="18655"/>
                  </a:cubicBezTo>
                  <a:cubicBezTo>
                    <a:pt x="11726" y="18655"/>
                    <a:pt x="13907" y="17742"/>
                    <a:pt x="15559" y="16253"/>
                  </a:cubicBezTo>
                  <a:lnTo>
                    <a:pt x="20762" y="21456"/>
                  </a:lnTo>
                  <a:cubicBezTo>
                    <a:pt x="20851" y="21546"/>
                    <a:pt x="20973" y="21600"/>
                    <a:pt x="21109" y="21600"/>
                  </a:cubicBezTo>
                  <a:cubicBezTo>
                    <a:pt x="21380" y="21600"/>
                    <a:pt x="21600" y="21381"/>
                    <a:pt x="21600" y="21109"/>
                  </a:cubicBezTo>
                  <a:cubicBezTo>
                    <a:pt x="21600" y="20974"/>
                    <a:pt x="21545" y="20851"/>
                    <a:pt x="21456" y="20762"/>
                  </a:cubicBezTo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2165210" y="2742311"/>
              <a:ext cx="805250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6203362" y="2527088"/>
              <a:ext cx="0" cy="21522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2165210" y="2742311"/>
              <a:ext cx="0" cy="32114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10217715" y="2742311"/>
              <a:ext cx="0" cy="32114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8214496" y="2742311"/>
              <a:ext cx="0" cy="32114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6203362" y="2742311"/>
              <a:ext cx="0" cy="32114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4178335" y="2742311"/>
              <a:ext cx="0" cy="32114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2165210" y="4348054"/>
              <a:ext cx="0" cy="32114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4176347" y="4348054"/>
              <a:ext cx="0" cy="32114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8203584" y="4348054"/>
              <a:ext cx="0" cy="32114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8"/>
          <p:cNvGrpSpPr>
            <a:grpSpLocks noChangeAspect="1"/>
          </p:cNvGrpSpPr>
          <p:nvPr/>
        </p:nvGrpSpPr>
        <p:grpSpPr bwMode="auto">
          <a:xfrm>
            <a:off x="560042" y="447040"/>
            <a:ext cx="546900" cy="498286"/>
            <a:chOff x="185" y="-402"/>
            <a:chExt cx="810" cy="738"/>
          </a:xfrm>
        </p:grpSpPr>
        <p:sp>
          <p:nvSpPr>
            <p:cNvPr id="32" name="Freeform 9"/>
            <p:cNvSpPr/>
            <p:nvPr/>
          </p:nvSpPr>
          <p:spPr bwMode="auto">
            <a:xfrm>
              <a:off x="185" y="-402"/>
              <a:ext cx="810" cy="738"/>
            </a:xfrm>
            <a:custGeom>
              <a:avLst/>
              <a:gdLst>
                <a:gd name="T0" fmla="*/ 810 w 810"/>
                <a:gd name="T1" fmla="*/ 369 h 738"/>
                <a:gd name="T2" fmla="*/ 540 w 810"/>
                <a:gd name="T3" fmla="*/ 738 h 738"/>
                <a:gd name="T4" fmla="*/ 0 w 810"/>
                <a:gd name="T5" fmla="*/ 0 h 738"/>
                <a:gd name="T6" fmla="*/ 540 w 810"/>
                <a:gd name="T7" fmla="*/ 0 h 738"/>
                <a:gd name="T8" fmla="*/ 810 w 810"/>
                <a:gd name="T9" fmla="*/ 369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0" h="738">
                  <a:moveTo>
                    <a:pt x="810" y="369"/>
                  </a:moveTo>
                  <a:lnTo>
                    <a:pt x="540" y="738"/>
                  </a:lnTo>
                  <a:lnTo>
                    <a:pt x="0" y="0"/>
                  </a:lnTo>
                  <a:lnTo>
                    <a:pt x="540" y="0"/>
                  </a:lnTo>
                  <a:lnTo>
                    <a:pt x="810" y="369"/>
                  </a:lnTo>
                  <a:close/>
                </a:path>
              </a:pathLst>
            </a:custGeom>
            <a:solidFill>
              <a:srgbClr val="F76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0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  <a:gd name="T6" fmla="*/ 270 w 524"/>
                <a:gd name="T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F8A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1"/>
            <p:cNvSpPr/>
            <p:nvPr/>
          </p:nvSpPr>
          <p:spPr bwMode="auto">
            <a:xfrm>
              <a:off x="201" y="-17"/>
              <a:ext cx="524" cy="353"/>
            </a:xfrm>
            <a:custGeom>
              <a:avLst/>
              <a:gdLst>
                <a:gd name="T0" fmla="*/ 270 w 524"/>
                <a:gd name="T1" fmla="*/ 0 h 353"/>
                <a:gd name="T2" fmla="*/ 0 w 524"/>
                <a:gd name="T3" fmla="*/ 353 h 353"/>
                <a:gd name="T4" fmla="*/ 524 w 524"/>
                <a:gd name="T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4" h="353">
                  <a:moveTo>
                    <a:pt x="270" y="0"/>
                  </a:moveTo>
                  <a:lnTo>
                    <a:pt x="0" y="353"/>
                  </a:lnTo>
                  <a:lnTo>
                    <a:pt x="524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232503" y="359508"/>
            <a:ext cx="5061857" cy="698750"/>
            <a:chOff x="6096000" y="2061026"/>
            <a:chExt cx="5061857" cy="698750"/>
          </a:xfrm>
        </p:grpSpPr>
        <p:sp>
          <p:nvSpPr>
            <p:cNvPr id="36" name="文本框 35"/>
            <p:cNvSpPr txBox="1"/>
            <p:nvPr/>
          </p:nvSpPr>
          <p:spPr>
            <a:xfrm>
              <a:off x="6096000" y="2061026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gradFill>
                    <a:gsLst>
                      <a:gs pos="50000">
                        <a:schemeClr val="accent1"/>
                      </a:gs>
                      <a:gs pos="50000">
                        <a:schemeClr val="accent2"/>
                      </a:gs>
                    </a:gsLst>
                    <a:lin ang="5400000" scaled="1"/>
                  </a:gradFill>
                </a:rPr>
                <a:t>工作汇报概述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096000" y="2482777"/>
              <a:ext cx="50618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011735" y="339846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工作完成情况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011735" y="4079066"/>
            <a:ext cx="4535487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</a:t>
            </a:r>
          </a:p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 to be used in a wider field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011735" y="2482009"/>
            <a:ext cx="208262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000" b="1" dirty="0">
                <a:gradFill>
                  <a:gsLst>
                    <a:gs pos="50000">
                      <a:schemeClr val="accent1"/>
                    </a:gs>
                    <a:gs pos="50000">
                      <a:schemeClr val="accent2"/>
                    </a:gs>
                  </a:gsLst>
                  <a:lin ang="5400000" scaled="1"/>
                </a:gradFill>
                <a:latin typeface="Century Gothic" panose="020B0502020202020204" pitchFamily="34" charset="0"/>
                <a:ea typeface="时尚中黑简体" panose="01010104010101010101" pitchFamily="2" charset="-122"/>
              </a:rPr>
              <a:t>PART 02</a:t>
            </a:r>
            <a:endParaRPr lang="zh-CN" altLang="en-US" sz="4000" b="1" dirty="0">
              <a:gradFill>
                <a:gsLst>
                  <a:gs pos="50000">
                    <a:schemeClr val="accent1"/>
                  </a:gs>
                  <a:gs pos="50000">
                    <a:schemeClr val="accent2"/>
                  </a:gs>
                </a:gsLst>
                <a:lin ang="5400000" scaled="1"/>
              </a:gradFill>
              <a:latin typeface="Century Gothic" panose="020B0502020202020204" pitchFamily="34" charset="0"/>
              <a:ea typeface="时尚中黑简体" panose="0101010401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151435" y="3281478"/>
            <a:ext cx="709987" cy="0"/>
          </a:xfrm>
          <a:prstGeom prst="line">
            <a:avLst/>
          </a:prstGeom>
          <a:ln w="2857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 12_1"/>
          <p:cNvSpPr/>
          <p:nvPr userDrawn="1"/>
        </p:nvSpPr>
        <p:spPr bwMode="auto">
          <a:xfrm>
            <a:off x="3301041" y="3750260"/>
            <a:ext cx="1696243" cy="1957203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12"/>
          <p:cNvSpPr/>
          <p:nvPr userDrawn="1"/>
        </p:nvSpPr>
        <p:spPr bwMode="auto">
          <a:xfrm>
            <a:off x="3396261" y="3860130"/>
            <a:ext cx="1505801" cy="1737465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3" name="Freeform 12"/>
          <p:cNvSpPr/>
          <p:nvPr/>
        </p:nvSpPr>
        <p:spPr bwMode="auto">
          <a:xfrm>
            <a:off x="1843871" y="1298229"/>
            <a:ext cx="2168181" cy="2501748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29000">
                <a:schemeClr val="accent2"/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4" name="stethoscope_291360"/>
          <p:cNvSpPr>
            <a:spLocks noChangeAspect="1"/>
          </p:cNvSpPr>
          <p:nvPr userDrawn="1"/>
        </p:nvSpPr>
        <p:spPr bwMode="auto">
          <a:xfrm>
            <a:off x="2389644" y="1966640"/>
            <a:ext cx="1178386" cy="1134833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" name="stethoscope_291360"/>
          <p:cNvSpPr>
            <a:spLocks noChangeAspect="1"/>
          </p:cNvSpPr>
          <p:nvPr userDrawn="1"/>
        </p:nvSpPr>
        <p:spPr bwMode="auto">
          <a:xfrm>
            <a:off x="3743777" y="4330491"/>
            <a:ext cx="843073" cy="768282"/>
          </a:xfrm>
          <a:custGeom>
            <a:avLst/>
            <a:gdLst>
              <a:gd name="connsiteX0" fmla="*/ 406219 w 606580"/>
              <a:gd name="connsiteY0" fmla="*/ 452425 h 552769"/>
              <a:gd name="connsiteX1" fmla="*/ 485233 w 606580"/>
              <a:gd name="connsiteY1" fmla="*/ 452425 h 552769"/>
              <a:gd name="connsiteX2" fmla="*/ 496004 w 606580"/>
              <a:gd name="connsiteY2" fmla="*/ 463183 h 552769"/>
              <a:gd name="connsiteX3" fmla="*/ 496004 w 606580"/>
              <a:gd name="connsiteY3" fmla="*/ 542104 h 552769"/>
              <a:gd name="connsiteX4" fmla="*/ 485233 w 606580"/>
              <a:gd name="connsiteY4" fmla="*/ 552769 h 552769"/>
              <a:gd name="connsiteX5" fmla="*/ 406219 w 606580"/>
              <a:gd name="connsiteY5" fmla="*/ 552769 h 552769"/>
              <a:gd name="connsiteX6" fmla="*/ 395448 w 606580"/>
              <a:gd name="connsiteY6" fmla="*/ 542104 h 552769"/>
              <a:gd name="connsiteX7" fmla="*/ 395448 w 606580"/>
              <a:gd name="connsiteY7" fmla="*/ 463183 h 552769"/>
              <a:gd name="connsiteX8" fmla="*/ 406219 w 606580"/>
              <a:gd name="connsiteY8" fmla="*/ 452425 h 552769"/>
              <a:gd name="connsiteX9" fmla="*/ 263748 w 606580"/>
              <a:gd name="connsiteY9" fmla="*/ 452425 h 552769"/>
              <a:gd name="connsiteX10" fmla="*/ 342762 w 606580"/>
              <a:gd name="connsiteY10" fmla="*/ 452425 h 552769"/>
              <a:gd name="connsiteX11" fmla="*/ 353533 w 606580"/>
              <a:gd name="connsiteY11" fmla="*/ 463183 h 552769"/>
              <a:gd name="connsiteX12" fmla="*/ 353533 w 606580"/>
              <a:gd name="connsiteY12" fmla="*/ 542104 h 552769"/>
              <a:gd name="connsiteX13" fmla="*/ 342762 w 606580"/>
              <a:gd name="connsiteY13" fmla="*/ 552769 h 552769"/>
              <a:gd name="connsiteX14" fmla="*/ 263748 w 606580"/>
              <a:gd name="connsiteY14" fmla="*/ 552769 h 552769"/>
              <a:gd name="connsiteX15" fmla="*/ 252977 w 606580"/>
              <a:gd name="connsiteY15" fmla="*/ 542104 h 552769"/>
              <a:gd name="connsiteX16" fmla="*/ 252977 w 606580"/>
              <a:gd name="connsiteY16" fmla="*/ 463183 h 552769"/>
              <a:gd name="connsiteX17" fmla="*/ 263748 w 606580"/>
              <a:gd name="connsiteY17" fmla="*/ 452425 h 552769"/>
              <a:gd name="connsiteX18" fmla="*/ 121347 w 606580"/>
              <a:gd name="connsiteY18" fmla="*/ 452425 h 552769"/>
              <a:gd name="connsiteX19" fmla="*/ 200361 w 606580"/>
              <a:gd name="connsiteY19" fmla="*/ 452425 h 552769"/>
              <a:gd name="connsiteX20" fmla="*/ 211132 w 606580"/>
              <a:gd name="connsiteY20" fmla="*/ 463183 h 552769"/>
              <a:gd name="connsiteX21" fmla="*/ 211132 w 606580"/>
              <a:gd name="connsiteY21" fmla="*/ 542104 h 552769"/>
              <a:gd name="connsiteX22" fmla="*/ 200361 w 606580"/>
              <a:gd name="connsiteY22" fmla="*/ 552769 h 552769"/>
              <a:gd name="connsiteX23" fmla="*/ 121347 w 606580"/>
              <a:gd name="connsiteY23" fmla="*/ 552769 h 552769"/>
              <a:gd name="connsiteX24" fmla="*/ 110576 w 606580"/>
              <a:gd name="connsiteY24" fmla="*/ 542104 h 552769"/>
              <a:gd name="connsiteX25" fmla="*/ 110576 w 606580"/>
              <a:gd name="connsiteY25" fmla="*/ 463183 h 552769"/>
              <a:gd name="connsiteX26" fmla="*/ 121347 w 606580"/>
              <a:gd name="connsiteY26" fmla="*/ 452425 h 552769"/>
              <a:gd name="connsiteX27" fmla="*/ 406219 w 606580"/>
              <a:gd name="connsiteY27" fmla="*/ 307342 h 552769"/>
              <a:gd name="connsiteX28" fmla="*/ 485233 w 606580"/>
              <a:gd name="connsiteY28" fmla="*/ 307342 h 552769"/>
              <a:gd name="connsiteX29" fmla="*/ 496004 w 606580"/>
              <a:gd name="connsiteY29" fmla="*/ 318100 h 552769"/>
              <a:gd name="connsiteX30" fmla="*/ 496004 w 606580"/>
              <a:gd name="connsiteY30" fmla="*/ 396928 h 552769"/>
              <a:gd name="connsiteX31" fmla="*/ 485233 w 606580"/>
              <a:gd name="connsiteY31" fmla="*/ 407686 h 552769"/>
              <a:gd name="connsiteX32" fmla="*/ 406219 w 606580"/>
              <a:gd name="connsiteY32" fmla="*/ 407686 h 552769"/>
              <a:gd name="connsiteX33" fmla="*/ 395448 w 606580"/>
              <a:gd name="connsiteY33" fmla="*/ 396928 h 552769"/>
              <a:gd name="connsiteX34" fmla="*/ 395448 w 606580"/>
              <a:gd name="connsiteY34" fmla="*/ 318100 h 552769"/>
              <a:gd name="connsiteX35" fmla="*/ 406219 w 606580"/>
              <a:gd name="connsiteY35" fmla="*/ 307342 h 552769"/>
              <a:gd name="connsiteX36" fmla="*/ 263748 w 606580"/>
              <a:gd name="connsiteY36" fmla="*/ 307342 h 552769"/>
              <a:gd name="connsiteX37" fmla="*/ 342762 w 606580"/>
              <a:gd name="connsiteY37" fmla="*/ 307342 h 552769"/>
              <a:gd name="connsiteX38" fmla="*/ 353533 w 606580"/>
              <a:gd name="connsiteY38" fmla="*/ 318100 h 552769"/>
              <a:gd name="connsiteX39" fmla="*/ 353533 w 606580"/>
              <a:gd name="connsiteY39" fmla="*/ 396928 h 552769"/>
              <a:gd name="connsiteX40" fmla="*/ 342762 w 606580"/>
              <a:gd name="connsiteY40" fmla="*/ 407686 h 552769"/>
              <a:gd name="connsiteX41" fmla="*/ 263748 w 606580"/>
              <a:gd name="connsiteY41" fmla="*/ 407686 h 552769"/>
              <a:gd name="connsiteX42" fmla="*/ 252977 w 606580"/>
              <a:gd name="connsiteY42" fmla="*/ 396928 h 552769"/>
              <a:gd name="connsiteX43" fmla="*/ 252977 w 606580"/>
              <a:gd name="connsiteY43" fmla="*/ 318100 h 552769"/>
              <a:gd name="connsiteX44" fmla="*/ 263748 w 606580"/>
              <a:gd name="connsiteY44" fmla="*/ 307342 h 552769"/>
              <a:gd name="connsiteX45" fmla="*/ 121347 w 606580"/>
              <a:gd name="connsiteY45" fmla="*/ 307342 h 552769"/>
              <a:gd name="connsiteX46" fmla="*/ 200361 w 606580"/>
              <a:gd name="connsiteY46" fmla="*/ 307342 h 552769"/>
              <a:gd name="connsiteX47" fmla="*/ 211132 w 606580"/>
              <a:gd name="connsiteY47" fmla="*/ 318100 h 552769"/>
              <a:gd name="connsiteX48" fmla="*/ 211132 w 606580"/>
              <a:gd name="connsiteY48" fmla="*/ 396928 h 552769"/>
              <a:gd name="connsiteX49" fmla="*/ 200361 w 606580"/>
              <a:gd name="connsiteY49" fmla="*/ 407686 h 552769"/>
              <a:gd name="connsiteX50" fmla="*/ 121347 w 606580"/>
              <a:gd name="connsiteY50" fmla="*/ 407686 h 552769"/>
              <a:gd name="connsiteX51" fmla="*/ 110576 w 606580"/>
              <a:gd name="connsiteY51" fmla="*/ 396928 h 552769"/>
              <a:gd name="connsiteX52" fmla="*/ 110576 w 606580"/>
              <a:gd name="connsiteY52" fmla="*/ 318100 h 552769"/>
              <a:gd name="connsiteX53" fmla="*/ 121347 w 606580"/>
              <a:gd name="connsiteY53" fmla="*/ 307342 h 552769"/>
              <a:gd name="connsiteX54" fmla="*/ 298044 w 606580"/>
              <a:gd name="connsiteY54" fmla="*/ 1390 h 552769"/>
              <a:gd name="connsiteX55" fmla="*/ 308629 w 606580"/>
              <a:gd name="connsiteY55" fmla="*/ 1390 h 552769"/>
              <a:gd name="connsiteX56" fmla="*/ 601102 w 606580"/>
              <a:gd name="connsiteY56" fmla="*/ 165839 h 552769"/>
              <a:gd name="connsiteX57" fmla="*/ 606580 w 606580"/>
              <a:gd name="connsiteY57" fmla="*/ 175202 h 552769"/>
              <a:gd name="connsiteX58" fmla="*/ 606580 w 606580"/>
              <a:gd name="connsiteY58" fmla="*/ 549617 h 552769"/>
              <a:gd name="connsiteX59" fmla="*/ 603330 w 606580"/>
              <a:gd name="connsiteY59" fmla="*/ 552769 h 552769"/>
              <a:gd name="connsiteX60" fmla="*/ 538800 w 606580"/>
              <a:gd name="connsiteY60" fmla="*/ 552769 h 552769"/>
              <a:gd name="connsiteX61" fmla="*/ 535551 w 606580"/>
              <a:gd name="connsiteY61" fmla="*/ 549617 h 552769"/>
              <a:gd name="connsiteX62" fmla="*/ 535551 w 606580"/>
              <a:gd name="connsiteY62" fmla="*/ 231842 h 552769"/>
              <a:gd name="connsiteX63" fmla="*/ 71029 w 606580"/>
              <a:gd name="connsiteY63" fmla="*/ 231842 h 552769"/>
              <a:gd name="connsiteX64" fmla="*/ 71029 w 606580"/>
              <a:gd name="connsiteY64" fmla="*/ 549525 h 552769"/>
              <a:gd name="connsiteX65" fmla="*/ 67779 w 606580"/>
              <a:gd name="connsiteY65" fmla="*/ 552769 h 552769"/>
              <a:gd name="connsiteX66" fmla="*/ 3250 w 606580"/>
              <a:gd name="connsiteY66" fmla="*/ 552769 h 552769"/>
              <a:gd name="connsiteX67" fmla="*/ 0 w 606580"/>
              <a:gd name="connsiteY67" fmla="*/ 549525 h 552769"/>
              <a:gd name="connsiteX68" fmla="*/ 0 w 606580"/>
              <a:gd name="connsiteY68" fmla="*/ 175202 h 552769"/>
              <a:gd name="connsiteX69" fmla="*/ 5478 w 606580"/>
              <a:gd name="connsiteY69" fmla="*/ 165839 h 55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6580" h="552769">
                <a:moveTo>
                  <a:pt x="406219" y="452425"/>
                </a:moveTo>
                <a:lnTo>
                  <a:pt x="485233" y="452425"/>
                </a:lnTo>
                <a:cubicBezTo>
                  <a:pt x="491176" y="452425"/>
                  <a:pt x="496004" y="457248"/>
                  <a:pt x="496004" y="463183"/>
                </a:cubicBezTo>
                <a:lnTo>
                  <a:pt x="496004" y="542104"/>
                </a:lnTo>
                <a:cubicBezTo>
                  <a:pt x="496004" y="548040"/>
                  <a:pt x="491176" y="552769"/>
                  <a:pt x="485233" y="552769"/>
                </a:cubicBezTo>
                <a:lnTo>
                  <a:pt x="406219" y="552769"/>
                </a:lnTo>
                <a:cubicBezTo>
                  <a:pt x="400276" y="552769"/>
                  <a:pt x="395448" y="548040"/>
                  <a:pt x="395448" y="542104"/>
                </a:cubicBezTo>
                <a:lnTo>
                  <a:pt x="395448" y="463183"/>
                </a:lnTo>
                <a:cubicBezTo>
                  <a:pt x="395448" y="457248"/>
                  <a:pt x="400276" y="452425"/>
                  <a:pt x="406219" y="452425"/>
                </a:cubicBezTo>
                <a:close/>
                <a:moveTo>
                  <a:pt x="263748" y="452425"/>
                </a:moveTo>
                <a:lnTo>
                  <a:pt x="342762" y="452425"/>
                </a:lnTo>
                <a:cubicBezTo>
                  <a:pt x="348705" y="452425"/>
                  <a:pt x="353533" y="457248"/>
                  <a:pt x="353533" y="463183"/>
                </a:cubicBezTo>
                <a:lnTo>
                  <a:pt x="353533" y="542104"/>
                </a:lnTo>
                <a:cubicBezTo>
                  <a:pt x="353533" y="548040"/>
                  <a:pt x="348705" y="552769"/>
                  <a:pt x="342762" y="552769"/>
                </a:cubicBezTo>
                <a:lnTo>
                  <a:pt x="263748" y="552769"/>
                </a:lnTo>
                <a:cubicBezTo>
                  <a:pt x="257805" y="552769"/>
                  <a:pt x="252977" y="548040"/>
                  <a:pt x="252977" y="542104"/>
                </a:cubicBezTo>
                <a:lnTo>
                  <a:pt x="252977" y="463183"/>
                </a:lnTo>
                <a:cubicBezTo>
                  <a:pt x="252977" y="457248"/>
                  <a:pt x="257805" y="452425"/>
                  <a:pt x="263748" y="452425"/>
                </a:cubicBezTo>
                <a:close/>
                <a:moveTo>
                  <a:pt x="121347" y="452425"/>
                </a:moveTo>
                <a:lnTo>
                  <a:pt x="200361" y="452425"/>
                </a:lnTo>
                <a:cubicBezTo>
                  <a:pt x="206304" y="452425"/>
                  <a:pt x="211132" y="457248"/>
                  <a:pt x="211132" y="463183"/>
                </a:cubicBezTo>
                <a:lnTo>
                  <a:pt x="211132" y="542104"/>
                </a:lnTo>
                <a:cubicBezTo>
                  <a:pt x="211132" y="548040"/>
                  <a:pt x="206304" y="552769"/>
                  <a:pt x="200361" y="552769"/>
                </a:cubicBezTo>
                <a:lnTo>
                  <a:pt x="121347" y="552769"/>
                </a:lnTo>
                <a:cubicBezTo>
                  <a:pt x="115404" y="552769"/>
                  <a:pt x="110576" y="548040"/>
                  <a:pt x="110576" y="542104"/>
                </a:cubicBezTo>
                <a:lnTo>
                  <a:pt x="110576" y="463183"/>
                </a:lnTo>
                <a:cubicBezTo>
                  <a:pt x="110576" y="457248"/>
                  <a:pt x="115404" y="452425"/>
                  <a:pt x="121347" y="452425"/>
                </a:cubicBezTo>
                <a:close/>
                <a:moveTo>
                  <a:pt x="406219" y="307342"/>
                </a:moveTo>
                <a:lnTo>
                  <a:pt x="485233" y="307342"/>
                </a:lnTo>
                <a:cubicBezTo>
                  <a:pt x="491176" y="307342"/>
                  <a:pt x="496004" y="312165"/>
                  <a:pt x="496004" y="318100"/>
                </a:cubicBezTo>
                <a:lnTo>
                  <a:pt x="496004" y="396928"/>
                </a:lnTo>
                <a:cubicBezTo>
                  <a:pt x="496004" y="402864"/>
                  <a:pt x="491176" y="407686"/>
                  <a:pt x="485233" y="407686"/>
                </a:cubicBezTo>
                <a:lnTo>
                  <a:pt x="406219" y="407686"/>
                </a:lnTo>
                <a:cubicBezTo>
                  <a:pt x="400276" y="407686"/>
                  <a:pt x="395448" y="402864"/>
                  <a:pt x="395448" y="396928"/>
                </a:cubicBezTo>
                <a:lnTo>
                  <a:pt x="395448" y="318100"/>
                </a:lnTo>
                <a:cubicBezTo>
                  <a:pt x="395448" y="312165"/>
                  <a:pt x="400276" y="307342"/>
                  <a:pt x="406219" y="307342"/>
                </a:cubicBezTo>
                <a:close/>
                <a:moveTo>
                  <a:pt x="263748" y="307342"/>
                </a:moveTo>
                <a:lnTo>
                  <a:pt x="342762" y="307342"/>
                </a:lnTo>
                <a:cubicBezTo>
                  <a:pt x="348705" y="307342"/>
                  <a:pt x="353533" y="312165"/>
                  <a:pt x="353533" y="318100"/>
                </a:cubicBezTo>
                <a:lnTo>
                  <a:pt x="353533" y="396928"/>
                </a:lnTo>
                <a:cubicBezTo>
                  <a:pt x="353533" y="402864"/>
                  <a:pt x="348705" y="407686"/>
                  <a:pt x="342762" y="407686"/>
                </a:cubicBezTo>
                <a:lnTo>
                  <a:pt x="263748" y="407686"/>
                </a:lnTo>
                <a:cubicBezTo>
                  <a:pt x="257805" y="407686"/>
                  <a:pt x="252977" y="402864"/>
                  <a:pt x="252977" y="396928"/>
                </a:cubicBezTo>
                <a:lnTo>
                  <a:pt x="252977" y="318100"/>
                </a:lnTo>
                <a:cubicBezTo>
                  <a:pt x="252977" y="312165"/>
                  <a:pt x="257805" y="307342"/>
                  <a:pt x="263748" y="307342"/>
                </a:cubicBezTo>
                <a:close/>
                <a:moveTo>
                  <a:pt x="121347" y="307342"/>
                </a:moveTo>
                <a:lnTo>
                  <a:pt x="200361" y="307342"/>
                </a:lnTo>
                <a:cubicBezTo>
                  <a:pt x="206304" y="307342"/>
                  <a:pt x="211132" y="312165"/>
                  <a:pt x="211132" y="318100"/>
                </a:cubicBezTo>
                <a:lnTo>
                  <a:pt x="211132" y="396928"/>
                </a:lnTo>
                <a:cubicBezTo>
                  <a:pt x="211132" y="402864"/>
                  <a:pt x="206304" y="407686"/>
                  <a:pt x="200361" y="407686"/>
                </a:cubicBezTo>
                <a:lnTo>
                  <a:pt x="121347" y="407686"/>
                </a:lnTo>
                <a:cubicBezTo>
                  <a:pt x="115404" y="407686"/>
                  <a:pt x="110576" y="402864"/>
                  <a:pt x="110576" y="396928"/>
                </a:cubicBezTo>
                <a:lnTo>
                  <a:pt x="110576" y="318100"/>
                </a:lnTo>
                <a:cubicBezTo>
                  <a:pt x="110576" y="312165"/>
                  <a:pt x="115404" y="307342"/>
                  <a:pt x="121347" y="307342"/>
                </a:cubicBezTo>
                <a:close/>
                <a:moveTo>
                  <a:pt x="298044" y="1390"/>
                </a:moveTo>
                <a:cubicBezTo>
                  <a:pt x="301294" y="-464"/>
                  <a:pt x="305286" y="-464"/>
                  <a:pt x="308629" y="1390"/>
                </a:cubicBezTo>
                <a:lnTo>
                  <a:pt x="601102" y="165839"/>
                </a:lnTo>
                <a:cubicBezTo>
                  <a:pt x="604537" y="167693"/>
                  <a:pt x="606580" y="171309"/>
                  <a:pt x="606580" y="175202"/>
                </a:cubicBezTo>
                <a:lnTo>
                  <a:pt x="606580" y="549617"/>
                </a:lnTo>
                <a:cubicBezTo>
                  <a:pt x="606580" y="551379"/>
                  <a:pt x="605187" y="552769"/>
                  <a:pt x="603330" y="552769"/>
                </a:cubicBezTo>
                <a:lnTo>
                  <a:pt x="538800" y="552769"/>
                </a:lnTo>
                <a:cubicBezTo>
                  <a:pt x="537036" y="552769"/>
                  <a:pt x="535551" y="551379"/>
                  <a:pt x="535551" y="549617"/>
                </a:cubicBezTo>
                <a:lnTo>
                  <a:pt x="535551" y="231842"/>
                </a:lnTo>
                <a:lnTo>
                  <a:pt x="71029" y="231842"/>
                </a:lnTo>
                <a:lnTo>
                  <a:pt x="71029" y="549525"/>
                </a:lnTo>
                <a:cubicBezTo>
                  <a:pt x="71029" y="551379"/>
                  <a:pt x="69544" y="552769"/>
                  <a:pt x="67779" y="552769"/>
                </a:cubicBezTo>
                <a:lnTo>
                  <a:pt x="3250" y="552769"/>
                </a:lnTo>
                <a:cubicBezTo>
                  <a:pt x="1486" y="552769"/>
                  <a:pt x="0" y="551379"/>
                  <a:pt x="0" y="549525"/>
                </a:cubicBezTo>
                <a:lnTo>
                  <a:pt x="0" y="175202"/>
                </a:lnTo>
                <a:cubicBezTo>
                  <a:pt x="0" y="171309"/>
                  <a:pt x="2136" y="167693"/>
                  <a:pt x="5478" y="1658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Freeform 12"/>
          <p:cNvSpPr/>
          <p:nvPr userDrawn="1"/>
        </p:nvSpPr>
        <p:spPr bwMode="auto">
          <a:xfrm>
            <a:off x="1012471" y="3337525"/>
            <a:ext cx="1505801" cy="1737465"/>
          </a:xfrm>
          <a:custGeom>
            <a:avLst/>
            <a:gdLst>
              <a:gd name="T0" fmla="*/ 2106 w 2106"/>
              <a:gd name="T1" fmla="*/ 1822 h 2430"/>
              <a:gd name="T2" fmla="*/ 2106 w 2106"/>
              <a:gd name="T3" fmla="*/ 608 h 2430"/>
              <a:gd name="T4" fmla="*/ 1053 w 2106"/>
              <a:gd name="T5" fmla="*/ 0 h 2430"/>
              <a:gd name="T6" fmla="*/ 0 w 2106"/>
              <a:gd name="T7" fmla="*/ 608 h 2430"/>
              <a:gd name="T8" fmla="*/ 0 w 2106"/>
              <a:gd name="T9" fmla="*/ 1822 h 2430"/>
              <a:gd name="T10" fmla="*/ 1053 w 2106"/>
              <a:gd name="T11" fmla="*/ 2430 h 2430"/>
              <a:gd name="T12" fmla="*/ 2106 w 2106"/>
              <a:gd name="T13" fmla="*/ 1822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6" h="2430">
                <a:moveTo>
                  <a:pt x="2106" y="1822"/>
                </a:moveTo>
                <a:lnTo>
                  <a:pt x="2106" y="608"/>
                </a:lnTo>
                <a:lnTo>
                  <a:pt x="1053" y="0"/>
                </a:lnTo>
                <a:lnTo>
                  <a:pt x="0" y="608"/>
                </a:lnTo>
                <a:lnTo>
                  <a:pt x="0" y="1822"/>
                </a:lnTo>
                <a:lnTo>
                  <a:pt x="1053" y="2430"/>
                </a:lnTo>
                <a:lnTo>
                  <a:pt x="2106" y="1822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7" name="stethoscope_291360"/>
          <p:cNvSpPr>
            <a:spLocks noChangeAspect="1"/>
          </p:cNvSpPr>
          <p:nvPr userDrawn="1"/>
        </p:nvSpPr>
        <p:spPr bwMode="auto">
          <a:xfrm>
            <a:off x="1359987" y="3807886"/>
            <a:ext cx="843073" cy="768282"/>
          </a:xfrm>
          <a:custGeom>
            <a:avLst/>
            <a:gdLst>
              <a:gd name="connsiteX0" fmla="*/ 406219 w 606580"/>
              <a:gd name="connsiteY0" fmla="*/ 452425 h 552769"/>
              <a:gd name="connsiteX1" fmla="*/ 485233 w 606580"/>
              <a:gd name="connsiteY1" fmla="*/ 452425 h 552769"/>
              <a:gd name="connsiteX2" fmla="*/ 496004 w 606580"/>
              <a:gd name="connsiteY2" fmla="*/ 463183 h 552769"/>
              <a:gd name="connsiteX3" fmla="*/ 496004 w 606580"/>
              <a:gd name="connsiteY3" fmla="*/ 542104 h 552769"/>
              <a:gd name="connsiteX4" fmla="*/ 485233 w 606580"/>
              <a:gd name="connsiteY4" fmla="*/ 552769 h 552769"/>
              <a:gd name="connsiteX5" fmla="*/ 406219 w 606580"/>
              <a:gd name="connsiteY5" fmla="*/ 552769 h 552769"/>
              <a:gd name="connsiteX6" fmla="*/ 395448 w 606580"/>
              <a:gd name="connsiteY6" fmla="*/ 542104 h 552769"/>
              <a:gd name="connsiteX7" fmla="*/ 395448 w 606580"/>
              <a:gd name="connsiteY7" fmla="*/ 463183 h 552769"/>
              <a:gd name="connsiteX8" fmla="*/ 406219 w 606580"/>
              <a:gd name="connsiteY8" fmla="*/ 452425 h 552769"/>
              <a:gd name="connsiteX9" fmla="*/ 263748 w 606580"/>
              <a:gd name="connsiteY9" fmla="*/ 452425 h 552769"/>
              <a:gd name="connsiteX10" fmla="*/ 342762 w 606580"/>
              <a:gd name="connsiteY10" fmla="*/ 452425 h 552769"/>
              <a:gd name="connsiteX11" fmla="*/ 353533 w 606580"/>
              <a:gd name="connsiteY11" fmla="*/ 463183 h 552769"/>
              <a:gd name="connsiteX12" fmla="*/ 353533 w 606580"/>
              <a:gd name="connsiteY12" fmla="*/ 542104 h 552769"/>
              <a:gd name="connsiteX13" fmla="*/ 342762 w 606580"/>
              <a:gd name="connsiteY13" fmla="*/ 552769 h 552769"/>
              <a:gd name="connsiteX14" fmla="*/ 263748 w 606580"/>
              <a:gd name="connsiteY14" fmla="*/ 552769 h 552769"/>
              <a:gd name="connsiteX15" fmla="*/ 252977 w 606580"/>
              <a:gd name="connsiteY15" fmla="*/ 542104 h 552769"/>
              <a:gd name="connsiteX16" fmla="*/ 252977 w 606580"/>
              <a:gd name="connsiteY16" fmla="*/ 463183 h 552769"/>
              <a:gd name="connsiteX17" fmla="*/ 263748 w 606580"/>
              <a:gd name="connsiteY17" fmla="*/ 452425 h 552769"/>
              <a:gd name="connsiteX18" fmla="*/ 121347 w 606580"/>
              <a:gd name="connsiteY18" fmla="*/ 452425 h 552769"/>
              <a:gd name="connsiteX19" fmla="*/ 200361 w 606580"/>
              <a:gd name="connsiteY19" fmla="*/ 452425 h 552769"/>
              <a:gd name="connsiteX20" fmla="*/ 211132 w 606580"/>
              <a:gd name="connsiteY20" fmla="*/ 463183 h 552769"/>
              <a:gd name="connsiteX21" fmla="*/ 211132 w 606580"/>
              <a:gd name="connsiteY21" fmla="*/ 542104 h 552769"/>
              <a:gd name="connsiteX22" fmla="*/ 200361 w 606580"/>
              <a:gd name="connsiteY22" fmla="*/ 552769 h 552769"/>
              <a:gd name="connsiteX23" fmla="*/ 121347 w 606580"/>
              <a:gd name="connsiteY23" fmla="*/ 552769 h 552769"/>
              <a:gd name="connsiteX24" fmla="*/ 110576 w 606580"/>
              <a:gd name="connsiteY24" fmla="*/ 542104 h 552769"/>
              <a:gd name="connsiteX25" fmla="*/ 110576 w 606580"/>
              <a:gd name="connsiteY25" fmla="*/ 463183 h 552769"/>
              <a:gd name="connsiteX26" fmla="*/ 121347 w 606580"/>
              <a:gd name="connsiteY26" fmla="*/ 452425 h 552769"/>
              <a:gd name="connsiteX27" fmla="*/ 406219 w 606580"/>
              <a:gd name="connsiteY27" fmla="*/ 307342 h 552769"/>
              <a:gd name="connsiteX28" fmla="*/ 485233 w 606580"/>
              <a:gd name="connsiteY28" fmla="*/ 307342 h 552769"/>
              <a:gd name="connsiteX29" fmla="*/ 496004 w 606580"/>
              <a:gd name="connsiteY29" fmla="*/ 318100 h 552769"/>
              <a:gd name="connsiteX30" fmla="*/ 496004 w 606580"/>
              <a:gd name="connsiteY30" fmla="*/ 396928 h 552769"/>
              <a:gd name="connsiteX31" fmla="*/ 485233 w 606580"/>
              <a:gd name="connsiteY31" fmla="*/ 407686 h 552769"/>
              <a:gd name="connsiteX32" fmla="*/ 406219 w 606580"/>
              <a:gd name="connsiteY32" fmla="*/ 407686 h 552769"/>
              <a:gd name="connsiteX33" fmla="*/ 395448 w 606580"/>
              <a:gd name="connsiteY33" fmla="*/ 396928 h 552769"/>
              <a:gd name="connsiteX34" fmla="*/ 395448 w 606580"/>
              <a:gd name="connsiteY34" fmla="*/ 318100 h 552769"/>
              <a:gd name="connsiteX35" fmla="*/ 406219 w 606580"/>
              <a:gd name="connsiteY35" fmla="*/ 307342 h 552769"/>
              <a:gd name="connsiteX36" fmla="*/ 263748 w 606580"/>
              <a:gd name="connsiteY36" fmla="*/ 307342 h 552769"/>
              <a:gd name="connsiteX37" fmla="*/ 342762 w 606580"/>
              <a:gd name="connsiteY37" fmla="*/ 307342 h 552769"/>
              <a:gd name="connsiteX38" fmla="*/ 353533 w 606580"/>
              <a:gd name="connsiteY38" fmla="*/ 318100 h 552769"/>
              <a:gd name="connsiteX39" fmla="*/ 353533 w 606580"/>
              <a:gd name="connsiteY39" fmla="*/ 396928 h 552769"/>
              <a:gd name="connsiteX40" fmla="*/ 342762 w 606580"/>
              <a:gd name="connsiteY40" fmla="*/ 407686 h 552769"/>
              <a:gd name="connsiteX41" fmla="*/ 263748 w 606580"/>
              <a:gd name="connsiteY41" fmla="*/ 407686 h 552769"/>
              <a:gd name="connsiteX42" fmla="*/ 252977 w 606580"/>
              <a:gd name="connsiteY42" fmla="*/ 396928 h 552769"/>
              <a:gd name="connsiteX43" fmla="*/ 252977 w 606580"/>
              <a:gd name="connsiteY43" fmla="*/ 318100 h 552769"/>
              <a:gd name="connsiteX44" fmla="*/ 263748 w 606580"/>
              <a:gd name="connsiteY44" fmla="*/ 307342 h 552769"/>
              <a:gd name="connsiteX45" fmla="*/ 121347 w 606580"/>
              <a:gd name="connsiteY45" fmla="*/ 307342 h 552769"/>
              <a:gd name="connsiteX46" fmla="*/ 200361 w 606580"/>
              <a:gd name="connsiteY46" fmla="*/ 307342 h 552769"/>
              <a:gd name="connsiteX47" fmla="*/ 211132 w 606580"/>
              <a:gd name="connsiteY47" fmla="*/ 318100 h 552769"/>
              <a:gd name="connsiteX48" fmla="*/ 211132 w 606580"/>
              <a:gd name="connsiteY48" fmla="*/ 396928 h 552769"/>
              <a:gd name="connsiteX49" fmla="*/ 200361 w 606580"/>
              <a:gd name="connsiteY49" fmla="*/ 407686 h 552769"/>
              <a:gd name="connsiteX50" fmla="*/ 121347 w 606580"/>
              <a:gd name="connsiteY50" fmla="*/ 407686 h 552769"/>
              <a:gd name="connsiteX51" fmla="*/ 110576 w 606580"/>
              <a:gd name="connsiteY51" fmla="*/ 396928 h 552769"/>
              <a:gd name="connsiteX52" fmla="*/ 110576 w 606580"/>
              <a:gd name="connsiteY52" fmla="*/ 318100 h 552769"/>
              <a:gd name="connsiteX53" fmla="*/ 121347 w 606580"/>
              <a:gd name="connsiteY53" fmla="*/ 307342 h 552769"/>
              <a:gd name="connsiteX54" fmla="*/ 298044 w 606580"/>
              <a:gd name="connsiteY54" fmla="*/ 1390 h 552769"/>
              <a:gd name="connsiteX55" fmla="*/ 308629 w 606580"/>
              <a:gd name="connsiteY55" fmla="*/ 1390 h 552769"/>
              <a:gd name="connsiteX56" fmla="*/ 601102 w 606580"/>
              <a:gd name="connsiteY56" fmla="*/ 165839 h 552769"/>
              <a:gd name="connsiteX57" fmla="*/ 606580 w 606580"/>
              <a:gd name="connsiteY57" fmla="*/ 175202 h 552769"/>
              <a:gd name="connsiteX58" fmla="*/ 606580 w 606580"/>
              <a:gd name="connsiteY58" fmla="*/ 549617 h 552769"/>
              <a:gd name="connsiteX59" fmla="*/ 603330 w 606580"/>
              <a:gd name="connsiteY59" fmla="*/ 552769 h 552769"/>
              <a:gd name="connsiteX60" fmla="*/ 538800 w 606580"/>
              <a:gd name="connsiteY60" fmla="*/ 552769 h 552769"/>
              <a:gd name="connsiteX61" fmla="*/ 535551 w 606580"/>
              <a:gd name="connsiteY61" fmla="*/ 549617 h 552769"/>
              <a:gd name="connsiteX62" fmla="*/ 535551 w 606580"/>
              <a:gd name="connsiteY62" fmla="*/ 231842 h 552769"/>
              <a:gd name="connsiteX63" fmla="*/ 71029 w 606580"/>
              <a:gd name="connsiteY63" fmla="*/ 231842 h 552769"/>
              <a:gd name="connsiteX64" fmla="*/ 71029 w 606580"/>
              <a:gd name="connsiteY64" fmla="*/ 549525 h 552769"/>
              <a:gd name="connsiteX65" fmla="*/ 67779 w 606580"/>
              <a:gd name="connsiteY65" fmla="*/ 552769 h 552769"/>
              <a:gd name="connsiteX66" fmla="*/ 3250 w 606580"/>
              <a:gd name="connsiteY66" fmla="*/ 552769 h 552769"/>
              <a:gd name="connsiteX67" fmla="*/ 0 w 606580"/>
              <a:gd name="connsiteY67" fmla="*/ 549525 h 552769"/>
              <a:gd name="connsiteX68" fmla="*/ 0 w 606580"/>
              <a:gd name="connsiteY68" fmla="*/ 175202 h 552769"/>
              <a:gd name="connsiteX69" fmla="*/ 5478 w 606580"/>
              <a:gd name="connsiteY69" fmla="*/ 165839 h 55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6580" h="552769">
                <a:moveTo>
                  <a:pt x="406219" y="452425"/>
                </a:moveTo>
                <a:lnTo>
                  <a:pt x="485233" y="452425"/>
                </a:lnTo>
                <a:cubicBezTo>
                  <a:pt x="491176" y="452425"/>
                  <a:pt x="496004" y="457248"/>
                  <a:pt x="496004" y="463183"/>
                </a:cubicBezTo>
                <a:lnTo>
                  <a:pt x="496004" y="542104"/>
                </a:lnTo>
                <a:cubicBezTo>
                  <a:pt x="496004" y="548040"/>
                  <a:pt x="491176" y="552769"/>
                  <a:pt x="485233" y="552769"/>
                </a:cubicBezTo>
                <a:lnTo>
                  <a:pt x="406219" y="552769"/>
                </a:lnTo>
                <a:cubicBezTo>
                  <a:pt x="400276" y="552769"/>
                  <a:pt x="395448" y="548040"/>
                  <a:pt x="395448" y="542104"/>
                </a:cubicBezTo>
                <a:lnTo>
                  <a:pt x="395448" y="463183"/>
                </a:lnTo>
                <a:cubicBezTo>
                  <a:pt x="395448" y="457248"/>
                  <a:pt x="400276" y="452425"/>
                  <a:pt x="406219" y="452425"/>
                </a:cubicBezTo>
                <a:close/>
                <a:moveTo>
                  <a:pt x="263748" y="452425"/>
                </a:moveTo>
                <a:lnTo>
                  <a:pt x="342762" y="452425"/>
                </a:lnTo>
                <a:cubicBezTo>
                  <a:pt x="348705" y="452425"/>
                  <a:pt x="353533" y="457248"/>
                  <a:pt x="353533" y="463183"/>
                </a:cubicBezTo>
                <a:lnTo>
                  <a:pt x="353533" y="542104"/>
                </a:lnTo>
                <a:cubicBezTo>
                  <a:pt x="353533" y="548040"/>
                  <a:pt x="348705" y="552769"/>
                  <a:pt x="342762" y="552769"/>
                </a:cubicBezTo>
                <a:lnTo>
                  <a:pt x="263748" y="552769"/>
                </a:lnTo>
                <a:cubicBezTo>
                  <a:pt x="257805" y="552769"/>
                  <a:pt x="252977" y="548040"/>
                  <a:pt x="252977" y="542104"/>
                </a:cubicBezTo>
                <a:lnTo>
                  <a:pt x="252977" y="463183"/>
                </a:lnTo>
                <a:cubicBezTo>
                  <a:pt x="252977" y="457248"/>
                  <a:pt x="257805" y="452425"/>
                  <a:pt x="263748" y="452425"/>
                </a:cubicBezTo>
                <a:close/>
                <a:moveTo>
                  <a:pt x="121347" y="452425"/>
                </a:moveTo>
                <a:lnTo>
                  <a:pt x="200361" y="452425"/>
                </a:lnTo>
                <a:cubicBezTo>
                  <a:pt x="206304" y="452425"/>
                  <a:pt x="211132" y="457248"/>
                  <a:pt x="211132" y="463183"/>
                </a:cubicBezTo>
                <a:lnTo>
                  <a:pt x="211132" y="542104"/>
                </a:lnTo>
                <a:cubicBezTo>
                  <a:pt x="211132" y="548040"/>
                  <a:pt x="206304" y="552769"/>
                  <a:pt x="200361" y="552769"/>
                </a:cubicBezTo>
                <a:lnTo>
                  <a:pt x="121347" y="552769"/>
                </a:lnTo>
                <a:cubicBezTo>
                  <a:pt x="115404" y="552769"/>
                  <a:pt x="110576" y="548040"/>
                  <a:pt x="110576" y="542104"/>
                </a:cubicBezTo>
                <a:lnTo>
                  <a:pt x="110576" y="463183"/>
                </a:lnTo>
                <a:cubicBezTo>
                  <a:pt x="110576" y="457248"/>
                  <a:pt x="115404" y="452425"/>
                  <a:pt x="121347" y="452425"/>
                </a:cubicBezTo>
                <a:close/>
                <a:moveTo>
                  <a:pt x="406219" y="307342"/>
                </a:moveTo>
                <a:lnTo>
                  <a:pt x="485233" y="307342"/>
                </a:lnTo>
                <a:cubicBezTo>
                  <a:pt x="491176" y="307342"/>
                  <a:pt x="496004" y="312165"/>
                  <a:pt x="496004" y="318100"/>
                </a:cubicBezTo>
                <a:lnTo>
                  <a:pt x="496004" y="396928"/>
                </a:lnTo>
                <a:cubicBezTo>
                  <a:pt x="496004" y="402864"/>
                  <a:pt x="491176" y="407686"/>
                  <a:pt x="485233" y="407686"/>
                </a:cubicBezTo>
                <a:lnTo>
                  <a:pt x="406219" y="407686"/>
                </a:lnTo>
                <a:cubicBezTo>
                  <a:pt x="400276" y="407686"/>
                  <a:pt x="395448" y="402864"/>
                  <a:pt x="395448" y="396928"/>
                </a:cubicBezTo>
                <a:lnTo>
                  <a:pt x="395448" y="318100"/>
                </a:lnTo>
                <a:cubicBezTo>
                  <a:pt x="395448" y="312165"/>
                  <a:pt x="400276" y="307342"/>
                  <a:pt x="406219" y="307342"/>
                </a:cubicBezTo>
                <a:close/>
                <a:moveTo>
                  <a:pt x="263748" y="307342"/>
                </a:moveTo>
                <a:lnTo>
                  <a:pt x="342762" y="307342"/>
                </a:lnTo>
                <a:cubicBezTo>
                  <a:pt x="348705" y="307342"/>
                  <a:pt x="353533" y="312165"/>
                  <a:pt x="353533" y="318100"/>
                </a:cubicBezTo>
                <a:lnTo>
                  <a:pt x="353533" y="396928"/>
                </a:lnTo>
                <a:cubicBezTo>
                  <a:pt x="353533" y="402864"/>
                  <a:pt x="348705" y="407686"/>
                  <a:pt x="342762" y="407686"/>
                </a:cubicBezTo>
                <a:lnTo>
                  <a:pt x="263748" y="407686"/>
                </a:lnTo>
                <a:cubicBezTo>
                  <a:pt x="257805" y="407686"/>
                  <a:pt x="252977" y="402864"/>
                  <a:pt x="252977" y="396928"/>
                </a:cubicBezTo>
                <a:lnTo>
                  <a:pt x="252977" y="318100"/>
                </a:lnTo>
                <a:cubicBezTo>
                  <a:pt x="252977" y="312165"/>
                  <a:pt x="257805" y="307342"/>
                  <a:pt x="263748" y="307342"/>
                </a:cubicBezTo>
                <a:close/>
                <a:moveTo>
                  <a:pt x="121347" y="307342"/>
                </a:moveTo>
                <a:lnTo>
                  <a:pt x="200361" y="307342"/>
                </a:lnTo>
                <a:cubicBezTo>
                  <a:pt x="206304" y="307342"/>
                  <a:pt x="211132" y="312165"/>
                  <a:pt x="211132" y="318100"/>
                </a:cubicBezTo>
                <a:lnTo>
                  <a:pt x="211132" y="396928"/>
                </a:lnTo>
                <a:cubicBezTo>
                  <a:pt x="211132" y="402864"/>
                  <a:pt x="206304" y="407686"/>
                  <a:pt x="200361" y="407686"/>
                </a:cubicBezTo>
                <a:lnTo>
                  <a:pt x="121347" y="407686"/>
                </a:lnTo>
                <a:cubicBezTo>
                  <a:pt x="115404" y="407686"/>
                  <a:pt x="110576" y="402864"/>
                  <a:pt x="110576" y="396928"/>
                </a:cubicBezTo>
                <a:lnTo>
                  <a:pt x="110576" y="318100"/>
                </a:lnTo>
                <a:cubicBezTo>
                  <a:pt x="110576" y="312165"/>
                  <a:pt x="115404" y="307342"/>
                  <a:pt x="121347" y="307342"/>
                </a:cubicBezTo>
                <a:close/>
                <a:moveTo>
                  <a:pt x="298044" y="1390"/>
                </a:moveTo>
                <a:cubicBezTo>
                  <a:pt x="301294" y="-464"/>
                  <a:pt x="305286" y="-464"/>
                  <a:pt x="308629" y="1390"/>
                </a:cubicBezTo>
                <a:lnTo>
                  <a:pt x="601102" y="165839"/>
                </a:lnTo>
                <a:cubicBezTo>
                  <a:pt x="604537" y="167693"/>
                  <a:pt x="606580" y="171309"/>
                  <a:pt x="606580" y="175202"/>
                </a:cubicBezTo>
                <a:lnTo>
                  <a:pt x="606580" y="549617"/>
                </a:lnTo>
                <a:cubicBezTo>
                  <a:pt x="606580" y="551379"/>
                  <a:pt x="605187" y="552769"/>
                  <a:pt x="603330" y="552769"/>
                </a:cubicBezTo>
                <a:lnTo>
                  <a:pt x="538800" y="552769"/>
                </a:lnTo>
                <a:cubicBezTo>
                  <a:pt x="537036" y="552769"/>
                  <a:pt x="535551" y="551379"/>
                  <a:pt x="535551" y="549617"/>
                </a:cubicBezTo>
                <a:lnTo>
                  <a:pt x="535551" y="231842"/>
                </a:lnTo>
                <a:lnTo>
                  <a:pt x="71029" y="231842"/>
                </a:lnTo>
                <a:lnTo>
                  <a:pt x="71029" y="549525"/>
                </a:lnTo>
                <a:cubicBezTo>
                  <a:pt x="71029" y="551379"/>
                  <a:pt x="69544" y="552769"/>
                  <a:pt x="67779" y="552769"/>
                </a:cubicBezTo>
                <a:lnTo>
                  <a:pt x="3250" y="552769"/>
                </a:lnTo>
                <a:cubicBezTo>
                  <a:pt x="1486" y="552769"/>
                  <a:pt x="0" y="551379"/>
                  <a:pt x="0" y="549525"/>
                </a:cubicBezTo>
                <a:lnTo>
                  <a:pt x="0" y="175202"/>
                </a:lnTo>
                <a:cubicBezTo>
                  <a:pt x="0" y="171309"/>
                  <a:pt x="2136" y="167693"/>
                  <a:pt x="5478" y="1658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42234d1-4670-4f21-8e81-187a23f94a7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1d8175-7c07-4b44-aaca-47ea4d1bda9f"/>
</p:tagLst>
</file>

<file path=ppt/theme/theme1.xml><?xml version="1.0" encoding="utf-8"?>
<a:theme xmlns:a="http://schemas.openxmlformats.org/drawingml/2006/main" name="包图主题2">
  <a:themeElements>
    <a:clrScheme name="自定义 418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76B14"/>
      </a:accent1>
      <a:accent2>
        <a:srgbClr val="F8A724"/>
      </a:accent2>
      <a:accent3>
        <a:srgbClr val="F76B14"/>
      </a:accent3>
      <a:accent4>
        <a:srgbClr val="F8A724"/>
      </a:accent4>
      <a:accent5>
        <a:srgbClr val="F76B14"/>
      </a:accent5>
      <a:accent6>
        <a:srgbClr val="F8A724"/>
      </a:accent6>
      <a:hlink>
        <a:srgbClr val="F76B14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5</TotalTime>
  <Words>2733</Words>
  <Application>Microsoft Office PowerPoint</Application>
  <PresentationFormat>宽屏</PresentationFormat>
  <Paragraphs>323</Paragraphs>
  <Slides>27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Century Gothic</vt:lpstr>
      <vt:lpstr>Titillium</vt:lpstr>
      <vt:lpstr>等线</vt:lpstr>
      <vt:lpstr>时尚中黑简体</vt:lpstr>
      <vt:lpstr>微软雅黑</vt:lpstr>
      <vt:lpstr>Arial</vt:lpstr>
      <vt:lpstr>Calibri</vt:lpstr>
      <vt:lpstr>Helvetica Light</vt:lpstr>
      <vt:lpstr>Wingdings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二三米</dc:creator>
  <cp:keywords>51PPT模板网</cp:keywords>
  <dc:description>www.51pptmoban.com</dc:description>
  <cp:lastModifiedBy>YANGs</cp:lastModifiedBy>
  <cp:revision>63</cp:revision>
  <dcterms:created xsi:type="dcterms:W3CDTF">2017-08-18T03:02:00Z</dcterms:created>
  <dcterms:modified xsi:type="dcterms:W3CDTF">2020-06-01T12:34:18Z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2052-11.1.0.9662</vt:lpwstr>
  </property>
</Properties>
</file>