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handoutMasterIdLst>
    <p:handoutMasterId r:id="rId24"/>
  </p:handoutMasterIdLst>
  <p:sldIdLst>
    <p:sldId id="256" r:id="rId2"/>
    <p:sldId id="257" r:id="rId3"/>
    <p:sldId id="258" r:id="rId4"/>
    <p:sldId id="264" r:id="rId5"/>
    <p:sldId id="265" r:id="rId6"/>
    <p:sldId id="266" r:id="rId7"/>
    <p:sldId id="259" r:id="rId8"/>
    <p:sldId id="267" r:id="rId9"/>
    <p:sldId id="268" r:id="rId10"/>
    <p:sldId id="269" r:id="rId11"/>
    <p:sldId id="260" r:id="rId12"/>
    <p:sldId id="270" r:id="rId13"/>
    <p:sldId id="271" r:id="rId14"/>
    <p:sldId id="272" r:id="rId15"/>
    <p:sldId id="261" r:id="rId16"/>
    <p:sldId id="273" r:id="rId17"/>
    <p:sldId id="274" r:id="rId18"/>
    <p:sldId id="262" r:id="rId19"/>
    <p:sldId id="275" r:id="rId20"/>
    <p:sldId id="263" r:id="rId21"/>
    <p:sldId id="276"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3855E"/>
    <a:srgbClr val="FFFFFF"/>
    <a:srgbClr val="F3F3F3"/>
    <a:srgbClr val="FDFD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p:scale>
          <a:sx n="66" d="100"/>
          <a:sy n="66" d="100"/>
        </p:scale>
        <p:origin x="2304" y="113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dPt>
            <c:idx val="0"/>
            <c:bubble3D val="0"/>
            <c:spPr>
              <a:solidFill>
                <a:srgbClr val="63855E"/>
              </a:solidFill>
              <a:ln>
                <a:solidFill>
                  <a:schemeClr val="bg1"/>
                </a:solidFill>
              </a:ln>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73</c:v>
                </c:pt>
                <c:pt idx="1">
                  <c:v>27</c:v>
                </c:pt>
              </c:numCache>
            </c:numRef>
          </c:val>
        </c:ser>
        <c:dLbls>
          <c:showLegendKey val="0"/>
          <c:showVal val="0"/>
          <c:showCatName val="0"/>
          <c:showSerName val="0"/>
          <c:showPercent val="0"/>
          <c:showBubbleSize val="0"/>
          <c:showLeaderLines val="1"/>
        </c:dLbls>
        <c:firstSliceAng val="0"/>
        <c:holeSize val="82"/>
      </c:doughnutChart>
      <c:spPr>
        <a:noFill/>
        <a:ln w="25371">
          <a:noFill/>
        </a:ln>
      </c:spPr>
    </c:plotArea>
    <c:plotVisOnly val="1"/>
    <c:dispBlanksAs val="gap"/>
    <c:showDLblsOverMax val="0"/>
  </c:chart>
  <c:txPr>
    <a:bodyPr/>
    <a:lstStyle/>
    <a:p>
      <a:pPr>
        <a:defRPr lang="zh-CN" sz="1800" b="0" i="0" u="none" strike="noStrike" baseline="0">
          <a:solidFill>
            <a:srgbClr val="808080"/>
          </a:solidFill>
          <a:latin typeface="Calibri" panose="020F0502020204030204"/>
          <a:ea typeface="Calibri" panose="020F0502020204030204"/>
          <a:cs typeface="Calibri" panose="020F0502020204030204"/>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dPt>
            <c:idx val="0"/>
            <c:bubble3D val="0"/>
            <c:spPr>
              <a:solidFill>
                <a:srgbClr val="63855E"/>
              </a:solidFill>
              <a:ln>
                <a:solidFill>
                  <a:schemeClr val="bg1"/>
                </a:solidFill>
              </a:ln>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87</c:v>
                </c:pt>
                <c:pt idx="1">
                  <c:v>13</c:v>
                </c:pt>
              </c:numCache>
            </c:numRef>
          </c:val>
        </c:ser>
        <c:dLbls>
          <c:showLegendKey val="0"/>
          <c:showVal val="0"/>
          <c:showCatName val="0"/>
          <c:showSerName val="0"/>
          <c:showPercent val="0"/>
          <c:showBubbleSize val="0"/>
          <c:showLeaderLines val="1"/>
        </c:dLbls>
        <c:firstSliceAng val="0"/>
        <c:holeSize val="82"/>
      </c:doughnutChart>
      <c:spPr>
        <a:noFill/>
        <a:ln w="25371">
          <a:noFill/>
        </a:ln>
      </c:spPr>
    </c:plotArea>
    <c:plotVisOnly val="1"/>
    <c:dispBlanksAs val="gap"/>
    <c:showDLblsOverMax val="0"/>
  </c:chart>
  <c:txPr>
    <a:bodyPr/>
    <a:lstStyle/>
    <a:p>
      <a:pPr>
        <a:defRPr lang="zh-CN" sz="1800" b="0" i="0" u="none" strike="noStrike" baseline="0">
          <a:solidFill>
            <a:srgbClr val="808080"/>
          </a:solidFill>
          <a:latin typeface="Calibri" panose="020F0502020204030204"/>
          <a:ea typeface="Calibri" panose="020F0502020204030204"/>
          <a:cs typeface="Calibri" panose="020F0502020204030204"/>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dPt>
            <c:idx val="0"/>
            <c:bubble3D val="0"/>
            <c:spPr>
              <a:solidFill>
                <a:srgbClr val="63855E"/>
              </a:solidFill>
              <a:ln>
                <a:solidFill>
                  <a:schemeClr val="bg1"/>
                </a:solidFill>
              </a:ln>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35</c:v>
                </c:pt>
                <c:pt idx="1">
                  <c:v>65</c:v>
                </c:pt>
              </c:numCache>
            </c:numRef>
          </c:val>
        </c:ser>
        <c:dLbls>
          <c:showLegendKey val="0"/>
          <c:showVal val="0"/>
          <c:showCatName val="0"/>
          <c:showSerName val="0"/>
          <c:showPercent val="0"/>
          <c:showBubbleSize val="0"/>
          <c:showLeaderLines val="1"/>
        </c:dLbls>
        <c:firstSliceAng val="0"/>
        <c:holeSize val="82"/>
      </c:doughnutChart>
      <c:spPr>
        <a:noFill/>
        <a:ln w="25371">
          <a:noFill/>
        </a:ln>
      </c:spPr>
    </c:plotArea>
    <c:plotVisOnly val="1"/>
    <c:dispBlanksAs val="gap"/>
    <c:showDLblsOverMax val="0"/>
  </c:chart>
  <c:txPr>
    <a:bodyPr/>
    <a:lstStyle/>
    <a:p>
      <a:pPr>
        <a:defRPr lang="zh-CN" sz="1800" b="0" i="0" u="none" strike="noStrike" baseline="0">
          <a:solidFill>
            <a:srgbClr val="808080"/>
          </a:solidFill>
          <a:latin typeface="Calibri" panose="020F0502020204030204"/>
          <a:ea typeface="Calibri" panose="020F0502020204030204"/>
          <a:cs typeface="Calibri" panose="020F0502020204030204"/>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dPt>
            <c:idx val="0"/>
            <c:bubble3D val="0"/>
            <c:spPr>
              <a:solidFill>
                <a:srgbClr val="63855E"/>
              </a:solidFill>
              <a:ln>
                <a:solidFill>
                  <a:schemeClr val="bg1"/>
                </a:solidFill>
              </a:ln>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20</c:v>
                </c:pt>
                <c:pt idx="1">
                  <c:v>80</c:v>
                </c:pt>
              </c:numCache>
            </c:numRef>
          </c:val>
        </c:ser>
        <c:dLbls>
          <c:showLegendKey val="0"/>
          <c:showVal val="0"/>
          <c:showCatName val="0"/>
          <c:showSerName val="0"/>
          <c:showPercent val="0"/>
          <c:showBubbleSize val="0"/>
          <c:showLeaderLines val="1"/>
        </c:dLbls>
        <c:firstSliceAng val="0"/>
        <c:holeSize val="82"/>
      </c:doughnutChart>
      <c:spPr>
        <a:noFill/>
        <a:ln w="25371">
          <a:noFill/>
        </a:ln>
      </c:spPr>
    </c:plotArea>
    <c:plotVisOnly val="1"/>
    <c:dispBlanksAs val="gap"/>
    <c:showDLblsOverMax val="0"/>
  </c:chart>
  <c:txPr>
    <a:bodyPr/>
    <a:lstStyle/>
    <a:p>
      <a:pPr>
        <a:defRPr lang="zh-CN" sz="1800" b="0" i="0" u="none" strike="noStrike" baseline="0">
          <a:solidFill>
            <a:srgbClr val="808080"/>
          </a:solidFill>
          <a:latin typeface="Calibri" panose="020F0502020204030204"/>
          <a:ea typeface="Calibri" panose="020F0502020204030204"/>
          <a:cs typeface="Calibri" panose="020F0502020204030204"/>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2020/6/1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32568898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2020/6/1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3459653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94FCB44-59D8-43F5-B100-E2278357470C}" type="datetimeFigureOut">
              <a:rPr lang="zh-CN" altLang="en-US" smtClean="0"/>
              <a:t>2020/6/1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922281-4701-4BDC-8290-D8A27BA12A5F}"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4FCB44-59D8-43F5-B100-E2278357470C}" type="datetimeFigureOut">
              <a:rPr lang="zh-CN" altLang="en-US" smtClean="0"/>
              <a:t>2020/6/1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922281-4701-4BDC-8290-D8A27BA12A5F}"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4FCB44-59D8-43F5-B100-E2278357470C}" type="datetimeFigureOut">
              <a:rPr lang="zh-CN" altLang="en-US" smtClean="0"/>
              <a:t>2020/6/1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922281-4701-4BDC-8290-D8A27BA12A5F}"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4FCB44-59D8-43F5-B100-E2278357470C}" type="datetimeFigureOut">
              <a:rPr lang="zh-CN" altLang="en-US" smtClean="0"/>
              <a:t>2020/6/1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922281-4701-4BDC-8290-D8A27BA12A5F}"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94FCB44-59D8-43F5-B100-E2278357470C}" type="datetimeFigureOut">
              <a:rPr lang="zh-CN" altLang="en-US" smtClean="0"/>
              <a:t>2020/6/1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2922281-4701-4BDC-8290-D8A27BA12A5F}"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94FCB44-59D8-43F5-B100-E2278357470C}" type="datetimeFigureOut">
              <a:rPr lang="zh-CN" altLang="en-US" smtClean="0"/>
              <a:t>2020/6/1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922281-4701-4BDC-8290-D8A27BA12A5F}"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94FCB44-59D8-43F5-B100-E2278357470C}" type="datetimeFigureOut">
              <a:rPr lang="zh-CN" altLang="en-US" smtClean="0"/>
              <a:t>2020/6/1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2922281-4701-4BDC-8290-D8A27BA12A5F}"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94FCB44-59D8-43F5-B100-E2278357470C}" type="datetimeFigureOut">
              <a:rPr lang="zh-CN" altLang="en-US" smtClean="0"/>
              <a:t>2020/6/1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2922281-4701-4BDC-8290-D8A27BA12A5F}"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94FCB44-59D8-43F5-B100-E2278357470C}" type="datetimeFigureOut">
              <a:rPr lang="zh-CN" altLang="en-US" smtClean="0"/>
              <a:t>2020/6/1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2922281-4701-4BDC-8290-D8A27BA12A5F}"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94FCB44-59D8-43F5-B100-E2278357470C}" type="datetimeFigureOut">
              <a:rPr lang="zh-CN" altLang="en-US" smtClean="0"/>
              <a:t>2020/6/1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922281-4701-4BDC-8290-D8A27BA12A5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94FCB44-59D8-43F5-B100-E2278357470C}" type="datetimeFigureOut">
              <a:rPr lang="zh-CN" altLang="en-US" smtClean="0"/>
              <a:t>2020/6/1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2922281-4701-4BDC-8290-D8A27BA12A5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4FCB44-59D8-43F5-B100-E2278357470C}" type="datetimeFigureOut">
              <a:rPr lang="zh-CN" altLang="en-US" smtClean="0"/>
              <a:t>2020/6/1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922281-4701-4BDC-8290-D8A27BA12A5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 Id="rId5" Type="http://schemas.openxmlformats.org/officeDocument/2006/relationships/chart" Target="../charts/chart4.xml"/><Relationship Id="rId4" Type="http://schemas.openxmlformats.org/officeDocument/2006/relationships/chart" Target="../charts/chart3.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2667000" y="-2667000"/>
            <a:ext cx="6858000" cy="12192000"/>
          </a:xfrm>
          <a:prstGeom prst="rect">
            <a:avLst/>
          </a:prstGeom>
        </p:spPr>
      </p:pic>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19521" t="25185" r="31586" b="44128"/>
          <a:stretch>
            <a:fillRect/>
          </a:stretch>
        </p:blipFill>
        <p:spPr>
          <a:xfrm>
            <a:off x="-348343" y="-319315"/>
            <a:ext cx="2235200" cy="2104571"/>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54762" t="73862" r="23966" b="13651"/>
          <a:stretch>
            <a:fillRect/>
          </a:stretch>
        </p:blipFill>
        <p:spPr>
          <a:xfrm rot="1541414">
            <a:off x="-81058" y="5660572"/>
            <a:ext cx="3181086" cy="2801256"/>
          </a:xfrm>
          <a:prstGeom prst="rect">
            <a:avLst/>
          </a:prstGeom>
        </p:spPr>
      </p:pic>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l="19521" t="25185" r="31586" b="44128"/>
          <a:stretch>
            <a:fillRect/>
          </a:stretch>
        </p:blipFill>
        <p:spPr>
          <a:xfrm flipH="1">
            <a:off x="10305142" y="-319316"/>
            <a:ext cx="2235200" cy="2104571"/>
          </a:xfrm>
          <a:prstGeom prst="rect">
            <a:avLst/>
          </a:prstGeom>
        </p:spPr>
      </p:pic>
      <p:cxnSp>
        <p:nvCxnSpPr>
          <p:cNvPr id="8" name="直接连接符 7"/>
          <p:cNvCxnSpPr/>
          <p:nvPr/>
        </p:nvCxnSpPr>
        <p:spPr>
          <a:xfrm>
            <a:off x="2336800" y="1944915"/>
            <a:ext cx="7518400" cy="0"/>
          </a:xfrm>
          <a:prstGeom prst="line">
            <a:avLst/>
          </a:prstGeom>
          <a:ln w="28575">
            <a:solidFill>
              <a:srgbClr val="63855E"/>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336800" y="4818744"/>
            <a:ext cx="7518400" cy="0"/>
          </a:xfrm>
          <a:prstGeom prst="line">
            <a:avLst/>
          </a:prstGeom>
          <a:ln w="28575">
            <a:solidFill>
              <a:srgbClr val="63855E"/>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786742" y="1567543"/>
            <a:ext cx="0" cy="2583543"/>
          </a:xfrm>
          <a:prstGeom prst="line">
            <a:avLst/>
          </a:prstGeom>
          <a:ln w="28575">
            <a:solidFill>
              <a:srgbClr val="63855E"/>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9521371" y="2656115"/>
            <a:ext cx="0" cy="2583543"/>
          </a:xfrm>
          <a:prstGeom prst="line">
            <a:avLst/>
          </a:prstGeom>
          <a:ln w="28575">
            <a:solidFill>
              <a:srgbClr val="63855E"/>
            </a:solidFill>
          </a:ln>
        </p:spPr>
        <p:style>
          <a:lnRef idx="1">
            <a:schemeClr val="accent1"/>
          </a:lnRef>
          <a:fillRef idx="0">
            <a:schemeClr val="accent1"/>
          </a:fillRef>
          <a:effectRef idx="0">
            <a:schemeClr val="accent1"/>
          </a:effectRef>
          <a:fontRef idx="minor">
            <a:schemeClr val="tx1"/>
          </a:fontRef>
        </p:style>
      </p:cxnSp>
      <p:sp>
        <p:nvSpPr>
          <p:cNvPr id="12" name="文本框 4"/>
          <p:cNvSpPr txBox="1"/>
          <p:nvPr/>
        </p:nvSpPr>
        <p:spPr>
          <a:xfrm>
            <a:off x="2298700" y="2409044"/>
            <a:ext cx="7594600" cy="8309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4800" dirty="0" smtClean="0">
                <a:solidFill>
                  <a:srgbClr val="63855E"/>
                </a:solidFill>
                <a:latin typeface="微软雅黑" panose="020B0503020204020204" pitchFamily="34" charset="-122"/>
                <a:ea typeface="微软雅黑" panose="020B0503020204020204" pitchFamily="34" charset="-122"/>
              </a:rPr>
              <a:t>小清新简约汇报模板</a:t>
            </a:r>
            <a:endParaRPr lang="zh-CN" altLang="en-US" sz="4800" dirty="0">
              <a:solidFill>
                <a:srgbClr val="63855E"/>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4297492" y="3554883"/>
            <a:ext cx="3576508" cy="337185"/>
          </a:xfrm>
          <a:prstGeom prst="rect">
            <a:avLst/>
          </a:prstGeom>
          <a:solidFill>
            <a:srgbClr val="63855E"/>
          </a:solid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答辩</a:t>
            </a:r>
            <a:r>
              <a:rPr lang="zh-CN" altLang="en-US" sz="1600" dirty="0" smtClean="0">
                <a:solidFill>
                  <a:schemeClr val="bg1"/>
                </a:solidFill>
                <a:latin typeface="微软雅黑" panose="020B0503020204020204" pitchFamily="34" charset="-122"/>
                <a:ea typeface="微软雅黑" panose="020B0503020204020204" pitchFamily="34" charset="-122"/>
              </a:rPr>
              <a:t>人：斯坦森     指导老师</a:t>
            </a:r>
            <a:r>
              <a:rPr lang="zh-CN" altLang="en-US" sz="1600" dirty="0" smtClean="0">
                <a:solidFill>
                  <a:schemeClr val="bg1"/>
                </a:solidFill>
                <a:latin typeface="微软雅黑" panose="020B0503020204020204" pitchFamily="34" charset="-122"/>
                <a:ea typeface="微软雅黑" panose="020B0503020204020204" pitchFamily="34" charset="-122"/>
              </a:rPr>
              <a:t>：小明</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425371" y="4040170"/>
            <a:ext cx="5341258" cy="430887"/>
          </a:xfrm>
          <a:prstGeom prst="rect">
            <a:avLst/>
          </a:prstGeom>
          <a:noFill/>
          <a:ln w="3175">
            <a:noFill/>
            <a:prstDash val="solid"/>
          </a:ln>
        </p:spPr>
        <p:txBody>
          <a:bodyPr wrap="square" rtlCol="0">
            <a:spAutoFit/>
          </a:bodyPr>
          <a:lstStyle>
            <a:defPPr>
              <a:defRPr lang="zh-CN"/>
            </a:defPPr>
            <a:lvl1pPr algn="ctr">
              <a:defRPr sz="6000" b="1">
                <a:blipFill dpi="0" rotWithShape="1">
                  <a:blip r:embed="rId4"/>
                  <a:srcRect/>
                  <a:stretch>
                    <a:fillRect/>
                  </a:stretch>
                </a:blipFill>
              </a:defRPr>
            </a:lvl1pPr>
          </a:lstStyle>
          <a:p>
            <a:r>
              <a:rPr lang="en-US" altLang="zh-CN" sz="1100" b="0" dirty="0" smtClean="0">
                <a:solidFill>
                  <a:srgbClr val="63855E"/>
                </a:solidFill>
                <a:latin typeface="微软雅黑" panose="020B0503020204020204" pitchFamily="34" charset="-122"/>
                <a:ea typeface="微软雅黑" panose="020B0503020204020204" pitchFamily="34" charset="-122"/>
              </a:rPr>
              <a:t>PROFESSIONAL GENERATION GRADUATION REPORT  POWERPOINT TEMPLATE</a:t>
            </a:r>
            <a:endParaRPr lang="zh-CN" altLang="en-US" sz="1100" b="0" dirty="0">
              <a:solidFill>
                <a:srgbClr val="63855E"/>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 name="椭圆 11"/>
          <p:cNvSpPr/>
          <p:nvPr/>
        </p:nvSpPr>
        <p:spPr>
          <a:xfrm>
            <a:off x="820965" y="481354"/>
            <a:ext cx="717550" cy="717550"/>
          </a:xfrm>
          <a:prstGeom prst="ellipse">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50562" y="609296"/>
            <a:ext cx="658356" cy="461665"/>
          </a:xfrm>
          <a:prstGeom prst="rect">
            <a:avLst/>
          </a:prstGeom>
          <a:noFill/>
        </p:spPr>
        <p:txBody>
          <a:bodyPr wrap="square" rtlCol="0">
            <a:spAutoFit/>
          </a:bodyPr>
          <a:lstStyle/>
          <a:p>
            <a:pPr algn="ctr"/>
            <a:r>
              <a:rPr lang="en-US" altLang="zh-CN" sz="2400" b="1" dirty="0" smtClean="0">
                <a:ln w="28575">
                  <a:noFill/>
                </a:ln>
                <a:solidFill>
                  <a:schemeClr val="bg1"/>
                </a:solidFill>
                <a:latin typeface="微软雅黑" panose="020B0503020204020204" pitchFamily="34" charset="-122"/>
                <a:ea typeface="微软雅黑" panose="020B0503020204020204" pitchFamily="34" charset="-122"/>
              </a:rPr>
              <a:t>02</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679359" y="295646"/>
            <a:ext cx="1569660" cy="510845"/>
          </a:xfrm>
          <a:prstGeom prst="rect">
            <a:avLst/>
          </a:prstGeom>
        </p:spPr>
        <p:txBody>
          <a:bodyPr wrap="none">
            <a:spAutoFit/>
          </a:bodyPr>
          <a:lstStyle/>
          <a:p>
            <a:pPr>
              <a:lnSpc>
                <a:spcPct val="175000"/>
              </a:lnSpc>
            </a:pPr>
            <a:r>
              <a:rPr lang="zh-CN" altLang="en-US" dirty="0">
                <a:solidFill>
                  <a:srgbClr val="63855E"/>
                </a:solidFill>
                <a:latin typeface="微软雅黑" panose="020B0503020204020204" pitchFamily="34" charset="-122"/>
                <a:ea typeface="微软雅黑" panose="020B0503020204020204" pitchFamily="34" charset="-122"/>
              </a:rPr>
              <a:t>工作完成情况</a:t>
            </a:r>
            <a:endParaRPr lang="en-US" altLang="zh-CN" dirty="0">
              <a:solidFill>
                <a:srgbClr val="63855E"/>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679359" y="871781"/>
            <a:ext cx="5022106" cy="369332"/>
          </a:xfrm>
          <a:prstGeom prst="snip1Rect">
            <a:avLst>
              <a:gd name="adj" fmla="val 0"/>
            </a:avLst>
          </a:prstGeom>
          <a:noFill/>
          <a:ln w="28575">
            <a:noFill/>
          </a:ln>
        </p:spPr>
        <p:txBody>
          <a:bodyPr wrap="square" rtlCol="0">
            <a:spAutoFit/>
          </a:bodyPr>
          <a:lstStyle/>
          <a:p>
            <a:r>
              <a:rPr lang="en-US" altLang="zh-CN" dirty="0" smtClean="0">
                <a:solidFill>
                  <a:srgbClr val="63855E"/>
                </a:solidFill>
                <a:latin typeface="Arial" panose="020B0604020202020204" pitchFamily="34" charset="0"/>
                <a:cs typeface="Arial" panose="020B0604020202020204" pitchFamily="34" charset="0"/>
              </a:rPr>
              <a:t>Work Completion</a:t>
            </a:r>
            <a:endParaRPr lang="zh-CN" altLang="en-US" dirty="0">
              <a:solidFill>
                <a:srgbClr val="63855E"/>
              </a:solidFill>
              <a:latin typeface="Arial" panose="020B0604020202020204" pitchFamily="34" charset="0"/>
              <a:ea typeface="华文仿宋" panose="02010600040101010101" pitchFamily="2" charset="-122"/>
              <a:cs typeface="Arial" panose="020B0604020202020204" pitchFamily="34" charset="0"/>
            </a:endParaRPr>
          </a:p>
        </p:txBody>
      </p:sp>
      <p:sp>
        <p:nvSpPr>
          <p:cNvPr id="8" name="矩形 7"/>
          <p:cNvSpPr/>
          <p:nvPr/>
        </p:nvSpPr>
        <p:spPr>
          <a:xfrm flipV="1">
            <a:off x="128" y="1"/>
            <a:ext cx="12191744" cy="95504"/>
          </a:xfrm>
          <a:prstGeom prst="rect">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9" name="矩形 8"/>
          <p:cNvSpPr/>
          <p:nvPr/>
        </p:nvSpPr>
        <p:spPr>
          <a:xfrm flipV="1">
            <a:off x="128" y="6768148"/>
            <a:ext cx="12191744" cy="95504"/>
          </a:xfrm>
          <a:prstGeom prst="rect">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0" name="Freeform 7"/>
          <p:cNvSpPr/>
          <p:nvPr/>
        </p:nvSpPr>
        <p:spPr bwMode="auto">
          <a:xfrm>
            <a:off x="1733683" y="2063735"/>
            <a:ext cx="1766128" cy="1586711"/>
          </a:xfrm>
          <a:custGeom>
            <a:avLst/>
            <a:gdLst>
              <a:gd name="T0" fmla="*/ 414 w 630"/>
              <a:gd name="T1" fmla="*/ 7 h 566"/>
              <a:gd name="T2" fmla="*/ 411 w 630"/>
              <a:gd name="T3" fmla="*/ 0 h 566"/>
              <a:gd name="T4" fmla="*/ 0 w 630"/>
              <a:gd name="T5" fmla="*/ 310 h 566"/>
              <a:gd name="T6" fmla="*/ 229 w 630"/>
              <a:gd name="T7" fmla="*/ 566 h 566"/>
              <a:gd name="T8" fmla="*/ 630 w 630"/>
              <a:gd name="T9" fmla="*/ 317 h 566"/>
              <a:gd name="T10" fmla="*/ 414 w 630"/>
              <a:gd name="T11" fmla="*/ 7 h 566"/>
            </a:gdLst>
            <a:ahLst/>
            <a:cxnLst>
              <a:cxn ang="0">
                <a:pos x="T0" y="T1"/>
              </a:cxn>
              <a:cxn ang="0">
                <a:pos x="T2" y="T3"/>
              </a:cxn>
              <a:cxn ang="0">
                <a:pos x="T4" y="T5"/>
              </a:cxn>
              <a:cxn ang="0">
                <a:pos x="T6" y="T7"/>
              </a:cxn>
              <a:cxn ang="0">
                <a:pos x="T8" y="T9"/>
              </a:cxn>
              <a:cxn ang="0">
                <a:pos x="T10" y="T11"/>
              </a:cxn>
            </a:cxnLst>
            <a:rect l="0" t="0" r="r" b="b"/>
            <a:pathLst>
              <a:path w="630" h="566">
                <a:moveTo>
                  <a:pt x="414" y="7"/>
                </a:moveTo>
                <a:lnTo>
                  <a:pt x="411" y="0"/>
                </a:lnTo>
                <a:lnTo>
                  <a:pt x="0" y="310"/>
                </a:lnTo>
                <a:lnTo>
                  <a:pt x="229" y="566"/>
                </a:lnTo>
                <a:lnTo>
                  <a:pt x="630" y="317"/>
                </a:lnTo>
                <a:lnTo>
                  <a:pt x="414" y="7"/>
                </a:lnTo>
                <a:close/>
              </a:path>
            </a:pathLst>
          </a:custGeom>
          <a:solidFill>
            <a:srgbClr val="63855E"/>
          </a:solidFill>
          <a:ln>
            <a:noFill/>
          </a:ln>
        </p:spPr>
        <p:txBody>
          <a:bodyPr vert="horz" wrap="square" lIns="91440" tIns="45720" rIns="91440" bIns="45720" numCol="1" anchor="t" anchorCtr="0" compatLnSpc="1"/>
          <a:lstStyle/>
          <a:p>
            <a:endParaRPr lang="id-ID"/>
          </a:p>
        </p:txBody>
      </p:sp>
      <p:grpSp>
        <p:nvGrpSpPr>
          <p:cNvPr id="11" name="Group 5230"/>
          <p:cNvGrpSpPr/>
          <p:nvPr/>
        </p:nvGrpSpPr>
        <p:grpSpPr>
          <a:xfrm>
            <a:off x="2512381" y="2736687"/>
            <a:ext cx="221432" cy="348716"/>
            <a:chOff x="0" y="0"/>
            <a:chExt cx="389537" cy="613459"/>
          </a:xfrm>
          <a:solidFill>
            <a:schemeClr val="bg1"/>
          </a:solidFill>
        </p:grpSpPr>
        <p:sp>
          <p:nvSpPr>
            <p:cNvPr id="14" name="Shape 5227"/>
            <p:cNvSpPr/>
            <p:nvPr/>
          </p:nvSpPr>
          <p:spPr>
            <a:xfrm>
              <a:off x="0" y="225168"/>
              <a:ext cx="389538" cy="388292"/>
            </a:xfrm>
            <a:custGeom>
              <a:avLst/>
              <a:gdLst/>
              <a:ahLst/>
              <a:cxnLst>
                <a:cxn ang="0">
                  <a:pos x="wd2" y="hd2"/>
                </a:cxn>
                <a:cxn ang="5400000">
                  <a:pos x="wd2" y="hd2"/>
                </a:cxn>
                <a:cxn ang="10800000">
                  <a:pos x="wd2" y="hd2"/>
                </a:cxn>
                <a:cxn ang="16200000">
                  <a:pos x="wd2" y="hd2"/>
                </a:cxn>
              </a:cxnLst>
              <a:rect l="0" t="0" r="r" b="b"/>
              <a:pathLst>
                <a:path w="21600" h="21600" extrusionOk="0">
                  <a:moveTo>
                    <a:pt x="20925" y="0"/>
                  </a:moveTo>
                  <a:lnTo>
                    <a:pt x="19913" y="0"/>
                  </a:lnTo>
                  <a:cubicBezTo>
                    <a:pt x="19541" y="0"/>
                    <a:pt x="19239" y="306"/>
                    <a:pt x="19239" y="679"/>
                  </a:cubicBezTo>
                  <a:lnTo>
                    <a:pt x="19239" y="5345"/>
                  </a:lnTo>
                  <a:cubicBezTo>
                    <a:pt x="19239" y="7610"/>
                    <a:pt x="17460" y="11441"/>
                    <a:pt x="10801" y="11441"/>
                  </a:cubicBezTo>
                  <a:cubicBezTo>
                    <a:pt x="4140" y="11441"/>
                    <a:pt x="2361" y="7610"/>
                    <a:pt x="2361" y="5345"/>
                  </a:cubicBezTo>
                  <a:lnTo>
                    <a:pt x="2361" y="679"/>
                  </a:lnTo>
                  <a:cubicBezTo>
                    <a:pt x="2361" y="306"/>
                    <a:pt x="2059" y="0"/>
                    <a:pt x="1687" y="0"/>
                  </a:cubicBezTo>
                  <a:lnTo>
                    <a:pt x="675" y="0"/>
                  </a:lnTo>
                  <a:cubicBezTo>
                    <a:pt x="303" y="0"/>
                    <a:pt x="0" y="306"/>
                    <a:pt x="0" y="679"/>
                  </a:cubicBezTo>
                  <a:lnTo>
                    <a:pt x="0" y="5345"/>
                  </a:lnTo>
                  <a:cubicBezTo>
                    <a:pt x="0" y="9133"/>
                    <a:pt x="2772" y="13186"/>
                    <a:pt x="9112" y="13743"/>
                  </a:cubicBezTo>
                  <a:lnTo>
                    <a:pt x="9112" y="18214"/>
                  </a:lnTo>
                  <a:lnTo>
                    <a:pt x="4725" y="18214"/>
                  </a:lnTo>
                  <a:cubicBezTo>
                    <a:pt x="4353" y="18214"/>
                    <a:pt x="4050" y="18517"/>
                    <a:pt x="4050" y="18891"/>
                  </a:cubicBezTo>
                  <a:lnTo>
                    <a:pt x="4050" y="20921"/>
                  </a:lnTo>
                  <a:cubicBezTo>
                    <a:pt x="4050" y="21294"/>
                    <a:pt x="4353" y="21600"/>
                    <a:pt x="4725" y="21600"/>
                  </a:cubicBezTo>
                  <a:lnTo>
                    <a:pt x="16875" y="21600"/>
                  </a:lnTo>
                  <a:cubicBezTo>
                    <a:pt x="17247" y="21600"/>
                    <a:pt x="17550" y="21294"/>
                    <a:pt x="17550" y="20921"/>
                  </a:cubicBezTo>
                  <a:lnTo>
                    <a:pt x="17550" y="18891"/>
                  </a:lnTo>
                  <a:cubicBezTo>
                    <a:pt x="17550" y="18517"/>
                    <a:pt x="17247" y="18214"/>
                    <a:pt x="16875" y="18214"/>
                  </a:cubicBezTo>
                  <a:lnTo>
                    <a:pt x="12488" y="18214"/>
                  </a:lnTo>
                  <a:lnTo>
                    <a:pt x="12488" y="13743"/>
                  </a:lnTo>
                  <a:cubicBezTo>
                    <a:pt x="18828" y="13186"/>
                    <a:pt x="21600" y="9133"/>
                    <a:pt x="21600" y="5345"/>
                  </a:cubicBezTo>
                  <a:lnTo>
                    <a:pt x="21600" y="679"/>
                  </a:lnTo>
                  <a:cubicBezTo>
                    <a:pt x="21600" y="306"/>
                    <a:pt x="21297" y="0"/>
                    <a:pt x="20925" y="0"/>
                  </a:cubicBezTo>
                  <a:close/>
                </a:path>
              </a:pathLst>
            </a:custGeom>
            <a:grpFill/>
            <a:ln w="12700" cap="flat">
              <a:noFill/>
              <a:miter lim="400000"/>
            </a:ln>
            <a:effectLst/>
          </p:spPr>
          <p:txBody>
            <a:bodyPr wrap="square" lIns="38100" tIns="38100" rIns="38100" bIns="38100" numCol="1" anchor="ctr">
              <a:noAutofit/>
            </a:bodyPr>
            <a:lstStyle/>
            <a:p>
              <a:pPr lvl="0"/>
              <a:endParaRPr/>
            </a:p>
          </p:txBody>
        </p:sp>
        <p:sp>
          <p:nvSpPr>
            <p:cNvPr id="15" name="Shape 5228"/>
            <p:cNvSpPr/>
            <p:nvPr/>
          </p:nvSpPr>
          <p:spPr>
            <a:xfrm>
              <a:off x="104793" y="225168"/>
              <a:ext cx="182620" cy="144799"/>
            </a:xfrm>
            <a:custGeom>
              <a:avLst/>
              <a:gdLst/>
              <a:ahLst/>
              <a:cxnLst>
                <a:cxn ang="0">
                  <a:pos x="wd2" y="hd2"/>
                </a:cxn>
                <a:cxn ang="5400000">
                  <a:pos x="wd2" y="hd2"/>
                </a:cxn>
                <a:cxn ang="10800000">
                  <a:pos x="wd2" y="hd2"/>
                </a:cxn>
                <a:cxn ang="16200000">
                  <a:pos x="wd2" y="hd2"/>
                </a:cxn>
              </a:cxnLst>
              <a:rect l="0" t="0" r="r" b="b"/>
              <a:pathLst>
                <a:path w="21600" h="21600" extrusionOk="0">
                  <a:moveTo>
                    <a:pt x="10802" y="21600"/>
                  </a:moveTo>
                  <a:cubicBezTo>
                    <a:pt x="19246" y="21600"/>
                    <a:pt x="21600" y="17226"/>
                    <a:pt x="21600" y="14334"/>
                  </a:cubicBezTo>
                  <a:lnTo>
                    <a:pt x="21600" y="0"/>
                  </a:lnTo>
                  <a:lnTo>
                    <a:pt x="0" y="0"/>
                  </a:lnTo>
                  <a:lnTo>
                    <a:pt x="0" y="14334"/>
                  </a:lnTo>
                  <a:cubicBezTo>
                    <a:pt x="0" y="17226"/>
                    <a:pt x="2354" y="21600"/>
                    <a:pt x="10802" y="21600"/>
                  </a:cubicBezTo>
                  <a:close/>
                </a:path>
              </a:pathLst>
            </a:custGeom>
            <a:grpFill/>
            <a:ln w="12700" cap="flat">
              <a:noFill/>
              <a:miter lim="400000"/>
            </a:ln>
            <a:effectLst/>
          </p:spPr>
          <p:txBody>
            <a:bodyPr wrap="square" lIns="38100" tIns="38100" rIns="38100" bIns="38100" numCol="1" anchor="ctr">
              <a:noAutofit/>
            </a:bodyPr>
            <a:lstStyle/>
            <a:p>
              <a:pPr lvl="0"/>
              <a:endParaRPr/>
            </a:p>
          </p:txBody>
        </p:sp>
        <p:sp>
          <p:nvSpPr>
            <p:cNvPr id="16" name="Shape 5229"/>
            <p:cNvSpPr/>
            <p:nvPr/>
          </p:nvSpPr>
          <p:spPr>
            <a:xfrm>
              <a:off x="104793" y="0"/>
              <a:ext cx="182620" cy="177857"/>
            </a:xfrm>
            <a:custGeom>
              <a:avLst/>
              <a:gdLst/>
              <a:ahLst/>
              <a:cxnLst>
                <a:cxn ang="0">
                  <a:pos x="wd2" y="hd2"/>
                </a:cxn>
                <a:cxn ang="5400000">
                  <a:pos x="wd2" y="hd2"/>
                </a:cxn>
                <a:cxn ang="10800000">
                  <a:pos x="wd2" y="hd2"/>
                </a:cxn>
                <a:cxn ang="16200000">
                  <a:pos x="wd2" y="hd2"/>
                </a:cxn>
              </a:cxnLst>
              <a:rect l="0" t="0" r="r" b="b"/>
              <a:pathLst>
                <a:path w="21600" h="21600" extrusionOk="0">
                  <a:moveTo>
                    <a:pt x="21600" y="5915"/>
                  </a:moveTo>
                  <a:cubicBezTo>
                    <a:pt x="21600" y="3561"/>
                    <a:pt x="19246" y="0"/>
                    <a:pt x="10802" y="0"/>
                  </a:cubicBezTo>
                  <a:cubicBezTo>
                    <a:pt x="2354" y="0"/>
                    <a:pt x="0" y="3561"/>
                    <a:pt x="0" y="5915"/>
                  </a:cubicBezTo>
                  <a:lnTo>
                    <a:pt x="0" y="21600"/>
                  </a:lnTo>
                  <a:lnTo>
                    <a:pt x="21600" y="21600"/>
                  </a:lnTo>
                  <a:cubicBezTo>
                    <a:pt x="21600" y="21600"/>
                    <a:pt x="21600" y="5915"/>
                    <a:pt x="21600" y="5915"/>
                  </a:cubicBezTo>
                  <a:close/>
                </a:path>
              </a:pathLst>
            </a:custGeom>
            <a:grpFill/>
            <a:ln w="12700" cap="flat">
              <a:noFill/>
              <a:miter lim="400000"/>
            </a:ln>
            <a:effectLst/>
          </p:spPr>
          <p:txBody>
            <a:bodyPr wrap="square" lIns="38100" tIns="38100" rIns="38100" bIns="38100" numCol="1" anchor="ctr">
              <a:noAutofit/>
            </a:bodyPr>
            <a:lstStyle/>
            <a:p>
              <a:pPr lvl="0"/>
              <a:endParaRPr/>
            </a:p>
          </p:txBody>
        </p:sp>
      </p:grpSp>
      <p:sp>
        <p:nvSpPr>
          <p:cNvPr id="17" name="Freeform 8"/>
          <p:cNvSpPr/>
          <p:nvPr/>
        </p:nvSpPr>
        <p:spPr bwMode="auto">
          <a:xfrm>
            <a:off x="3696047" y="2461815"/>
            <a:ext cx="1410100" cy="1452149"/>
          </a:xfrm>
          <a:custGeom>
            <a:avLst/>
            <a:gdLst>
              <a:gd name="T0" fmla="*/ 226 w 503"/>
              <a:gd name="T1" fmla="*/ 518 h 518"/>
              <a:gd name="T2" fmla="*/ 503 w 503"/>
              <a:gd name="T3" fmla="*/ 297 h 518"/>
              <a:gd name="T4" fmla="*/ 306 w 503"/>
              <a:gd name="T5" fmla="*/ 0 h 518"/>
              <a:gd name="T6" fmla="*/ 160 w 503"/>
              <a:gd name="T7" fmla="*/ 90 h 518"/>
              <a:gd name="T8" fmla="*/ 0 w 503"/>
              <a:gd name="T9" fmla="*/ 189 h 518"/>
              <a:gd name="T10" fmla="*/ 226 w 503"/>
              <a:gd name="T11" fmla="*/ 518 h 518"/>
            </a:gdLst>
            <a:ahLst/>
            <a:cxnLst>
              <a:cxn ang="0">
                <a:pos x="T0" y="T1"/>
              </a:cxn>
              <a:cxn ang="0">
                <a:pos x="T2" y="T3"/>
              </a:cxn>
              <a:cxn ang="0">
                <a:pos x="T4" y="T5"/>
              </a:cxn>
              <a:cxn ang="0">
                <a:pos x="T6" y="T7"/>
              </a:cxn>
              <a:cxn ang="0">
                <a:pos x="T8" y="T9"/>
              </a:cxn>
              <a:cxn ang="0">
                <a:pos x="T10" y="T11"/>
              </a:cxn>
            </a:cxnLst>
            <a:rect l="0" t="0" r="r" b="b"/>
            <a:pathLst>
              <a:path w="503" h="518">
                <a:moveTo>
                  <a:pt x="226" y="518"/>
                </a:moveTo>
                <a:lnTo>
                  <a:pt x="503" y="297"/>
                </a:lnTo>
                <a:lnTo>
                  <a:pt x="306" y="0"/>
                </a:lnTo>
                <a:lnTo>
                  <a:pt x="160" y="90"/>
                </a:lnTo>
                <a:lnTo>
                  <a:pt x="0" y="189"/>
                </a:lnTo>
                <a:lnTo>
                  <a:pt x="226" y="518"/>
                </a:lnTo>
                <a:close/>
              </a:path>
            </a:pathLst>
          </a:custGeom>
          <a:solidFill>
            <a:srgbClr val="63855E"/>
          </a:solidFill>
          <a:ln>
            <a:noFill/>
          </a:ln>
        </p:spPr>
        <p:txBody>
          <a:bodyPr vert="horz" wrap="square" lIns="91440" tIns="45720" rIns="91440" bIns="45720" numCol="1" anchor="t" anchorCtr="0" compatLnSpc="1"/>
          <a:lstStyle/>
          <a:p>
            <a:endParaRPr lang="id-ID"/>
          </a:p>
        </p:txBody>
      </p:sp>
      <p:grpSp>
        <p:nvGrpSpPr>
          <p:cNvPr id="18" name="Group 5234"/>
          <p:cNvGrpSpPr/>
          <p:nvPr/>
        </p:nvGrpSpPr>
        <p:grpSpPr>
          <a:xfrm>
            <a:off x="4301206" y="3019186"/>
            <a:ext cx="245820" cy="252183"/>
            <a:chOff x="0" y="0"/>
            <a:chExt cx="485574" cy="498145"/>
          </a:xfrm>
          <a:solidFill>
            <a:schemeClr val="bg1"/>
          </a:solidFill>
        </p:grpSpPr>
        <p:sp>
          <p:nvSpPr>
            <p:cNvPr id="19" name="Shape 5232"/>
            <p:cNvSpPr/>
            <p:nvPr/>
          </p:nvSpPr>
          <p:spPr>
            <a:xfrm>
              <a:off x="0" y="66527"/>
              <a:ext cx="485575" cy="431619"/>
            </a:xfrm>
            <a:custGeom>
              <a:avLst/>
              <a:gdLst/>
              <a:ahLst/>
              <a:cxnLst>
                <a:cxn ang="0">
                  <a:pos x="wd2" y="hd2"/>
                </a:cxn>
                <a:cxn ang="5400000">
                  <a:pos x="wd2" y="hd2"/>
                </a:cxn>
                <a:cxn ang="10800000">
                  <a:pos x="wd2" y="hd2"/>
                </a:cxn>
                <a:cxn ang="16200000">
                  <a:pos x="wd2" y="hd2"/>
                </a:cxn>
              </a:cxnLst>
              <a:rect l="0" t="0" r="r" b="b"/>
              <a:pathLst>
                <a:path w="21600" h="21600" extrusionOk="0">
                  <a:moveTo>
                    <a:pt x="19200" y="0"/>
                  </a:moveTo>
                  <a:lnTo>
                    <a:pt x="18120" y="0"/>
                  </a:lnTo>
                  <a:lnTo>
                    <a:pt x="18120" y="2700"/>
                  </a:lnTo>
                  <a:lnTo>
                    <a:pt x="14280" y="2700"/>
                  </a:lnTo>
                  <a:lnTo>
                    <a:pt x="14280" y="0"/>
                  </a:lnTo>
                  <a:lnTo>
                    <a:pt x="7320" y="0"/>
                  </a:lnTo>
                  <a:lnTo>
                    <a:pt x="7320" y="2700"/>
                  </a:lnTo>
                  <a:lnTo>
                    <a:pt x="3480" y="2700"/>
                  </a:lnTo>
                  <a:lnTo>
                    <a:pt x="3480" y="0"/>
                  </a:lnTo>
                  <a:lnTo>
                    <a:pt x="2400" y="0"/>
                  </a:lnTo>
                  <a:cubicBezTo>
                    <a:pt x="1079" y="0"/>
                    <a:pt x="0" y="1214"/>
                    <a:pt x="0" y="2700"/>
                  </a:cubicBezTo>
                  <a:lnTo>
                    <a:pt x="0" y="18900"/>
                  </a:lnTo>
                  <a:cubicBezTo>
                    <a:pt x="0" y="20386"/>
                    <a:pt x="1079" y="21600"/>
                    <a:pt x="2400" y="21600"/>
                  </a:cubicBezTo>
                  <a:lnTo>
                    <a:pt x="19200" y="21600"/>
                  </a:lnTo>
                  <a:cubicBezTo>
                    <a:pt x="20521" y="21600"/>
                    <a:pt x="21600" y="20386"/>
                    <a:pt x="21600" y="18900"/>
                  </a:cubicBezTo>
                  <a:lnTo>
                    <a:pt x="21600" y="2700"/>
                  </a:lnTo>
                  <a:cubicBezTo>
                    <a:pt x="21600" y="1214"/>
                    <a:pt x="20521" y="0"/>
                    <a:pt x="19200" y="0"/>
                  </a:cubicBezTo>
                  <a:close/>
                </a:path>
              </a:pathLst>
            </a:custGeom>
            <a:grpFill/>
            <a:ln w="12700" cap="flat">
              <a:noFill/>
              <a:miter lim="400000"/>
            </a:ln>
            <a:effectLst/>
          </p:spPr>
          <p:txBody>
            <a:bodyPr wrap="square" lIns="38100" tIns="38100" rIns="38100" bIns="38100" numCol="1" anchor="ctr">
              <a:noAutofit/>
            </a:bodyPr>
            <a:lstStyle/>
            <a:p>
              <a:pPr lvl="0"/>
              <a:endParaRPr/>
            </a:p>
          </p:txBody>
        </p:sp>
        <p:sp>
          <p:nvSpPr>
            <p:cNvPr id="20" name="Shape 5233"/>
            <p:cNvSpPr/>
            <p:nvPr/>
          </p:nvSpPr>
          <p:spPr>
            <a:xfrm>
              <a:off x="99791" y="0"/>
              <a:ext cx="280534" cy="9170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8694" y="0"/>
                  </a:lnTo>
                  <a:lnTo>
                    <a:pt x="18694" y="21600"/>
                  </a:lnTo>
                  <a:lnTo>
                    <a:pt x="21600" y="21600"/>
                  </a:lnTo>
                  <a:cubicBezTo>
                    <a:pt x="21600" y="21600"/>
                    <a:pt x="21600" y="0"/>
                    <a:pt x="21600" y="0"/>
                  </a:cubicBezTo>
                  <a:close/>
                  <a:moveTo>
                    <a:pt x="2906" y="0"/>
                  </a:moveTo>
                  <a:lnTo>
                    <a:pt x="0" y="0"/>
                  </a:lnTo>
                  <a:lnTo>
                    <a:pt x="0" y="21600"/>
                  </a:lnTo>
                  <a:lnTo>
                    <a:pt x="2906" y="21600"/>
                  </a:lnTo>
                  <a:cubicBezTo>
                    <a:pt x="2906" y="21600"/>
                    <a:pt x="2906" y="0"/>
                    <a:pt x="2906" y="0"/>
                  </a:cubicBezTo>
                  <a:close/>
                </a:path>
              </a:pathLst>
            </a:custGeom>
            <a:grpFill/>
            <a:ln w="12700" cap="flat">
              <a:noFill/>
              <a:miter lim="400000"/>
            </a:ln>
            <a:effectLst/>
          </p:spPr>
          <p:txBody>
            <a:bodyPr wrap="square" lIns="38100" tIns="38100" rIns="38100" bIns="38100" numCol="1" anchor="ctr">
              <a:noAutofit/>
            </a:bodyPr>
            <a:lstStyle/>
            <a:p>
              <a:pPr lvl="0"/>
              <a:endParaRPr/>
            </a:p>
          </p:txBody>
        </p:sp>
      </p:grpSp>
      <p:sp>
        <p:nvSpPr>
          <p:cNvPr id="21" name="Freeform 11"/>
          <p:cNvSpPr/>
          <p:nvPr/>
        </p:nvSpPr>
        <p:spPr bwMode="auto">
          <a:xfrm>
            <a:off x="3424119" y="4110200"/>
            <a:ext cx="1438133" cy="1449347"/>
          </a:xfrm>
          <a:custGeom>
            <a:avLst/>
            <a:gdLst>
              <a:gd name="T0" fmla="*/ 0 w 513"/>
              <a:gd name="T1" fmla="*/ 252 h 517"/>
              <a:gd name="T2" fmla="*/ 207 w 513"/>
              <a:gd name="T3" fmla="*/ 481 h 517"/>
              <a:gd name="T4" fmla="*/ 238 w 513"/>
              <a:gd name="T5" fmla="*/ 517 h 517"/>
              <a:gd name="T6" fmla="*/ 513 w 513"/>
              <a:gd name="T7" fmla="*/ 290 h 517"/>
              <a:gd name="T8" fmla="*/ 504 w 513"/>
              <a:gd name="T9" fmla="*/ 275 h 517"/>
              <a:gd name="T10" fmla="*/ 313 w 513"/>
              <a:gd name="T11" fmla="*/ 0 h 517"/>
              <a:gd name="T12" fmla="*/ 0 w 513"/>
              <a:gd name="T13" fmla="*/ 252 h 517"/>
            </a:gdLst>
            <a:ahLst/>
            <a:cxnLst>
              <a:cxn ang="0">
                <a:pos x="T0" y="T1"/>
              </a:cxn>
              <a:cxn ang="0">
                <a:pos x="T2" y="T3"/>
              </a:cxn>
              <a:cxn ang="0">
                <a:pos x="T4" y="T5"/>
              </a:cxn>
              <a:cxn ang="0">
                <a:pos x="T6" y="T7"/>
              </a:cxn>
              <a:cxn ang="0">
                <a:pos x="T8" y="T9"/>
              </a:cxn>
              <a:cxn ang="0">
                <a:pos x="T10" y="T11"/>
              </a:cxn>
              <a:cxn ang="0">
                <a:pos x="T12" y="T13"/>
              </a:cxn>
            </a:cxnLst>
            <a:rect l="0" t="0" r="r" b="b"/>
            <a:pathLst>
              <a:path w="513" h="517">
                <a:moveTo>
                  <a:pt x="0" y="252"/>
                </a:moveTo>
                <a:lnTo>
                  <a:pt x="207" y="481"/>
                </a:lnTo>
                <a:lnTo>
                  <a:pt x="238" y="517"/>
                </a:lnTo>
                <a:lnTo>
                  <a:pt x="513" y="290"/>
                </a:lnTo>
                <a:lnTo>
                  <a:pt x="504" y="275"/>
                </a:lnTo>
                <a:lnTo>
                  <a:pt x="313" y="0"/>
                </a:lnTo>
                <a:lnTo>
                  <a:pt x="0" y="252"/>
                </a:lnTo>
                <a:close/>
              </a:path>
            </a:pathLst>
          </a:custGeom>
          <a:solidFill>
            <a:srgbClr val="63855E"/>
          </a:solidFill>
          <a:ln>
            <a:noFill/>
          </a:ln>
        </p:spPr>
        <p:txBody>
          <a:bodyPr vert="horz" wrap="square" lIns="91440" tIns="45720" rIns="91440" bIns="45720" numCol="1" anchor="t" anchorCtr="0" compatLnSpc="1"/>
          <a:lstStyle/>
          <a:p>
            <a:endParaRPr lang="id-ID"/>
          </a:p>
        </p:txBody>
      </p:sp>
      <p:grpSp>
        <p:nvGrpSpPr>
          <p:cNvPr id="22" name="Group 5277"/>
          <p:cNvGrpSpPr/>
          <p:nvPr/>
        </p:nvGrpSpPr>
        <p:grpSpPr>
          <a:xfrm>
            <a:off x="4035973" y="4623604"/>
            <a:ext cx="265233" cy="382009"/>
            <a:chOff x="0" y="0"/>
            <a:chExt cx="387003" cy="557391"/>
          </a:xfrm>
          <a:solidFill>
            <a:schemeClr val="bg1"/>
          </a:solidFill>
        </p:grpSpPr>
        <p:sp>
          <p:nvSpPr>
            <p:cNvPr id="23" name="Shape 5275"/>
            <p:cNvSpPr/>
            <p:nvPr/>
          </p:nvSpPr>
          <p:spPr>
            <a:xfrm>
              <a:off x="114961" y="477222"/>
              <a:ext cx="155624" cy="80170"/>
            </a:xfrm>
            <a:custGeom>
              <a:avLst/>
              <a:gdLst/>
              <a:ahLst/>
              <a:cxnLst>
                <a:cxn ang="0">
                  <a:pos x="wd2" y="hd2"/>
                </a:cxn>
                <a:cxn ang="5400000">
                  <a:pos x="wd2" y="hd2"/>
                </a:cxn>
                <a:cxn ang="10800000">
                  <a:pos x="wd2" y="hd2"/>
                </a:cxn>
                <a:cxn ang="16200000">
                  <a:pos x="wd2" y="hd2"/>
                </a:cxn>
              </a:cxnLst>
              <a:rect l="0" t="0" r="r" b="b"/>
              <a:pathLst>
                <a:path w="21600" h="21407" extrusionOk="0">
                  <a:moveTo>
                    <a:pt x="0" y="15280"/>
                  </a:moveTo>
                  <a:cubicBezTo>
                    <a:pt x="3026" y="19049"/>
                    <a:pt x="6533" y="21600"/>
                    <a:pt x="10798" y="21396"/>
                  </a:cubicBezTo>
                  <a:cubicBezTo>
                    <a:pt x="15067" y="21600"/>
                    <a:pt x="18574" y="19049"/>
                    <a:pt x="21600" y="15280"/>
                  </a:cubicBezTo>
                  <a:lnTo>
                    <a:pt x="21600" y="0"/>
                  </a:lnTo>
                  <a:lnTo>
                    <a:pt x="0" y="0"/>
                  </a:lnTo>
                  <a:cubicBezTo>
                    <a:pt x="0" y="0"/>
                    <a:pt x="0" y="15280"/>
                    <a:pt x="0" y="15280"/>
                  </a:cubicBezTo>
                  <a:close/>
                </a:path>
              </a:pathLst>
            </a:custGeom>
            <a:grpFill/>
            <a:ln w="12700" cap="flat">
              <a:noFill/>
              <a:miter lim="400000"/>
            </a:ln>
            <a:effectLst/>
          </p:spPr>
          <p:txBody>
            <a:bodyPr wrap="square" lIns="38100" tIns="38100" rIns="38100" bIns="38100" numCol="1" anchor="ctr">
              <a:noAutofit/>
            </a:bodyPr>
            <a:lstStyle/>
            <a:p>
              <a:pPr lvl="0"/>
              <a:endParaRPr/>
            </a:p>
          </p:txBody>
        </p:sp>
        <p:sp>
          <p:nvSpPr>
            <p:cNvPr id="24" name="Shape 5276"/>
            <p:cNvSpPr/>
            <p:nvPr/>
          </p:nvSpPr>
          <p:spPr>
            <a:xfrm>
              <a:off x="-1" y="0"/>
              <a:ext cx="387005" cy="439574"/>
            </a:xfrm>
            <a:custGeom>
              <a:avLst/>
              <a:gdLst/>
              <a:ahLst/>
              <a:cxnLst>
                <a:cxn ang="0">
                  <a:pos x="wd2" y="hd2"/>
                </a:cxn>
                <a:cxn ang="5400000">
                  <a:pos x="wd2" y="hd2"/>
                </a:cxn>
                <a:cxn ang="10800000">
                  <a:pos x="wd2" y="hd2"/>
                </a:cxn>
                <a:cxn ang="16200000">
                  <a:pos x="wd2" y="hd2"/>
                </a:cxn>
              </a:cxnLst>
              <a:rect l="0" t="0" r="r" b="b"/>
              <a:pathLst>
                <a:path w="20632" h="21600" extrusionOk="0">
                  <a:moveTo>
                    <a:pt x="14290" y="21600"/>
                  </a:moveTo>
                  <a:cubicBezTo>
                    <a:pt x="14290" y="15680"/>
                    <a:pt x="21116" y="13789"/>
                    <a:pt x="20605" y="7894"/>
                  </a:cubicBezTo>
                  <a:cubicBezTo>
                    <a:pt x="20282" y="4174"/>
                    <a:pt x="17549" y="0"/>
                    <a:pt x="10315" y="0"/>
                  </a:cubicBezTo>
                  <a:cubicBezTo>
                    <a:pt x="3083" y="0"/>
                    <a:pt x="350" y="4174"/>
                    <a:pt x="27" y="7894"/>
                  </a:cubicBezTo>
                  <a:cubicBezTo>
                    <a:pt x="-484" y="13789"/>
                    <a:pt x="6342" y="15680"/>
                    <a:pt x="6342" y="21600"/>
                  </a:cubicBezTo>
                  <a:cubicBezTo>
                    <a:pt x="6342" y="21600"/>
                    <a:pt x="14290" y="21600"/>
                    <a:pt x="14290" y="21600"/>
                  </a:cubicBezTo>
                  <a:close/>
                </a:path>
              </a:pathLst>
            </a:custGeom>
            <a:grpFill/>
            <a:ln w="12700" cap="flat">
              <a:noFill/>
              <a:miter lim="400000"/>
            </a:ln>
            <a:effectLst/>
          </p:spPr>
          <p:txBody>
            <a:bodyPr wrap="square" lIns="38100" tIns="38100" rIns="38100" bIns="38100" numCol="1" anchor="ctr">
              <a:noAutofit/>
            </a:bodyPr>
            <a:lstStyle/>
            <a:p>
              <a:pPr lvl="0"/>
              <a:endParaRPr/>
            </a:p>
          </p:txBody>
        </p:sp>
      </p:grpSp>
      <p:sp>
        <p:nvSpPr>
          <p:cNvPr id="25" name="Freeform 13"/>
          <p:cNvSpPr/>
          <p:nvPr/>
        </p:nvSpPr>
        <p:spPr bwMode="auto">
          <a:xfrm>
            <a:off x="1537447" y="3821451"/>
            <a:ext cx="1693240" cy="1642779"/>
          </a:xfrm>
          <a:custGeom>
            <a:avLst/>
            <a:gdLst>
              <a:gd name="T0" fmla="*/ 289 w 604"/>
              <a:gd name="T1" fmla="*/ 0 h 586"/>
              <a:gd name="T2" fmla="*/ 257 w 604"/>
              <a:gd name="T3" fmla="*/ 20 h 586"/>
              <a:gd name="T4" fmla="*/ 0 w 604"/>
              <a:gd name="T5" fmla="*/ 179 h 586"/>
              <a:gd name="T6" fmla="*/ 308 w 604"/>
              <a:gd name="T7" fmla="*/ 586 h 586"/>
              <a:gd name="T8" fmla="*/ 604 w 604"/>
              <a:gd name="T9" fmla="*/ 349 h 586"/>
              <a:gd name="T10" fmla="*/ 339 w 604"/>
              <a:gd name="T11" fmla="*/ 56 h 586"/>
              <a:gd name="T12" fmla="*/ 289 w 604"/>
              <a:gd name="T13" fmla="*/ 0 h 586"/>
            </a:gdLst>
            <a:ahLst/>
            <a:cxnLst>
              <a:cxn ang="0">
                <a:pos x="T0" y="T1"/>
              </a:cxn>
              <a:cxn ang="0">
                <a:pos x="T2" y="T3"/>
              </a:cxn>
              <a:cxn ang="0">
                <a:pos x="T4" y="T5"/>
              </a:cxn>
              <a:cxn ang="0">
                <a:pos x="T6" y="T7"/>
              </a:cxn>
              <a:cxn ang="0">
                <a:pos x="T8" y="T9"/>
              </a:cxn>
              <a:cxn ang="0">
                <a:pos x="T10" y="T11"/>
              </a:cxn>
              <a:cxn ang="0">
                <a:pos x="T12" y="T13"/>
              </a:cxn>
            </a:cxnLst>
            <a:rect l="0" t="0" r="r" b="b"/>
            <a:pathLst>
              <a:path w="604" h="586">
                <a:moveTo>
                  <a:pt x="289" y="0"/>
                </a:moveTo>
                <a:lnTo>
                  <a:pt x="257" y="20"/>
                </a:lnTo>
                <a:lnTo>
                  <a:pt x="0" y="179"/>
                </a:lnTo>
                <a:lnTo>
                  <a:pt x="308" y="586"/>
                </a:lnTo>
                <a:lnTo>
                  <a:pt x="604" y="349"/>
                </a:lnTo>
                <a:lnTo>
                  <a:pt x="339" y="56"/>
                </a:lnTo>
                <a:lnTo>
                  <a:pt x="289" y="0"/>
                </a:lnTo>
                <a:close/>
              </a:path>
            </a:pathLst>
          </a:custGeom>
          <a:solidFill>
            <a:srgbClr val="63855E"/>
          </a:solidFill>
          <a:ln>
            <a:noFill/>
          </a:ln>
        </p:spPr>
        <p:txBody>
          <a:bodyPr vert="horz" wrap="square" lIns="91440" tIns="45720" rIns="91440" bIns="45720" numCol="1" anchor="t" anchorCtr="0" compatLnSpc="1"/>
          <a:lstStyle/>
          <a:p>
            <a:endParaRPr lang="id-ID"/>
          </a:p>
        </p:txBody>
      </p:sp>
      <p:grpSp>
        <p:nvGrpSpPr>
          <p:cNvPr id="26" name="Group 5284"/>
          <p:cNvGrpSpPr/>
          <p:nvPr/>
        </p:nvGrpSpPr>
        <p:grpSpPr>
          <a:xfrm>
            <a:off x="2240545" y="4414857"/>
            <a:ext cx="224819" cy="328664"/>
            <a:chOff x="0" y="0"/>
            <a:chExt cx="340751" cy="498145"/>
          </a:xfrm>
          <a:solidFill>
            <a:schemeClr val="bg1"/>
          </a:solidFill>
        </p:grpSpPr>
        <p:sp>
          <p:nvSpPr>
            <p:cNvPr id="27" name="Shape 5282"/>
            <p:cNvSpPr/>
            <p:nvPr/>
          </p:nvSpPr>
          <p:spPr>
            <a:xfrm>
              <a:off x="0" y="60025"/>
              <a:ext cx="340752" cy="438121"/>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grpFill/>
            <a:ln w="12700" cap="flat">
              <a:noFill/>
              <a:miter lim="400000"/>
            </a:ln>
            <a:effectLst/>
          </p:spPr>
          <p:txBody>
            <a:bodyPr wrap="square" lIns="38100" tIns="38100" rIns="38100" bIns="38100" numCol="1" anchor="ctr">
              <a:noAutofit/>
            </a:bodyPr>
            <a:lstStyle/>
            <a:p>
              <a:pPr lvl="0"/>
              <a:endParaRPr/>
            </a:p>
          </p:txBody>
        </p:sp>
        <p:sp>
          <p:nvSpPr>
            <p:cNvPr id="28" name="Shape 5283"/>
            <p:cNvSpPr/>
            <p:nvPr/>
          </p:nvSpPr>
          <p:spPr>
            <a:xfrm>
              <a:off x="60025" y="0"/>
              <a:ext cx="219060" cy="97365"/>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grpFill/>
            <a:ln w="12700" cap="flat">
              <a:noFill/>
              <a:miter lim="400000"/>
            </a:ln>
            <a:effectLst/>
          </p:spPr>
          <p:txBody>
            <a:bodyPr wrap="square" lIns="38100" tIns="38100" rIns="38100" bIns="38100" numCol="1" anchor="ctr">
              <a:noAutofit/>
            </a:bodyPr>
            <a:lstStyle/>
            <a:p>
              <a:pPr lvl="0"/>
              <a:endParaRPr/>
            </a:p>
          </p:txBody>
        </p:sp>
      </p:grpSp>
      <p:grpSp>
        <p:nvGrpSpPr>
          <p:cNvPr id="29" name="Group 46"/>
          <p:cNvGrpSpPr/>
          <p:nvPr/>
        </p:nvGrpSpPr>
        <p:grpSpPr>
          <a:xfrm>
            <a:off x="2465364" y="3064540"/>
            <a:ext cx="1757718" cy="1651190"/>
            <a:chOff x="2451917" y="3064540"/>
            <a:chExt cx="1757718" cy="1651190"/>
          </a:xfrm>
          <a:solidFill>
            <a:srgbClr val="63855E"/>
          </a:solidFill>
        </p:grpSpPr>
        <p:sp>
          <p:nvSpPr>
            <p:cNvPr id="30" name="Freeform 9"/>
            <p:cNvSpPr/>
            <p:nvPr/>
          </p:nvSpPr>
          <p:spPr bwMode="auto">
            <a:xfrm>
              <a:off x="2451917" y="3064540"/>
              <a:ext cx="1757718" cy="1651190"/>
            </a:xfrm>
            <a:custGeom>
              <a:avLst/>
              <a:gdLst>
                <a:gd name="T0" fmla="*/ 627 w 627"/>
                <a:gd name="T1" fmla="*/ 333 h 589"/>
                <a:gd name="T2" fmla="*/ 397 w 627"/>
                <a:gd name="T3" fmla="*/ 0 h 589"/>
                <a:gd name="T4" fmla="*/ 32 w 627"/>
                <a:gd name="T5" fmla="*/ 226 h 589"/>
                <a:gd name="T6" fmla="*/ 0 w 627"/>
                <a:gd name="T7" fmla="*/ 245 h 589"/>
                <a:gd name="T8" fmla="*/ 13 w 627"/>
                <a:gd name="T9" fmla="*/ 260 h 589"/>
                <a:gd name="T10" fmla="*/ 309 w 627"/>
                <a:gd name="T11" fmla="*/ 589 h 589"/>
                <a:gd name="T12" fmla="*/ 627 w 627"/>
                <a:gd name="T13" fmla="*/ 333 h 589"/>
              </a:gdLst>
              <a:ahLst/>
              <a:cxnLst>
                <a:cxn ang="0">
                  <a:pos x="T0" y="T1"/>
                </a:cxn>
                <a:cxn ang="0">
                  <a:pos x="T2" y="T3"/>
                </a:cxn>
                <a:cxn ang="0">
                  <a:pos x="T4" y="T5"/>
                </a:cxn>
                <a:cxn ang="0">
                  <a:pos x="T6" y="T7"/>
                </a:cxn>
                <a:cxn ang="0">
                  <a:pos x="T8" y="T9"/>
                </a:cxn>
                <a:cxn ang="0">
                  <a:pos x="T10" y="T11"/>
                </a:cxn>
                <a:cxn ang="0">
                  <a:pos x="T12" y="T13"/>
                </a:cxn>
              </a:cxnLst>
              <a:rect l="0" t="0" r="r" b="b"/>
              <a:pathLst>
                <a:path w="627" h="589">
                  <a:moveTo>
                    <a:pt x="627" y="333"/>
                  </a:moveTo>
                  <a:lnTo>
                    <a:pt x="397" y="0"/>
                  </a:lnTo>
                  <a:lnTo>
                    <a:pt x="32" y="226"/>
                  </a:lnTo>
                  <a:lnTo>
                    <a:pt x="0" y="245"/>
                  </a:lnTo>
                  <a:lnTo>
                    <a:pt x="13" y="260"/>
                  </a:lnTo>
                  <a:lnTo>
                    <a:pt x="309" y="589"/>
                  </a:lnTo>
                  <a:lnTo>
                    <a:pt x="627" y="333"/>
                  </a:lnTo>
                  <a:close/>
                </a:path>
              </a:pathLst>
            </a:custGeom>
            <a:grpFill/>
            <a:ln w="7938" cap="flat">
              <a:solidFill>
                <a:srgbClr val="FFFFFF"/>
              </a:solidFill>
              <a:prstDash val="solid"/>
              <a:miter lim="800000"/>
            </a:ln>
          </p:spPr>
          <p:txBody>
            <a:bodyPr vert="horz" wrap="square" lIns="91440" tIns="45720" rIns="91440" bIns="45720" numCol="1" anchor="t" anchorCtr="0" compatLnSpc="1"/>
            <a:lstStyle/>
            <a:p>
              <a:endParaRPr lang="id-ID"/>
            </a:p>
          </p:txBody>
        </p:sp>
        <p:sp>
          <p:nvSpPr>
            <p:cNvPr id="31" name="Shape 1560"/>
            <p:cNvSpPr/>
            <p:nvPr/>
          </p:nvSpPr>
          <p:spPr>
            <a:xfrm>
              <a:off x="3242283" y="3694382"/>
              <a:ext cx="322116" cy="322088"/>
            </a:xfrm>
            <a:custGeom>
              <a:avLst/>
              <a:gdLst/>
              <a:ahLst/>
              <a:cxnLst>
                <a:cxn ang="0">
                  <a:pos x="wd2" y="hd2"/>
                </a:cxn>
                <a:cxn ang="5400000">
                  <a:pos x="wd2" y="hd2"/>
                </a:cxn>
                <a:cxn ang="10800000">
                  <a:pos x="wd2" y="hd2"/>
                </a:cxn>
                <a:cxn ang="16200000">
                  <a:pos x="wd2" y="hd2"/>
                </a:cxn>
              </a:cxnLst>
              <a:rect l="0" t="0" r="r" b="b"/>
              <a:pathLst>
                <a:path w="21600" h="21600" extrusionOk="0">
                  <a:moveTo>
                    <a:pt x="10800" y="15497"/>
                  </a:moveTo>
                  <a:cubicBezTo>
                    <a:pt x="8207" y="15497"/>
                    <a:pt x="6104" y="13394"/>
                    <a:pt x="6104" y="10801"/>
                  </a:cubicBezTo>
                  <a:cubicBezTo>
                    <a:pt x="6104" y="8206"/>
                    <a:pt x="8207" y="6103"/>
                    <a:pt x="10800" y="6103"/>
                  </a:cubicBezTo>
                  <a:cubicBezTo>
                    <a:pt x="13395" y="6103"/>
                    <a:pt x="15497" y="8206"/>
                    <a:pt x="15497" y="10801"/>
                  </a:cubicBezTo>
                  <a:cubicBezTo>
                    <a:pt x="15497" y="13394"/>
                    <a:pt x="13395" y="15497"/>
                    <a:pt x="10800" y="15497"/>
                  </a:cubicBezTo>
                  <a:close/>
                  <a:moveTo>
                    <a:pt x="19522" y="10801"/>
                  </a:moveTo>
                  <a:cubicBezTo>
                    <a:pt x="19522" y="9454"/>
                    <a:pt x="20352" y="8390"/>
                    <a:pt x="21600" y="7659"/>
                  </a:cubicBezTo>
                  <a:cubicBezTo>
                    <a:pt x="21376" y="6908"/>
                    <a:pt x="21077" y="6187"/>
                    <a:pt x="20711" y="5509"/>
                  </a:cubicBezTo>
                  <a:cubicBezTo>
                    <a:pt x="19310" y="5876"/>
                    <a:pt x="18177" y="5328"/>
                    <a:pt x="17225" y="4375"/>
                  </a:cubicBezTo>
                  <a:cubicBezTo>
                    <a:pt x="16273" y="3423"/>
                    <a:pt x="15982" y="2288"/>
                    <a:pt x="16347" y="889"/>
                  </a:cubicBezTo>
                  <a:cubicBezTo>
                    <a:pt x="15671" y="522"/>
                    <a:pt x="14951" y="225"/>
                    <a:pt x="14198" y="0"/>
                  </a:cubicBezTo>
                  <a:cubicBezTo>
                    <a:pt x="13467" y="1248"/>
                    <a:pt x="12147" y="2078"/>
                    <a:pt x="10800" y="2078"/>
                  </a:cubicBezTo>
                  <a:cubicBezTo>
                    <a:pt x="9453" y="2078"/>
                    <a:pt x="8134" y="1248"/>
                    <a:pt x="7403" y="0"/>
                  </a:cubicBezTo>
                  <a:cubicBezTo>
                    <a:pt x="6651" y="225"/>
                    <a:pt x="5931" y="522"/>
                    <a:pt x="5253" y="889"/>
                  </a:cubicBezTo>
                  <a:cubicBezTo>
                    <a:pt x="5620" y="2288"/>
                    <a:pt x="5329" y="3422"/>
                    <a:pt x="4375" y="4375"/>
                  </a:cubicBezTo>
                  <a:cubicBezTo>
                    <a:pt x="3423" y="5328"/>
                    <a:pt x="2290" y="5876"/>
                    <a:pt x="890" y="5510"/>
                  </a:cubicBezTo>
                  <a:cubicBezTo>
                    <a:pt x="523" y="6187"/>
                    <a:pt x="224" y="6908"/>
                    <a:pt x="0" y="7659"/>
                  </a:cubicBezTo>
                  <a:cubicBezTo>
                    <a:pt x="1249" y="8390"/>
                    <a:pt x="2078" y="9454"/>
                    <a:pt x="2078" y="10801"/>
                  </a:cubicBezTo>
                  <a:cubicBezTo>
                    <a:pt x="2078" y="12146"/>
                    <a:pt x="1249" y="13467"/>
                    <a:pt x="0" y="14198"/>
                  </a:cubicBezTo>
                  <a:cubicBezTo>
                    <a:pt x="224" y="14950"/>
                    <a:pt x="523" y="15670"/>
                    <a:pt x="890" y="16348"/>
                  </a:cubicBezTo>
                  <a:cubicBezTo>
                    <a:pt x="2290" y="15981"/>
                    <a:pt x="3423" y="16272"/>
                    <a:pt x="4375" y="17226"/>
                  </a:cubicBezTo>
                  <a:cubicBezTo>
                    <a:pt x="5327" y="18178"/>
                    <a:pt x="5620" y="19312"/>
                    <a:pt x="5253" y="20711"/>
                  </a:cubicBezTo>
                  <a:cubicBezTo>
                    <a:pt x="5931" y="21078"/>
                    <a:pt x="6651" y="21377"/>
                    <a:pt x="7403" y="21600"/>
                  </a:cubicBezTo>
                  <a:cubicBezTo>
                    <a:pt x="8134" y="20352"/>
                    <a:pt x="9453" y="19524"/>
                    <a:pt x="10800" y="19524"/>
                  </a:cubicBezTo>
                  <a:cubicBezTo>
                    <a:pt x="12147" y="19524"/>
                    <a:pt x="13467" y="20352"/>
                    <a:pt x="14198" y="21600"/>
                  </a:cubicBezTo>
                  <a:cubicBezTo>
                    <a:pt x="14951" y="21375"/>
                    <a:pt x="15671" y="21078"/>
                    <a:pt x="16349" y="20711"/>
                  </a:cubicBezTo>
                  <a:cubicBezTo>
                    <a:pt x="15982" y="19312"/>
                    <a:pt x="16273" y="18178"/>
                    <a:pt x="17225" y="17226"/>
                  </a:cubicBezTo>
                  <a:cubicBezTo>
                    <a:pt x="18177" y="16272"/>
                    <a:pt x="19310" y="15724"/>
                    <a:pt x="20711" y="16091"/>
                  </a:cubicBezTo>
                  <a:cubicBezTo>
                    <a:pt x="21077" y="15413"/>
                    <a:pt x="21376" y="14693"/>
                    <a:pt x="21600" y="13941"/>
                  </a:cubicBezTo>
                  <a:cubicBezTo>
                    <a:pt x="20352" y="13210"/>
                    <a:pt x="19522" y="12146"/>
                    <a:pt x="19522" y="10801"/>
                  </a:cubicBezTo>
                  <a:close/>
                </a:path>
              </a:pathLst>
            </a:custGeom>
            <a:solidFill>
              <a:schemeClr val="bg1"/>
            </a:solidFill>
            <a:ln w="12700" cap="flat">
              <a:noFill/>
              <a:miter lim="400000"/>
            </a:ln>
            <a:effectLst/>
          </p:spPr>
          <p:txBody>
            <a:bodyPr wrap="square" lIns="38100" tIns="38100" rIns="38100" bIns="38100" numCol="1" anchor="ctr">
              <a:noAutofit/>
            </a:bodyPr>
            <a:lstStyle/>
            <a:p>
              <a:pPr lvl="0">
                <a:lnSpc>
                  <a:spcPct val="100000"/>
                </a:lnSpc>
                <a:defRPr sz="3200">
                  <a:solidFill>
                    <a:srgbClr val="FFFFFF"/>
                  </a:solidFill>
                  <a:latin typeface="+mn-lt"/>
                  <a:ea typeface="+mn-ea"/>
                  <a:cs typeface="+mn-cs"/>
                  <a:sym typeface="Helvetica Light"/>
                </a:defRPr>
              </a:pPr>
              <a:endParaRPr/>
            </a:p>
          </p:txBody>
        </p:sp>
      </p:grpSp>
      <p:sp>
        <p:nvSpPr>
          <p:cNvPr id="32" name="文本框 31"/>
          <p:cNvSpPr txBox="1"/>
          <p:nvPr/>
        </p:nvSpPr>
        <p:spPr>
          <a:xfrm>
            <a:off x="5964251" y="2963728"/>
            <a:ext cx="2211562" cy="784830"/>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p>
        </p:txBody>
      </p:sp>
      <p:sp>
        <p:nvSpPr>
          <p:cNvPr id="33" name="文本框 32"/>
          <p:cNvSpPr txBox="1"/>
          <p:nvPr/>
        </p:nvSpPr>
        <p:spPr>
          <a:xfrm>
            <a:off x="5964250" y="2687397"/>
            <a:ext cx="1246326" cy="338554"/>
          </a:xfrm>
          <a:prstGeom prst="rect">
            <a:avLst/>
          </a:prstGeom>
          <a:noFill/>
        </p:spPr>
        <p:txBody>
          <a:bodyPr wrap="square" rtlCol="0">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5964251" y="4298566"/>
            <a:ext cx="2211562" cy="784830"/>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p>
        </p:txBody>
      </p:sp>
      <p:sp>
        <p:nvSpPr>
          <p:cNvPr id="35" name="文本框 34"/>
          <p:cNvSpPr txBox="1"/>
          <p:nvPr/>
        </p:nvSpPr>
        <p:spPr>
          <a:xfrm>
            <a:off x="5964250" y="4022235"/>
            <a:ext cx="1246326" cy="338554"/>
          </a:xfrm>
          <a:prstGeom prst="rect">
            <a:avLst/>
          </a:prstGeom>
          <a:noFill/>
        </p:spPr>
        <p:txBody>
          <a:bodyPr wrap="square" rtlCol="0">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8352915" y="2963728"/>
            <a:ext cx="2211562" cy="784830"/>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p>
        </p:txBody>
      </p:sp>
      <p:sp>
        <p:nvSpPr>
          <p:cNvPr id="37" name="文本框 36"/>
          <p:cNvSpPr txBox="1"/>
          <p:nvPr/>
        </p:nvSpPr>
        <p:spPr>
          <a:xfrm>
            <a:off x="8352914" y="2687397"/>
            <a:ext cx="1246326" cy="338554"/>
          </a:xfrm>
          <a:prstGeom prst="rect">
            <a:avLst/>
          </a:prstGeom>
          <a:noFill/>
        </p:spPr>
        <p:txBody>
          <a:bodyPr wrap="square" rtlCol="0">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8352915" y="4298566"/>
            <a:ext cx="2211562" cy="784830"/>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p>
        </p:txBody>
      </p:sp>
      <p:sp>
        <p:nvSpPr>
          <p:cNvPr id="39" name="文本框 38"/>
          <p:cNvSpPr txBox="1"/>
          <p:nvPr/>
        </p:nvSpPr>
        <p:spPr>
          <a:xfrm>
            <a:off x="8352914" y="4022235"/>
            <a:ext cx="1246326" cy="338554"/>
          </a:xfrm>
          <a:prstGeom prst="rect">
            <a:avLst/>
          </a:prstGeom>
          <a:noFill/>
        </p:spPr>
        <p:txBody>
          <a:bodyPr wrap="square" rtlCol="0">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2667000" y="-2667000"/>
            <a:ext cx="6858000" cy="12192000"/>
          </a:xfrm>
          <a:prstGeom prst="rect">
            <a:avLst/>
          </a:prstGeom>
        </p:spPr>
      </p:pic>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19521" t="25185" r="31586" b="44128"/>
          <a:stretch>
            <a:fillRect/>
          </a:stretch>
        </p:blipFill>
        <p:spPr>
          <a:xfrm>
            <a:off x="-348343" y="-319315"/>
            <a:ext cx="2235200" cy="2104571"/>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54762" t="73862" r="23966" b="13651"/>
          <a:stretch>
            <a:fillRect/>
          </a:stretch>
        </p:blipFill>
        <p:spPr>
          <a:xfrm rot="1541414">
            <a:off x="-81058" y="5660572"/>
            <a:ext cx="3181086" cy="2801256"/>
          </a:xfrm>
          <a:prstGeom prst="rect">
            <a:avLst/>
          </a:prstGeom>
        </p:spPr>
      </p:pic>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l="19521" t="25185" r="31586" b="44128"/>
          <a:stretch>
            <a:fillRect/>
          </a:stretch>
        </p:blipFill>
        <p:spPr>
          <a:xfrm flipH="1">
            <a:off x="10305142" y="-319316"/>
            <a:ext cx="2235200" cy="2104571"/>
          </a:xfrm>
          <a:prstGeom prst="rect">
            <a:avLst/>
          </a:prstGeom>
        </p:spPr>
      </p:pic>
      <p:sp>
        <p:nvSpPr>
          <p:cNvPr id="9" name="文本框 8"/>
          <p:cNvSpPr txBox="1"/>
          <p:nvPr/>
        </p:nvSpPr>
        <p:spPr>
          <a:xfrm>
            <a:off x="4987295" y="2063852"/>
            <a:ext cx="2161146" cy="1446550"/>
          </a:xfrm>
          <a:prstGeom prst="rect">
            <a:avLst/>
          </a:prstGeom>
          <a:noFill/>
        </p:spPr>
        <p:txBody>
          <a:bodyPr wrap="square" rtlCol="0">
            <a:spAutoFit/>
          </a:bodyPr>
          <a:lstStyle/>
          <a:p>
            <a:pPr algn="ctr"/>
            <a:r>
              <a:rPr lang="en-US" altLang="zh-CN" sz="8800" b="1" dirty="0" smtClean="0">
                <a:solidFill>
                  <a:srgbClr val="63855E"/>
                </a:solidFill>
                <a:latin typeface="Road Rage" pitchFamily="50" charset="0"/>
                <a:ea typeface="华文仿宋" panose="02010600040101010101" pitchFamily="2" charset="-122"/>
              </a:rPr>
              <a:t>o3</a:t>
            </a:r>
            <a:endParaRPr lang="zh-CN" altLang="en-US" sz="8800" b="1" dirty="0">
              <a:solidFill>
                <a:srgbClr val="63855E"/>
              </a:solidFill>
              <a:latin typeface="Road Rage" pitchFamily="50" charset="0"/>
              <a:ea typeface="华文仿宋" panose="02010600040101010101" pitchFamily="2" charset="-122"/>
            </a:endParaRPr>
          </a:p>
        </p:txBody>
      </p:sp>
      <p:sp>
        <p:nvSpPr>
          <p:cNvPr id="10" name="文本框 9"/>
          <p:cNvSpPr txBox="1"/>
          <p:nvPr/>
        </p:nvSpPr>
        <p:spPr>
          <a:xfrm>
            <a:off x="3612473" y="3278125"/>
            <a:ext cx="4959929" cy="650306"/>
          </a:xfrm>
          <a:prstGeom prst="rect">
            <a:avLst/>
          </a:prstGeom>
          <a:noFill/>
        </p:spPr>
        <p:txBody>
          <a:bodyPr wrap="square" rtlCol="0">
            <a:spAutoFit/>
          </a:bodyPr>
          <a:lstStyle/>
          <a:p>
            <a:pPr algn="ctr">
              <a:lnSpc>
                <a:spcPct val="175000"/>
              </a:lnSpc>
            </a:pPr>
            <a:r>
              <a:rPr lang="zh-CN" altLang="en-US" sz="2400" dirty="0">
                <a:solidFill>
                  <a:srgbClr val="63855E"/>
                </a:solidFill>
                <a:latin typeface="微软雅黑" panose="020B0503020204020204" pitchFamily="34" charset="-122"/>
                <a:ea typeface="微软雅黑" panose="020B0503020204020204" pitchFamily="34" charset="-122"/>
              </a:rPr>
              <a:t>成功案例展示</a:t>
            </a:r>
            <a:endParaRPr lang="en-US" altLang="zh-CN" sz="1200" dirty="0">
              <a:solidFill>
                <a:srgbClr val="63855E"/>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3612473" y="3926591"/>
            <a:ext cx="4959929" cy="338554"/>
          </a:xfrm>
          <a:prstGeom prst="snip1Rect">
            <a:avLst>
              <a:gd name="adj" fmla="val 0"/>
            </a:avLst>
          </a:prstGeom>
          <a:noFill/>
          <a:ln w="28575">
            <a:noFill/>
          </a:ln>
        </p:spPr>
        <p:txBody>
          <a:bodyPr wrap="square" rtlCol="0">
            <a:spAutoFit/>
          </a:bodyPr>
          <a:lstStyle/>
          <a:p>
            <a:pPr algn="ctr"/>
            <a:r>
              <a:rPr lang="en-US" altLang="zh-CN" sz="1600" dirty="0" smtClean="0">
                <a:solidFill>
                  <a:srgbClr val="63855E"/>
                </a:solidFill>
                <a:latin typeface="Arial" panose="020B0604020202020204" pitchFamily="34" charset="0"/>
                <a:cs typeface="Arial" panose="020B0604020202020204" pitchFamily="34" charset="0"/>
              </a:rPr>
              <a:t>SUCCESSFUL CASE PRESENTATION</a:t>
            </a:r>
            <a:endParaRPr lang="zh-CN" altLang="en-US" sz="1600" dirty="0">
              <a:solidFill>
                <a:srgbClr val="63855E"/>
              </a:solidFill>
              <a:latin typeface="Arial" panose="020B0604020202020204" pitchFamily="34" charset="0"/>
              <a:ea typeface="华文仿宋" panose="02010600040101010101"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 name="椭圆 11"/>
          <p:cNvSpPr/>
          <p:nvPr/>
        </p:nvSpPr>
        <p:spPr>
          <a:xfrm>
            <a:off x="820965" y="481354"/>
            <a:ext cx="717550" cy="717550"/>
          </a:xfrm>
          <a:prstGeom prst="ellipse">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50562" y="609296"/>
            <a:ext cx="658356" cy="461665"/>
          </a:xfrm>
          <a:prstGeom prst="rect">
            <a:avLst/>
          </a:prstGeom>
          <a:noFill/>
        </p:spPr>
        <p:txBody>
          <a:bodyPr wrap="square" rtlCol="0">
            <a:spAutoFit/>
          </a:bodyPr>
          <a:lstStyle/>
          <a:p>
            <a:pPr algn="ctr"/>
            <a:r>
              <a:rPr lang="en-US" altLang="zh-CN" sz="2400" b="1" dirty="0" smtClean="0">
                <a:ln w="28575">
                  <a:noFill/>
                </a:ln>
                <a:solidFill>
                  <a:schemeClr val="bg1"/>
                </a:solidFill>
                <a:latin typeface="微软雅黑" panose="020B0503020204020204" pitchFamily="34" charset="-122"/>
                <a:ea typeface="微软雅黑" panose="020B0503020204020204" pitchFamily="34" charset="-122"/>
              </a:rPr>
              <a:t>03</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597709" y="321318"/>
            <a:ext cx="6008816" cy="510845"/>
          </a:xfrm>
          <a:prstGeom prst="rect">
            <a:avLst/>
          </a:prstGeom>
          <a:noFill/>
        </p:spPr>
        <p:txBody>
          <a:bodyPr wrap="square" rtlCol="0">
            <a:spAutoFit/>
          </a:bodyPr>
          <a:lstStyle/>
          <a:p>
            <a:pPr>
              <a:lnSpc>
                <a:spcPct val="175000"/>
              </a:lnSpc>
            </a:pPr>
            <a:r>
              <a:rPr lang="zh-CN" altLang="en-US" dirty="0">
                <a:solidFill>
                  <a:srgbClr val="63855E"/>
                </a:solidFill>
                <a:latin typeface="微软雅黑" panose="020B0503020204020204" pitchFamily="34" charset="-122"/>
                <a:ea typeface="微软雅黑" panose="020B0503020204020204" pitchFamily="34" charset="-122"/>
              </a:rPr>
              <a:t>成功案例展示</a:t>
            </a:r>
            <a:endParaRPr lang="en-US" altLang="zh-CN" sz="1050" dirty="0">
              <a:solidFill>
                <a:srgbClr val="63855E"/>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597709" y="803135"/>
            <a:ext cx="4778618" cy="369332"/>
          </a:xfrm>
          <a:prstGeom prst="snip1Rect">
            <a:avLst>
              <a:gd name="adj" fmla="val 0"/>
            </a:avLst>
          </a:prstGeom>
          <a:noFill/>
          <a:ln w="28575">
            <a:noFill/>
          </a:ln>
        </p:spPr>
        <p:txBody>
          <a:bodyPr wrap="square" rtlCol="0">
            <a:spAutoFit/>
          </a:bodyPr>
          <a:lstStyle/>
          <a:p>
            <a:r>
              <a:rPr lang="en-US" altLang="zh-CN" dirty="0" smtClean="0">
                <a:solidFill>
                  <a:srgbClr val="63855E"/>
                </a:solidFill>
                <a:latin typeface="Arial" panose="020B0604020202020204" pitchFamily="34" charset="0"/>
                <a:cs typeface="Arial" panose="020B0604020202020204" pitchFamily="34" charset="0"/>
              </a:rPr>
              <a:t>Successful Case Presentation</a:t>
            </a:r>
            <a:endParaRPr lang="zh-CN" altLang="en-US" dirty="0">
              <a:solidFill>
                <a:srgbClr val="63855E"/>
              </a:solidFill>
              <a:latin typeface="Arial" panose="020B0604020202020204" pitchFamily="34" charset="0"/>
              <a:ea typeface="华文仿宋" panose="02010600040101010101" pitchFamily="2" charset="-122"/>
              <a:cs typeface="Arial" panose="020B0604020202020204" pitchFamily="34" charset="0"/>
            </a:endParaRPr>
          </a:p>
        </p:txBody>
      </p:sp>
      <p:sp>
        <p:nvSpPr>
          <p:cNvPr id="6" name="矩形 5"/>
          <p:cNvSpPr/>
          <p:nvPr/>
        </p:nvSpPr>
        <p:spPr>
          <a:xfrm flipV="1">
            <a:off x="128" y="1"/>
            <a:ext cx="12191744" cy="95504"/>
          </a:xfrm>
          <a:prstGeom prst="rect">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7" name="矩形 6"/>
          <p:cNvSpPr/>
          <p:nvPr/>
        </p:nvSpPr>
        <p:spPr>
          <a:xfrm flipV="1">
            <a:off x="128" y="6768148"/>
            <a:ext cx="12191744" cy="95504"/>
          </a:xfrm>
          <a:prstGeom prst="rect">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10" name="Group 32"/>
          <p:cNvGrpSpPr/>
          <p:nvPr/>
        </p:nvGrpSpPr>
        <p:grpSpPr>
          <a:xfrm>
            <a:off x="5104205" y="3018764"/>
            <a:ext cx="2036239" cy="1444485"/>
            <a:chOff x="5113728" y="3285553"/>
            <a:chExt cx="1993799" cy="1444485"/>
          </a:xfrm>
          <a:solidFill>
            <a:srgbClr val="63855E"/>
          </a:solidFill>
        </p:grpSpPr>
        <p:sp>
          <p:nvSpPr>
            <p:cNvPr id="11" name="Freeform 7"/>
            <p:cNvSpPr/>
            <p:nvPr/>
          </p:nvSpPr>
          <p:spPr bwMode="auto">
            <a:xfrm>
              <a:off x="5113728" y="3729716"/>
              <a:ext cx="1993799" cy="1000322"/>
            </a:xfrm>
            <a:custGeom>
              <a:avLst/>
              <a:gdLst>
                <a:gd name="T0" fmla="*/ 739 w 739"/>
                <a:gd name="T1" fmla="*/ 0 h 370"/>
                <a:gd name="T2" fmla="*/ 369 w 739"/>
                <a:gd name="T3" fmla="*/ 370 h 370"/>
                <a:gd name="T4" fmla="*/ 0 w 739"/>
                <a:gd name="T5" fmla="*/ 0 h 370"/>
              </a:gdLst>
              <a:ahLst/>
              <a:cxnLst>
                <a:cxn ang="0">
                  <a:pos x="T0" y="T1"/>
                </a:cxn>
                <a:cxn ang="0">
                  <a:pos x="T2" y="T3"/>
                </a:cxn>
                <a:cxn ang="0">
                  <a:pos x="T4" y="T5"/>
                </a:cxn>
              </a:cxnLst>
              <a:rect l="0" t="0" r="r" b="b"/>
              <a:pathLst>
                <a:path w="739" h="370">
                  <a:moveTo>
                    <a:pt x="739" y="0"/>
                  </a:moveTo>
                  <a:cubicBezTo>
                    <a:pt x="739" y="204"/>
                    <a:pt x="573" y="370"/>
                    <a:pt x="369" y="370"/>
                  </a:cubicBezTo>
                  <a:cubicBezTo>
                    <a:pt x="165" y="370"/>
                    <a:pt x="0" y="204"/>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 name="Oval 9"/>
            <p:cNvSpPr>
              <a:spLocks noChangeArrowheads="1"/>
            </p:cNvSpPr>
            <p:nvPr/>
          </p:nvSpPr>
          <p:spPr bwMode="auto">
            <a:xfrm>
              <a:off x="5666928" y="3285553"/>
              <a:ext cx="836073" cy="83835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15" name="Freeform 10"/>
          <p:cNvSpPr/>
          <p:nvPr/>
        </p:nvSpPr>
        <p:spPr bwMode="auto">
          <a:xfrm>
            <a:off x="3674269" y="2464975"/>
            <a:ext cx="1992659" cy="998041"/>
          </a:xfrm>
          <a:custGeom>
            <a:avLst/>
            <a:gdLst>
              <a:gd name="T0" fmla="*/ 0 w 738"/>
              <a:gd name="T1" fmla="*/ 369 h 369"/>
              <a:gd name="T2" fmla="*/ 369 w 738"/>
              <a:gd name="T3" fmla="*/ 0 h 369"/>
              <a:gd name="T4" fmla="*/ 738 w 738"/>
              <a:gd name="T5" fmla="*/ 369 h 369"/>
            </a:gdLst>
            <a:ahLst/>
            <a:cxnLst>
              <a:cxn ang="0">
                <a:pos x="T0" y="T1"/>
              </a:cxn>
              <a:cxn ang="0">
                <a:pos x="T2" y="T3"/>
              </a:cxn>
              <a:cxn ang="0">
                <a:pos x="T4" y="T5"/>
              </a:cxn>
            </a:cxnLst>
            <a:rect l="0" t="0" r="r" b="b"/>
            <a:pathLst>
              <a:path w="738" h="369">
                <a:moveTo>
                  <a:pt x="0" y="369"/>
                </a:moveTo>
                <a:cubicBezTo>
                  <a:pt x="0" y="166"/>
                  <a:pt x="165" y="0"/>
                  <a:pt x="369" y="0"/>
                </a:cubicBezTo>
                <a:cubicBezTo>
                  <a:pt x="573" y="0"/>
                  <a:pt x="738" y="166"/>
                  <a:pt x="738" y="369"/>
                </a:cubicBezTo>
              </a:path>
            </a:pathLst>
          </a:custGeom>
          <a:solidFill>
            <a:srgbClr val="63855E"/>
          </a:solidFill>
          <a:ln>
            <a:noFill/>
          </a:ln>
        </p:spPr>
        <p:txBody>
          <a:bodyPr vert="horz" wrap="square" lIns="91440" tIns="45720" rIns="91440" bIns="45720" numCol="1" anchor="t" anchorCtr="0" compatLnSpc="1"/>
          <a:lstStyle/>
          <a:p>
            <a:endParaRPr lang="id-ID"/>
          </a:p>
        </p:txBody>
      </p:sp>
      <p:sp>
        <p:nvSpPr>
          <p:cNvPr id="16" name="Freeform 11"/>
          <p:cNvSpPr/>
          <p:nvPr/>
        </p:nvSpPr>
        <p:spPr bwMode="auto">
          <a:xfrm>
            <a:off x="6526213" y="2464975"/>
            <a:ext cx="1991518" cy="998041"/>
          </a:xfrm>
          <a:custGeom>
            <a:avLst/>
            <a:gdLst>
              <a:gd name="T0" fmla="*/ 0 w 738"/>
              <a:gd name="T1" fmla="*/ 369 h 369"/>
              <a:gd name="T2" fmla="*/ 369 w 738"/>
              <a:gd name="T3" fmla="*/ 0 h 369"/>
              <a:gd name="T4" fmla="*/ 738 w 738"/>
              <a:gd name="T5" fmla="*/ 369 h 369"/>
            </a:gdLst>
            <a:ahLst/>
            <a:cxnLst>
              <a:cxn ang="0">
                <a:pos x="T0" y="T1"/>
              </a:cxn>
              <a:cxn ang="0">
                <a:pos x="T2" y="T3"/>
              </a:cxn>
              <a:cxn ang="0">
                <a:pos x="T4" y="T5"/>
              </a:cxn>
            </a:cxnLst>
            <a:rect l="0" t="0" r="r" b="b"/>
            <a:pathLst>
              <a:path w="738" h="369">
                <a:moveTo>
                  <a:pt x="0" y="369"/>
                </a:moveTo>
                <a:cubicBezTo>
                  <a:pt x="0" y="166"/>
                  <a:pt x="165" y="0"/>
                  <a:pt x="369" y="0"/>
                </a:cubicBezTo>
                <a:cubicBezTo>
                  <a:pt x="573" y="0"/>
                  <a:pt x="738" y="166"/>
                  <a:pt x="738" y="369"/>
                </a:cubicBezTo>
              </a:path>
            </a:pathLst>
          </a:custGeom>
          <a:solidFill>
            <a:srgbClr val="63855E"/>
          </a:solidFill>
          <a:ln>
            <a:noFill/>
          </a:ln>
        </p:spPr>
        <p:txBody>
          <a:bodyPr vert="horz" wrap="square" lIns="91440" tIns="45720" rIns="91440" bIns="45720" numCol="1" anchor="t" anchorCtr="0" compatLnSpc="1"/>
          <a:lstStyle/>
          <a:p>
            <a:endParaRPr lang="id-ID"/>
          </a:p>
        </p:txBody>
      </p:sp>
      <p:sp>
        <p:nvSpPr>
          <p:cNvPr id="17" name="Oval 13"/>
          <p:cNvSpPr>
            <a:spLocks noChangeArrowheads="1"/>
          </p:cNvSpPr>
          <p:nvPr/>
        </p:nvSpPr>
        <p:spPr bwMode="auto">
          <a:xfrm>
            <a:off x="5677965" y="3004570"/>
            <a:ext cx="847024" cy="838354"/>
          </a:xfrm>
          <a:prstGeom prst="ellipse">
            <a:avLst/>
          </a:pr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8" name="Shape 1560"/>
          <p:cNvSpPr/>
          <p:nvPr/>
        </p:nvSpPr>
        <p:spPr>
          <a:xfrm>
            <a:off x="5891559" y="3263266"/>
            <a:ext cx="387798" cy="387766"/>
          </a:xfrm>
          <a:custGeom>
            <a:avLst/>
            <a:gdLst/>
            <a:ahLst/>
            <a:cxnLst>
              <a:cxn ang="0">
                <a:pos x="wd2" y="hd2"/>
              </a:cxn>
              <a:cxn ang="5400000">
                <a:pos x="wd2" y="hd2"/>
              </a:cxn>
              <a:cxn ang="10800000">
                <a:pos x="wd2" y="hd2"/>
              </a:cxn>
              <a:cxn ang="16200000">
                <a:pos x="wd2" y="hd2"/>
              </a:cxn>
            </a:cxnLst>
            <a:rect l="0" t="0" r="r" b="b"/>
            <a:pathLst>
              <a:path w="21600" h="21600" extrusionOk="0">
                <a:moveTo>
                  <a:pt x="10800" y="15497"/>
                </a:moveTo>
                <a:cubicBezTo>
                  <a:pt x="8207" y="15497"/>
                  <a:pt x="6104" y="13394"/>
                  <a:pt x="6104" y="10801"/>
                </a:cubicBezTo>
                <a:cubicBezTo>
                  <a:pt x="6104" y="8206"/>
                  <a:pt x="8207" y="6103"/>
                  <a:pt x="10800" y="6103"/>
                </a:cubicBezTo>
                <a:cubicBezTo>
                  <a:pt x="13395" y="6103"/>
                  <a:pt x="15497" y="8206"/>
                  <a:pt x="15497" y="10801"/>
                </a:cubicBezTo>
                <a:cubicBezTo>
                  <a:pt x="15497" y="13394"/>
                  <a:pt x="13395" y="15497"/>
                  <a:pt x="10800" y="15497"/>
                </a:cubicBezTo>
                <a:close/>
                <a:moveTo>
                  <a:pt x="19522" y="10801"/>
                </a:moveTo>
                <a:cubicBezTo>
                  <a:pt x="19522" y="9454"/>
                  <a:pt x="20352" y="8390"/>
                  <a:pt x="21600" y="7659"/>
                </a:cubicBezTo>
                <a:cubicBezTo>
                  <a:pt x="21376" y="6908"/>
                  <a:pt x="21077" y="6187"/>
                  <a:pt x="20711" y="5509"/>
                </a:cubicBezTo>
                <a:cubicBezTo>
                  <a:pt x="19310" y="5876"/>
                  <a:pt x="18177" y="5328"/>
                  <a:pt x="17225" y="4375"/>
                </a:cubicBezTo>
                <a:cubicBezTo>
                  <a:pt x="16273" y="3423"/>
                  <a:pt x="15982" y="2288"/>
                  <a:pt x="16347" y="889"/>
                </a:cubicBezTo>
                <a:cubicBezTo>
                  <a:pt x="15671" y="522"/>
                  <a:pt x="14951" y="225"/>
                  <a:pt x="14198" y="0"/>
                </a:cubicBezTo>
                <a:cubicBezTo>
                  <a:pt x="13467" y="1248"/>
                  <a:pt x="12147" y="2078"/>
                  <a:pt x="10800" y="2078"/>
                </a:cubicBezTo>
                <a:cubicBezTo>
                  <a:pt x="9453" y="2078"/>
                  <a:pt x="8134" y="1248"/>
                  <a:pt x="7403" y="0"/>
                </a:cubicBezTo>
                <a:cubicBezTo>
                  <a:pt x="6651" y="225"/>
                  <a:pt x="5931" y="522"/>
                  <a:pt x="5253" y="889"/>
                </a:cubicBezTo>
                <a:cubicBezTo>
                  <a:pt x="5620" y="2288"/>
                  <a:pt x="5329" y="3422"/>
                  <a:pt x="4375" y="4375"/>
                </a:cubicBezTo>
                <a:cubicBezTo>
                  <a:pt x="3423" y="5328"/>
                  <a:pt x="2290" y="5876"/>
                  <a:pt x="890" y="5510"/>
                </a:cubicBezTo>
                <a:cubicBezTo>
                  <a:pt x="523" y="6187"/>
                  <a:pt x="224" y="6908"/>
                  <a:pt x="0" y="7659"/>
                </a:cubicBezTo>
                <a:cubicBezTo>
                  <a:pt x="1249" y="8390"/>
                  <a:pt x="2078" y="9454"/>
                  <a:pt x="2078" y="10801"/>
                </a:cubicBezTo>
                <a:cubicBezTo>
                  <a:pt x="2078" y="12146"/>
                  <a:pt x="1249" y="13467"/>
                  <a:pt x="0" y="14198"/>
                </a:cubicBezTo>
                <a:cubicBezTo>
                  <a:pt x="224" y="14950"/>
                  <a:pt x="523" y="15670"/>
                  <a:pt x="890" y="16348"/>
                </a:cubicBezTo>
                <a:cubicBezTo>
                  <a:pt x="2290" y="15981"/>
                  <a:pt x="3423" y="16272"/>
                  <a:pt x="4375" y="17226"/>
                </a:cubicBezTo>
                <a:cubicBezTo>
                  <a:pt x="5327" y="18178"/>
                  <a:pt x="5620" y="19312"/>
                  <a:pt x="5253" y="20711"/>
                </a:cubicBezTo>
                <a:cubicBezTo>
                  <a:pt x="5931" y="21078"/>
                  <a:pt x="6651" y="21377"/>
                  <a:pt x="7403" y="21600"/>
                </a:cubicBezTo>
                <a:cubicBezTo>
                  <a:pt x="8134" y="20352"/>
                  <a:pt x="9453" y="19524"/>
                  <a:pt x="10800" y="19524"/>
                </a:cubicBezTo>
                <a:cubicBezTo>
                  <a:pt x="12147" y="19524"/>
                  <a:pt x="13467" y="20352"/>
                  <a:pt x="14198" y="21600"/>
                </a:cubicBezTo>
                <a:cubicBezTo>
                  <a:pt x="14951" y="21375"/>
                  <a:pt x="15671" y="21078"/>
                  <a:pt x="16349" y="20711"/>
                </a:cubicBezTo>
                <a:cubicBezTo>
                  <a:pt x="15982" y="19312"/>
                  <a:pt x="16273" y="18178"/>
                  <a:pt x="17225" y="17226"/>
                </a:cubicBezTo>
                <a:cubicBezTo>
                  <a:pt x="18177" y="16272"/>
                  <a:pt x="19310" y="15724"/>
                  <a:pt x="20711" y="16091"/>
                </a:cubicBezTo>
                <a:cubicBezTo>
                  <a:pt x="21077" y="15413"/>
                  <a:pt x="21376" y="14693"/>
                  <a:pt x="21600" y="13941"/>
                </a:cubicBezTo>
                <a:cubicBezTo>
                  <a:pt x="20352" y="13210"/>
                  <a:pt x="19522" y="12146"/>
                  <a:pt x="19522" y="10801"/>
                </a:cubicBezTo>
                <a:close/>
              </a:path>
            </a:pathLst>
          </a:custGeom>
          <a:solidFill>
            <a:srgbClr val="63855E"/>
          </a:solidFill>
          <a:ln w="12700" cap="flat">
            <a:noFill/>
            <a:miter lim="400000"/>
          </a:ln>
          <a:effectLst/>
        </p:spPr>
        <p:txBody>
          <a:bodyPr wrap="square" lIns="38100" tIns="38100" rIns="38100" bIns="38100" numCol="1" anchor="ctr">
            <a:noAutofit/>
          </a:bodyPr>
          <a:lstStyle/>
          <a:p>
            <a:pPr lvl="0">
              <a:lnSpc>
                <a:spcPct val="100000"/>
              </a:lnSpc>
              <a:defRPr sz="3200">
                <a:solidFill>
                  <a:srgbClr val="FFFFFF"/>
                </a:solidFill>
                <a:latin typeface="+mn-lt"/>
                <a:ea typeface="+mn-ea"/>
                <a:cs typeface="+mn-cs"/>
                <a:sym typeface="Helvetica Light"/>
              </a:defRPr>
            </a:pPr>
            <a:endParaRPr/>
          </a:p>
        </p:txBody>
      </p:sp>
      <p:sp>
        <p:nvSpPr>
          <p:cNvPr id="19" name="Oval 12"/>
          <p:cNvSpPr>
            <a:spLocks noChangeArrowheads="1"/>
          </p:cNvSpPr>
          <p:nvPr/>
        </p:nvSpPr>
        <p:spPr bwMode="auto">
          <a:xfrm>
            <a:off x="4266250" y="3056956"/>
            <a:ext cx="836073" cy="838354"/>
          </a:xfrm>
          <a:prstGeom prst="ellipse">
            <a:avLst/>
          </a:pr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20" name="Shape 1568"/>
          <p:cNvSpPr/>
          <p:nvPr/>
        </p:nvSpPr>
        <p:spPr>
          <a:xfrm>
            <a:off x="4473569" y="3301222"/>
            <a:ext cx="411512" cy="273438"/>
          </a:xfrm>
          <a:custGeom>
            <a:avLst/>
            <a:gdLst/>
            <a:ahLst/>
            <a:cxnLst>
              <a:cxn ang="0">
                <a:pos x="wd2" y="hd2"/>
              </a:cxn>
              <a:cxn ang="5400000">
                <a:pos x="wd2" y="hd2"/>
              </a:cxn>
              <a:cxn ang="10800000">
                <a:pos x="wd2" y="hd2"/>
              </a:cxn>
              <a:cxn ang="16200000">
                <a:pos x="wd2" y="hd2"/>
              </a:cxn>
            </a:cxnLst>
            <a:rect l="0" t="0" r="r" b="b"/>
            <a:pathLst>
              <a:path w="21600" h="21124" extrusionOk="0">
                <a:moveTo>
                  <a:pt x="18596" y="5942"/>
                </a:moveTo>
                <a:cubicBezTo>
                  <a:pt x="18295" y="7132"/>
                  <a:pt x="17976" y="8348"/>
                  <a:pt x="17696" y="9399"/>
                </a:cubicBezTo>
                <a:cubicBezTo>
                  <a:pt x="18794" y="11734"/>
                  <a:pt x="19440" y="14666"/>
                  <a:pt x="19440" y="17887"/>
                </a:cubicBezTo>
                <a:cubicBezTo>
                  <a:pt x="19440" y="18391"/>
                  <a:pt x="19426" y="18896"/>
                  <a:pt x="19394" y="19390"/>
                </a:cubicBezTo>
                <a:cubicBezTo>
                  <a:pt x="19341" y="20265"/>
                  <a:pt x="19778" y="21038"/>
                  <a:pt x="20372" y="21116"/>
                </a:cubicBezTo>
                <a:cubicBezTo>
                  <a:pt x="20405" y="21122"/>
                  <a:pt x="20439" y="21124"/>
                  <a:pt x="20471" y="21124"/>
                </a:cubicBezTo>
                <a:cubicBezTo>
                  <a:pt x="21024" y="21124"/>
                  <a:pt x="21495" y="20502"/>
                  <a:pt x="21545" y="19677"/>
                </a:cubicBezTo>
                <a:cubicBezTo>
                  <a:pt x="21582" y="19089"/>
                  <a:pt x="21600" y="18486"/>
                  <a:pt x="21600" y="17887"/>
                </a:cubicBezTo>
                <a:cubicBezTo>
                  <a:pt x="21600" y="13196"/>
                  <a:pt x="20463" y="9004"/>
                  <a:pt x="18596" y="5942"/>
                </a:cubicBezTo>
                <a:close/>
                <a:moveTo>
                  <a:pt x="10801" y="3957"/>
                </a:moveTo>
                <a:cubicBezTo>
                  <a:pt x="11273" y="3957"/>
                  <a:pt x="11734" y="4016"/>
                  <a:pt x="12183" y="4127"/>
                </a:cubicBezTo>
                <a:cubicBezTo>
                  <a:pt x="12656" y="3256"/>
                  <a:pt x="13186" y="2296"/>
                  <a:pt x="13702" y="1383"/>
                </a:cubicBezTo>
                <a:cubicBezTo>
                  <a:pt x="12781" y="990"/>
                  <a:pt x="11810" y="778"/>
                  <a:pt x="10801" y="778"/>
                </a:cubicBezTo>
                <a:cubicBezTo>
                  <a:pt x="4744" y="778"/>
                  <a:pt x="0" y="8292"/>
                  <a:pt x="0" y="17887"/>
                </a:cubicBezTo>
                <a:cubicBezTo>
                  <a:pt x="0" y="18477"/>
                  <a:pt x="18" y="19068"/>
                  <a:pt x="53" y="19643"/>
                </a:cubicBezTo>
                <a:cubicBezTo>
                  <a:pt x="105" y="20519"/>
                  <a:pt x="636" y="21162"/>
                  <a:pt x="1225" y="21086"/>
                </a:cubicBezTo>
                <a:cubicBezTo>
                  <a:pt x="1818" y="21007"/>
                  <a:pt x="2258" y="20236"/>
                  <a:pt x="2204" y="19361"/>
                </a:cubicBezTo>
                <a:cubicBezTo>
                  <a:pt x="2174" y="18879"/>
                  <a:pt x="2160" y="18383"/>
                  <a:pt x="2160" y="17887"/>
                </a:cubicBezTo>
                <a:cubicBezTo>
                  <a:pt x="2160" y="10076"/>
                  <a:pt x="5955" y="3957"/>
                  <a:pt x="10801" y="3957"/>
                </a:cubicBezTo>
                <a:close/>
                <a:moveTo>
                  <a:pt x="8778" y="16036"/>
                </a:moveTo>
                <a:cubicBezTo>
                  <a:pt x="8032" y="17937"/>
                  <a:pt x="8535" y="19501"/>
                  <a:pt x="9569" y="20379"/>
                </a:cubicBezTo>
                <a:cubicBezTo>
                  <a:pt x="10602" y="21258"/>
                  <a:pt x="11773" y="21116"/>
                  <a:pt x="12519" y="19216"/>
                </a:cubicBezTo>
                <a:cubicBezTo>
                  <a:pt x="13265" y="17315"/>
                  <a:pt x="17970" y="355"/>
                  <a:pt x="17561" y="6"/>
                </a:cubicBezTo>
                <a:cubicBezTo>
                  <a:pt x="17151" y="-342"/>
                  <a:pt x="9524" y="14136"/>
                  <a:pt x="8778" y="16036"/>
                </a:cubicBezTo>
                <a:close/>
              </a:path>
            </a:pathLst>
          </a:custGeom>
          <a:solidFill>
            <a:srgbClr val="63855E"/>
          </a:solidFill>
          <a:ln w="12700" cap="flat">
            <a:noFill/>
            <a:miter lim="400000"/>
          </a:ln>
          <a:effectLst/>
        </p:spPr>
        <p:txBody>
          <a:bodyPr wrap="square" lIns="38100" tIns="38100" rIns="38100" bIns="38100" numCol="1" anchor="ctr">
            <a:noAutofit/>
          </a:bodyPr>
          <a:lstStyle/>
          <a:p>
            <a:pPr lvl="0">
              <a:lnSpc>
                <a:spcPct val="100000"/>
              </a:lnSpc>
              <a:defRPr sz="3200">
                <a:solidFill>
                  <a:srgbClr val="FFFFFF"/>
                </a:solidFill>
                <a:latin typeface="+mn-lt"/>
                <a:ea typeface="+mn-ea"/>
                <a:cs typeface="+mn-cs"/>
                <a:sym typeface="Helvetica Light"/>
              </a:defRPr>
            </a:pPr>
            <a:endParaRPr/>
          </a:p>
        </p:txBody>
      </p:sp>
      <p:sp>
        <p:nvSpPr>
          <p:cNvPr id="21" name="Oval 13"/>
          <p:cNvSpPr>
            <a:spLocks noChangeArrowheads="1"/>
          </p:cNvSpPr>
          <p:nvPr/>
        </p:nvSpPr>
        <p:spPr bwMode="auto">
          <a:xfrm>
            <a:off x="7117053" y="3056956"/>
            <a:ext cx="837213" cy="838354"/>
          </a:xfrm>
          <a:prstGeom prst="ellipse">
            <a:avLst/>
          </a:prstGeom>
          <a:solidFill>
            <a:srgbClr val="ECECE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nvGrpSpPr>
          <p:cNvPr id="22" name="Group 64"/>
          <p:cNvGrpSpPr/>
          <p:nvPr/>
        </p:nvGrpSpPr>
        <p:grpSpPr>
          <a:xfrm>
            <a:off x="7414143" y="3273334"/>
            <a:ext cx="243651" cy="342143"/>
            <a:chOff x="7461768" y="3086973"/>
            <a:chExt cx="161649" cy="226993"/>
          </a:xfrm>
          <a:solidFill>
            <a:srgbClr val="63855E"/>
          </a:solidFill>
        </p:grpSpPr>
        <p:sp>
          <p:nvSpPr>
            <p:cNvPr id="23" name="Shape 1563"/>
            <p:cNvSpPr/>
            <p:nvPr/>
          </p:nvSpPr>
          <p:spPr>
            <a:xfrm>
              <a:off x="7461768" y="3106128"/>
              <a:ext cx="161649" cy="207838"/>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grpFill/>
            <a:ln w="12700" cap="flat">
              <a:noFill/>
              <a:miter lim="400000"/>
            </a:ln>
            <a:effectLst/>
          </p:spPr>
          <p:txBody>
            <a:bodyPr wrap="square" lIns="38100" tIns="38100" rIns="38100" bIns="38100" numCol="1" anchor="ctr">
              <a:noAutofit/>
            </a:bodyPr>
            <a:lstStyle/>
            <a:p>
              <a:pPr lvl="0">
                <a:lnSpc>
                  <a:spcPct val="100000"/>
                </a:lnSpc>
                <a:defRPr sz="3200">
                  <a:solidFill>
                    <a:srgbClr val="FFFFFF"/>
                  </a:solidFill>
                  <a:latin typeface="+mn-lt"/>
                  <a:ea typeface="+mn-ea"/>
                  <a:cs typeface="+mn-cs"/>
                  <a:sym typeface="Helvetica Light"/>
                </a:defRPr>
              </a:pPr>
              <a:endParaRPr/>
            </a:p>
          </p:txBody>
        </p:sp>
        <p:sp>
          <p:nvSpPr>
            <p:cNvPr id="24" name="Shape 1564"/>
            <p:cNvSpPr/>
            <p:nvPr/>
          </p:nvSpPr>
          <p:spPr>
            <a:xfrm>
              <a:off x="7490243" y="3086973"/>
              <a:ext cx="103919" cy="46189"/>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grpFill/>
            <a:ln w="12700" cap="flat">
              <a:noFill/>
              <a:miter lim="400000"/>
            </a:ln>
            <a:effectLst/>
          </p:spPr>
          <p:txBody>
            <a:bodyPr wrap="square" lIns="38100" tIns="38100" rIns="38100" bIns="38100" numCol="1" anchor="ctr">
              <a:noAutofit/>
            </a:bodyPr>
            <a:lstStyle/>
            <a:p>
              <a:pPr lvl="0">
                <a:lnSpc>
                  <a:spcPct val="100000"/>
                </a:lnSpc>
                <a:defRPr sz="3200">
                  <a:solidFill>
                    <a:srgbClr val="FFFFFF"/>
                  </a:solidFill>
                  <a:latin typeface="+mn-lt"/>
                  <a:ea typeface="+mn-ea"/>
                  <a:cs typeface="+mn-cs"/>
                  <a:sym typeface="Helvetica Light"/>
                </a:defRPr>
              </a:pPr>
              <a:endParaRPr/>
            </a:p>
          </p:txBody>
        </p:sp>
      </p:grpSp>
      <p:sp>
        <p:nvSpPr>
          <p:cNvPr id="25" name="文本框 24"/>
          <p:cNvSpPr txBox="1"/>
          <p:nvPr/>
        </p:nvSpPr>
        <p:spPr>
          <a:xfrm>
            <a:off x="2352166" y="4133449"/>
            <a:ext cx="2455849" cy="784830"/>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p>
        </p:txBody>
      </p:sp>
      <p:sp>
        <p:nvSpPr>
          <p:cNvPr id="26" name="文本框 25"/>
          <p:cNvSpPr txBox="1"/>
          <p:nvPr/>
        </p:nvSpPr>
        <p:spPr>
          <a:xfrm>
            <a:off x="2352166" y="3857118"/>
            <a:ext cx="1246326" cy="338554"/>
          </a:xfrm>
          <a:prstGeom prst="rect">
            <a:avLst/>
          </a:prstGeom>
          <a:noFill/>
        </p:spPr>
        <p:txBody>
          <a:bodyPr wrap="square" rtlCol="0">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8221115" y="4133449"/>
            <a:ext cx="2455849" cy="784830"/>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p>
        </p:txBody>
      </p:sp>
      <p:sp>
        <p:nvSpPr>
          <p:cNvPr id="28" name="文本框 27"/>
          <p:cNvSpPr txBox="1"/>
          <p:nvPr/>
        </p:nvSpPr>
        <p:spPr>
          <a:xfrm>
            <a:off x="8221115" y="3857118"/>
            <a:ext cx="1246326" cy="338554"/>
          </a:xfrm>
          <a:prstGeom prst="rect">
            <a:avLst/>
          </a:prstGeom>
          <a:noFill/>
        </p:spPr>
        <p:txBody>
          <a:bodyPr wrap="square" rtlCol="0">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5571464" y="5068786"/>
            <a:ext cx="2455849" cy="784830"/>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p>
        </p:txBody>
      </p:sp>
      <p:sp>
        <p:nvSpPr>
          <p:cNvPr id="30" name="文本框 29"/>
          <p:cNvSpPr txBox="1"/>
          <p:nvPr/>
        </p:nvSpPr>
        <p:spPr>
          <a:xfrm>
            <a:off x="5571464" y="4792455"/>
            <a:ext cx="1246326" cy="338554"/>
          </a:xfrm>
          <a:prstGeom prst="rect">
            <a:avLst/>
          </a:prstGeom>
          <a:noFill/>
        </p:spPr>
        <p:txBody>
          <a:bodyPr wrap="square" rtlCol="0">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 name="椭圆 11"/>
          <p:cNvSpPr/>
          <p:nvPr/>
        </p:nvSpPr>
        <p:spPr>
          <a:xfrm>
            <a:off x="820965" y="481354"/>
            <a:ext cx="717550" cy="717550"/>
          </a:xfrm>
          <a:prstGeom prst="ellipse">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50562" y="609296"/>
            <a:ext cx="658356" cy="461665"/>
          </a:xfrm>
          <a:prstGeom prst="rect">
            <a:avLst/>
          </a:prstGeom>
          <a:noFill/>
        </p:spPr>
        <p:txBody>
          <a:bodyPr wrap="square" rtlCol="0">
            <a:spAutoFit/>
          </a:bodyPr>
          <a:lstStyle/>
          <a:p>
            <a:pPr algn="ctr"/>
            <a:r>
              <a:rPr lang="en-US" altLang="zh-CN" sz="2400" b="1" dirty="0" smtClean="0">
                <a:ln w="28575">
                  <a:noFill/>
                </a:ln>
                <a:solidFill>
                  <a:schemeClr val="bg1"/>
                </a:solidFill>
                <a:latin typeface="微软雅黑" panose="020B0503020204020204" pitchFamily="34" charset="-122"/>
                <a:ea typeface="微软雅黑" panose="020B0503020204020204" pitchFamily="34" charset="-122"/>
              </a:rPr>
              <a:t>03</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597709" y="321318"/>
            <a:ext cx="6008816" cy="510845"/>
          </a:xfrm>
          <a:prstGeom prst="rect">
            <a:avLst/>
          </a:prstGeom>
          <a:noFill/>
        </p:spPr>
        <p:txBody>
          <a:bodyPr wrap="square" rtlCol="0">
            <a:spAutoFit/>
          </a:bodyPr>
          <a:lstStyle/>
          <a:p>
            <a:pPr>
              <a:lnSpc>
                <a:spcPct val="175000"/>
              </a:lnSpc>
            </a:pPr>
            <a:r>
              <a:rPr lang="zh-CN" altLang="en-US" dirty="0">
                <a:solidFill>
                  <a:srgbClr val="63855E"/>
                </a:solidFill>
                <a:latin typeface="微软雅黑" panose="020B0503020204020204" pitchFamily="34" charset="-122"/>
                <a:ea typeface="微软雅黑" panose="020B0503020204020204" pitchFamily="34" charset="-122"/>
              </a:rPr>
              <a:t>成功案例展示</a:t>
            </a:r>
            <a:endParaRPr lang="en-US" altLang="zh-CN" sz="1050" dirty="0">
              <a:solidFill>
                <a:srgbClr val="63855E"/>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597709" y="803135"/>
            <a:ext cx="4778618" cy="369332"/>
          </a:xfrm>
          <a:prstGeom prst="snip1Rect">
            <a:avLst>
              <a:gd name="adj" fmla="val 0"/>
            </a:avLst>
          </a:prstGeom>
          <a:noFill/>
          <a:ln w="28575">
            <a:noFill/>
          </a:ln>
        </p:spPr>
        <p:txBody>
          <a:bodyPr wrap="square" rtlCol="0">
            <a:spAutoFit/>
          </a:bodyPr>
          <a:lstStyle/>
          <a:p>
            <a:r>
              <a:rPr lang="en-US" altLang="zh-CN" dirty="0" smtClean="0">
                <a:solidFill>
                  <a:srgbClr val="63855E"/>
                </a:solidFill>
                <a:latin typeface="Arial" panose="020B0604020202020204" pitchFamily="34" charset="0"/>
                <a:cs typeface="Arial" panose="020B0604020202020204" pitchFamily="34" charset="0"/>
              </a:rPr>
              <a:t>Successful Case Presentation</a:t>
            </a:r>
            <a:endParaRPr lang="zh-CN" altLang="en-US" dirty="0">
              <a:solidFill>
                <a:srgbClr val="63855E"/>
              </a:solidFill>
              <a:latin typeface="Arial" panose="020B0604020202020204" pitchFamily="34" charset="0"/>
              <a:ea typeface="华文仿宋" panose="02010600040101010101" pitchFamily="2" charset="-122"/>
              <a:cs typeface="Arial" panose="020B0604020202020204" pitchFamily="34" charset="0"/>
            </a:endParaRPr>
          </a:p>
        </p:txBody>
      </p:sp>
      <p:sp>
        <p:nvSpPr>
          <p:cNvPr id="6" name="矩形 5"/>
          <p:cNvSpPr/>
          <p:nvPr/>
        </p:nvSpPr>
        <p:spPr>
          <a:xfrm flipV="1">
            <a:off x="128" y="1"/>
            <a:ext cx="12191744" cy="95504"/>
          </a:xfrm>
          <a:prstGeom prst="rect">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7" name="矩形 6"/>
          <p:cNvSpPr/>
          <p:nvPr/>
        </p:nvSpPr>
        <p:spPr>
          <a:xfrm flipV="1">
            <a:off x="128" y="6768148"/>
            <a:ext cx="12191744" cy="95504"/>
          </a:xfrm>
          <a:prstGeom prst="rect">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0" name="Shape 385"/>
          <p:cNvSpPr/>
          <p:nvPr/>
        </p:nvSpPr>
        <p:spPr>
          <a:xfrm rot="5400000">
            <a:off x="3485390" y="341866"/>
            <a:ext cx="1073726" cy="4991076"/>
          </a:xfrm>
          <a:custGeom>
            <a:avLst/>
            <a:gdLst/>
            <a:ahLst/>
            <a:cxnLst>
              <a:cxn ang="0">
                <a:pos x="wd2" y="hd2"/>
              </a:cxn>
              <a:cxn ang="5400000">
                <a:pos x="wd2" y="hd2"/>
              </a:cxn>
              <a:cxn ang="10800000">
                <a:pos x="wd2" y="hd2"/>
              </a:cxn>
              <a:cxn ang="16200000">
                <a:pos x="wd2" y="hd2"/>
              </a:cxn>
            </a:cxnLst>
            <a:rect l="0" t="0" r="r" b="b"/>
            <a:pathLst>
              <a:path w="21600" h="21600" extrusionOk="0">
                <a:moveTo>
                  <a:pt x="21600" y="13078"/>
                </a:moveTo>
                <a:lnTo>
                  <a:pt x="21600" y="0"/>
                </a:lnTo>
                <a:lnTo>
                  <a:pt x="12326" y="1995"/>
                </a:lnTo>
                <a:lnTo>
                  <a:pt x="12342" y="13028"/>
                </a:lnTo>
                <a:lnTo>
                  <a:pt x="12326" y="13028"/>
                </a:lnTo>
                <a:lnTo>
                  <a:pt x="39" y="14799"/>
                </a:lnTo>
                <a:lnTo>
                  <a:pt x="0" y="14799"/>
                </a:lnTo>
                <a:lnTo>
                  <a:pt x="0" y="21600"/>
                </a:lnTo>
                <a:lnTo>
                  <a:pt x="15442" y="21600"/>
                </a:lnTo>
                <a:lnTo>
                  <a:pt x="15442" y="14804"/>
                </a:lnTo>
                <a:lnTo>
                  <a:pt x="21425" y="13078"/>
                </a:lnTo>
                <a:cubicBezTo>
                  <a:pt x="21425" y="13078"/>
                  <a:pt x="21600" y="13078"/>
                  <a:pt x="21600" y="13078"/>
                </a:cubicBezTo>
                <a:close/>
              </a:path>
            </a:pathLst>
          </a:custGeom>
          <a:solidFill>
            <a:srgbClr val="63855E"/>
          </a:solidFill>
          <a:ln w="12700">
            <a:miter lim="400000"/>
          </a:ln>
        </p:spPr>
        <p:txBody>
          <a:bodyPr lIns="38100" tIns="38100" rIns="38100" bIns="38100" anchor="ctr"/>
          <a:lstStyle/>
          <a:p>
            <a:pPr lvl="0"/>
            <a:endParaRPr/>
          </a:p>
        </p:txBody>
      </p:sp>
      <p:sp>
        <p:nvSpPr>
          <p:cNvPr id="11" name="Shape 389"/>
          <p:cNvSpPr/>
          <p:nvPr/>
        </p:nvSpPr>
        <p:spPr>
          <a:xfrm>
            <a:off x="2175569" y="2520095"/>
            <a:ext cx="376751" cy="331543"/>
          </a:xfrm>
          <a:custGeom>
            <a:avLst/>
            <a:gdLst/>
            <a:ahLst/>
            <a:cxnLst>
              <a:cxn ang="0">
                <a:pos x="wd2" y="hd2"/>
              </a:cxn>
              <a:cxn ang="5400000">
                <a:pos x="wd2" y="hd2"/>
              </a:cxn>
              <a:cxn ang="10800000">
                <a:pos x="wd2" y="hd2"/>
              </a:cxn>
              <a:cxn ang="16200000">
                <a:pos x="wd2" y="hd2"/>
              </a:cxn>
            </a:cxnLst>
            <a:rect l="0" t="0" r="r" b="b"/>
            <a:pathLst>
              <a:path w="21600" h="21600" extrusionOk="0">
                <a:moveTo>
                  <a:pt x="11041" y="15188"/>
                </a:moveTo>
                <a:cubicBezTo>
                  <a:pt x="8905" y="14174"/>
                  <a:pt x="8222" y="13317"/>
                  <a:pt x="8222" y="11485"/>
                </a:cubicBezTo>
                <a:cubicBezTo>
                  <a:pt x="8222" y="10385"/>
                  <a:pt x="8875" y="10744"/>
                  <a:pt x="9161" y="8730"/>
                </a:cubicBezTo>
                <a:cubicBezTo>
                  <a:pt x="9279" y="7894"/>
                  <a:pt x="9855" y="8716"/>
                  <a:pt x="9966" y="6808"/>
                </a:cubicBezTo>
                <a:cubicBezTo>
                  <a:pt x="9966" y="6047"/>
                  <a:pt x="9651" y="5858"/>
                  <a:pt x="9651" y="5858"/>
                </a:cubicBezTo>
                <a:cubicBezTo>
                  <a:pt x="9651" y="5858"/>
                  <a:pt x="9811" y="4733"/>
                  <a:pt x="9873" y="3867"/>
                </a:cubicBezTo>
                <a:cubicBezTo>
                  <a:pt x="9951" y="2788"/>
                  <a:pt x="9396" y="0"/>
                  <a:pt x="6431" y="0"/>
                </a:cubicBezTo>
                <a:cubicBezTo>
                  <a:pt x="3466" y="0"/>
                  <a:pt x="2909" y="2788"/>
                  <a:pt x="2987" y="3867"/>
                </a:cubicBezTo>
                <a:cubicBezTo>
                  <a:pt x="3050" y="4733"/>
                  <a:pt x="3210" y="5858"/>
                  <a:pt x="3210" y="5858"/>
                </a:cubicBezTo>
                <a:cubicBezTo>
                  <a:pt x="3210" y="5858"/>
                  <a:pt x="2895" y="6047"/>
                  <a:pt x="2895" y="6808"/>
                </a:cubicBezTo>
                <a:cubicBezTo>
                  <a:pt x="3005" y="8716"/>
                  <a:pt x="3582" y="7894"/>
                  <a:pt x="3700" y="8730"/>
                </a:cubicBezTo>
                <a:cubicBezTo>
                  <a:pt x="3987" y="10744"/>
                  <a:pt x="4639" y="10385"/>
                  <a:pt x="4639" y="11485"/>
                </a:cubicBezTo>
                <a:cubicBezTo>
                  <a:pt x="4639" y="13317"/>
                  <a:pt x="3956" y="14174"/>
                  <a:pt x="1819" y="15188"/>
                </a:cubicBezTo>
                <a:cubicBezTo>
                  <a:pt x="1169" y="15497"/>
                  <a:pt x="0" y="15976"/>
                  <a:pt x="0" y="17129"/>
                </a:cubicBezTo>
                <a:lnTo>
                  <a:pt x="0" y="21600"/>
                </a:lnTo>
                <a:lnTo>
                  <a:pt x="15005" y="21600"/>
                </a:lnTo>
                <a:cubicBezTo>
                  <a:pt x="15005" y="21600"/>
                  <a:pt x="15005" y="18955"/>
                  <a:pt x="15005" y="18248"/>
                </a:cubicBezTo>
                <a:cubicBezTo>
                  <a:pt x="15005" y="17196"/>
                  <a:pt x="13184" y="16207"/>
                  <a:pt x="11041" y="15188"/>
                </a:cubicBezTo>
                <a:close/>
                <a:moveTo>
                  <a:pt x="21600" y="21600"/>
                </a:moveTo>
                <a:cubicBezTo>
                  <a:pt x="21600" y="21600"/>
                  <a:pt x="21557" y="16953"/>
                  <a:pt x="21307" y="16471"/>
                </a:cubicBezTo>
                <a:cubicBezTo>
                  <a:pt x="20935" y="15754"/>
                  <a:pt x="20071" y="15261"/>
                  <a:pt x="18463" y="14498"/>
                </a:cubicBezTo>
                <a:cubicBezTo>
                  <a:pt x="16861" y="13736"/>
                  <a:pt x="16349" y="13094"/>
                  <a:pt x="16349" y="11720"/>
                </a:cubicBezTo>
                <a:cubicBezTo>
                  <a:pt x="16349" y="10894"/>
                  <a:pt x="16838" y="11164"/>
                  <a:pt x="17053" y="9653"/>
                </a:cubicBezTo>
                <a:cubicBezTo>
                  <a:pt x="17142" y="9026"/>
                  <a:pt x="17574" y="9643"/>
                  <a:pt x="17657" y="8212"/>
                </a:cubicBezTo>
                <a:cubicBezTo>
                  <a:pt x="17657" y="7642"/>
                  <a:pt x="17420" y="7499"/>
                  <a:pt x="17420" y="7499"/>
                </a:cubicBezTo>
                <a:cubicBezTo>
                  <a:pt x="17420" y="7499"/>
                  <a:pt x="17541" y="6656"/>
                  <a:pt x="17588" y="6006"/>
                </a:cubicBezTo>
                <a:cubicBezTo>
                  <a:pt x="17646" y="5197"/>
                  <a:pt x="17229" y="3106"/>
                  <a:pt x="15005" y="3106"/>
                </a:cubicBezTo>
                <a:cubicBezTo>
                  <a:pt x="12781" y="3106"/>
                  <a:pt x="12365" y="5197"/>
                  <a:pt x="12422" y="6006"/>
                </a:cubicBezTo>
                <a:cubicBezTo>
                  <a:pt x="12469" y="6656"/>
                  <a:pt x="12589" y="7499"/>
                  <a:pt x="12589" y="7499"/>
                </a:cubicBezTo>
                <a:cubicBezTo>
                  <a:pt x="12589" y="7499"/>
                  <a:pt x="12353" y="7642"/>
                  <a:pt x="12353" y="8212"/>
                </a:cubicBezTo>
                <a:cubicBezTo>
                  <a:pt x="12437" y="9643"/>
                  <a:pt x="12868" y="9026"/>
                  <a:pt x="12957" y="9653"/>
                </a:cubicBezTo>
                <a:cubicBezTo>
                  <a:pt x="13173" y="11164"/>
                  <a:pt x="13662" y="10894"/>
                  <a:pt x="13662" y="11720"/>
                </a:cubicBezTo>
                <a:cubicBezTo>
                  <a:pt x="13662" y="12655"/>
                  <a:pt x="13424" y="13250"/>
                  <a:pt x="12768" y="13776"/>
                </a:cubicBezTo>
                <a:cubicBezTo>
                  <a:pt x="16268" y="15766"/>
                  <a:pt x="16737" y="16172"/>
                  <a:pt x="16737" y="17952"/>
                </a:cubicBezTo>
                <a:lnTo>
                  <a:pt x="16737" y="21600"/>
                </a:lnTo>
                <a:cubicBezTo>
                  <a:pt x="16737" y="21600"/>
                  <a:pt x="21600" y="21600"/>
                  <a:pt x="21600" y="21600"/>
                </a:cubicBezTo>
                <a:close/>
              </a:path>
            </a:pathLst>
          </a:custGeom>
          <a:solidFill>
            <a:schemeClr val="bg1"/>
          </a:solidFill>
          <a:ln w="12700" cap="flat">
            <a:noFill/>
            <a:miter lim="400000"/>
          </a:ln>
          <a:effectLst/>
        </p:spPr>
        <p:txBody>
          <a:bodyPr wrap="square" lIns="38100" tIns="38100" rIns="38100" bIns="38100" numCol="1" anchor="ctr">
            <a:noAutofit/>
          </a:bodyPr>
          <a:lstStyle/>
          <a:p>
            <a:pPr lvl="0"/>
            <a:endParaRPr/>
          </a:p>
        </p:txBody>
      </p:sp>
      <p:sp>
        <p:nvSpPr>
          <p:cNvPr id="14" name="Shape 386"/>
          <p:cNvSpPr/>
          <p:nvPr/>
        </p:nvSpPr>
        <p:spPr>
          <a:xfrm rot="5400000">
            <a:off x="3905644" y="846714"/>
            <a:ext cx="776250" cy="5530674"/>
          </a:xfrm>
          <a:custGeom>
            <a:avLst/>
            <a:gdLst/>
            <a:ahLst/>
            <a:cxnLst>
              <a:cxn ang="0">
                <a:pos x="wd2" y="hd2"/>
              </a:cxn>
              <a:cxn ang="5400000">
                <a:pos x="wd2" y="hd2"/>
              </a:cxn>
              <a:cxn ang="10800000">
                <a:pos x="wd2" y="hd2"/>
              </a:cxn>
              <a:cxn ang="16200000">
                <a:pos x="wd2" y="hd2"/>
              </a:cxn>
            </a:cxnLst>
            <a:rect l="0" t="0" r="r" b="b"/>
            <a:pathLst>
              <a:path w="21600" h="21600" extrusionOk="0">
                <a:moveTo>
                  <a:pt x="21599" y="15452"/>
                </a:moveTo>
                <a:lnTo>
                  <a:pt x="21490" y="13864"/>
                </a:lnTo>
                <a:lnTo>
                  <a:pt x="21490" y="0"/>
                </a:lnTo>
                <a:lnTo>
                  <a:pt x="8518" y="1799"/>
                </a:lnTo>
                <a:lnTo>
                  <a:pt x="8518" y="13864"/>
                </a:lnTo>
                <a:lnTo>
                  <a:pt x="8518" y="13864"/>
                </a:lnTo>
                <a:lnTo>
                  <a:pt x="81" y="15452"/>
                </a:lnTo>
                <a:lnTo>
                  <a:pt x="11" y="15452"/>
                </a:lnTo>
                <a:lnTo>
                  <a:pt x="11" y="15465"/>
                </a:lnTo>
                <a:lnTo>
                  <a:pt x="0" y="15467"/>
                </a:lnTo>
                <a:lnTo>
                  <a:pt x="11" y="15467"/>
                </a:lnTo>
                <a:lnTo>
                  <a:pt x="11" y="21600"/>
                </a:lnTo>
                <a:lnTo>
                  <a:pt x="21600" y="21600"/>
                </a:lnTo>
                <a:lnTo>
                  <a:pt x="21600" y="15452"/>
                </a:lnTo>
                <a:lnTo>
                  <a:pt x="21599" y="15452"/>
                </a:lnTo>
                <a:close/>
              </a:path>
            </a:pathLst>
          </a:custGeom>
          <a:solidFill>
            <a:srgbClr val="63855E"/>
          </a:solidFill>
          <a:ln w="12700">
            <a:miter lim="400000"/>
          </a:ln>
        </p:spPr>
        <p:txBody>
          <a:bodyPr lIns="38100" tIns="38100" rIns="38100" bIns="38100" anchor="ctr"/>
          <a:lstStyle/>
          <a:p>
            <a:pPr lvl="0"/>
            <a:endParaRPr/>
          </a:p>
        </p:txBody>
      </p:sp>
      <p:sp>
        <p:nvSpPr>
          <p:cNvPr id="15" name="Shape 392"/>
          <p:cNvSpPr/>
          <p:nvPr/>
        </p:nvSpPr>
        <p:spPr>
          <a:xfrm>
            <a:off x="2125336" y="3422261"/>
            <a:ext cx="376751" cy="376779"/>
          </a:xfrm>
          <a:custGeom>
            <a:avLst/>
            <a:gdLst/>
            <a:ahLst/>
            <a:cxnLst>
              <a:cxn ang="0">
                <a:pos x="wd2" y="hd2"/>
              </a:cxn>
              <a:cxn ang="5400000">
                <a:pos x="wd2" y="hd2"/>
              </a:cxn>
              <a:cxn ang="10800000">
                <a:pos x="wd2" y="hd2"/>
              </a:cxn>
              <a:cxn ang="16200000">
                <a:pos x="wd2" y="hd2"/>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chemeClr val="bg1"/>
          </a:solidFill>
          <a:ln w="12700" cap="flat">
            <a:noFill/>
            <a:miter lim="400000"/>
          </a:ln>
          <a:effectLst/>
        </p:spPr>
        <p:txBody>
          <a:bodyPr wrap="square" lIns="38100" tIns="38100" rIns="38100" bIns="38100" numCol="1" anchor="ctr">
            <a:noAutofit/>
          </a:bodyPr>
          <a:lstStyle/>
          <a:p>
            <a:pPr lvl="0"/>
            <a:endParaRPr/>
          </a:p>
        </p:txBody>
      </p:sp>
      <p:sp>
        <p:nvSpPr>
          <p:cNvPr id="16" name="Shape 387"/>
          <p:cNvSpPr/>
          <p:nvPr/>
        </p:nvSpPr>
        <p:spPr>
          <a:xfrm rot="5400000">
            <a:off x="3905840" y="1769902"/>
            <a:ext cx="767050" cy="5521867"/>
          </a:xfrm>
          <a:custGeom>
            <a:avLst/>
            <a:gdLst/>
            <a:ahLst/>
            <a:cxnLst>
              <a:cxn ang="0">
                <a:pos x="wd2" y="hd2"/>
              </a:cxn>
              <a:cxn ang="5400000">
                <a:pos x="wd2" y="hd2"/>
              </a:cxn>
              <a:cxn ang="10800000">
                <a:pos x="wd2" y="hd2"/>
              </a:cxn>
              <a:cxn ang="16200000">
                <a:pos x="wd2" y="hd2"/>
              </a:cxn>
            </a:cxnLst>
            <a:rect l="0" t="0" r="r" b="b"/>
            <a:pathLst>
              <a:path w="21600" h="21600" extrusionOk="0">
                <a:moveTo>
                  <a:pt x="21532" y="15452"/>
                </a:moveTo>
                <a:lnTo>
                  <a:pt x="12874" y="13852"/>
                </a:lnTo>
                <a:lnTo>
                  <a:pt x="12874" y="1791"/>
                </a:lnTo>
                <a:lnTo>
                  <a:pt x="0" y="0"/>
                </a:lnTo>
                <a:lnTo>
                  <a:pt x="0" y="13879"/>
                </a:lnTo>
                <a:lnTo>
                  <a:pt x="2" y="13879"/>
                </a:lnTo>
                <a:lnTo>
                  <a:pt x="111" y="15452"/>
                </a:lnTo>
                <a:lnTo>
                  <a:pt x="2" y="15452"/>
                </a:lnTo>
                <a:lnTo>
                  <a:pt x="2" y="21600"/>
                </a:lnTo>
                <a:lnTo>
                  <a:pt x="21600" y="21600"/>
                </a:lnTo>
                <a:lnTo>
                  <a:pt x="21600" y="15452"/>
                </a:lnTo>
                <a:lnTo>
                  <a:pt x="21532" y="15452"/>
                </a:lnTo>
                <a:close/>
              </a:path>
            </a:pathLst>
          </a:custGeom>
          <a:solidFill>
            <a:srgbClr val="63855E"/>
          </a:solidFill>
          <a:ln w="12700">
            <a:miter lim="400000"/>
          </a:ln>
        </p:spPr>
        <p:txBody>
          <a:bodyPr lIns="38100" tIns="38100" rIns="38100" bIns="38100" anchor="ctr"/>
          <a:lstStyle/>
          <a:p>
            <a:pPr lvl="0"/>
            <a:endParaRPr/>
          </a:p>
        </p:txBody>
      </p:sp>
      <p:sp>
        <p:nvSpPr>
          <p:cNvPr id="17" name="Shape 395"/>
          <p:cNvSpPr/>
          <p:nvPr/>
        </p:nvSpPr>
        <p:spPr>
          <a:xfrm>
            <a:off x="2133696" y="4340846"/>
            <a:ext cx="360030" cy="376779"/>
          </a:xfrm>
          <a:custGeom>
            <a:avLst/>
            <a:gdLst/>
            <a:ahLst/>
            <a:cxnLst>
              <a:cxn ang="0">
                <a:pos x="wd2" y="hd2"/>
              </a:cxn>
              <a:cxn ang="5400000">
                <a:pos x="wd2" y="hd2"/>
              </a:cxn>
              <a:cxn ang="10800000">
                <a:pos x="wd2" y="hd2"/>
              </a:cxn>
              <a:cxn ang="16200000">
                <a:pos x="wd2" y="hd2"/>
              </a:cxn>
            </a:cxnLst>
            <a:rect l="0" t="0" r="r" b="b"/>
            <a:pathLst>
              <a:path w="20781" h="20933" extrusionOk="0">
                <a:moveTo>
                  <a:pt x="18450" y="13962"/>
                </a:moveTo>
                <a:cubicBezTo>
                  <a:pt x="18104" y="14098"/>
                  <a:pt x="15778" y="12331"/>
                  <a:pt x="14291" y="9001"/>
                </a:cubicBezTo>
                <a:cubicBezTo>
                  <a:pt x="12804" y="5669"/>
                  <a:pt x="12992" y="2625"/>
                  <a:pt x="13337" y="2491"/>
                </a:cubicBezTo>
                <a:cubicBezTo>
                  <a:pt x="13683" y="2355"/>
                  <a:pt x="15952" y="4486"/>
                  <a:pt x="17438" y="7816"/>
                </a:cubicBezTo>
                <a:cubicBezTo>
                  <a:pt x="18925" y="11146"/>
                  <a:pt x="18797" y="13826"/>
                  <a:pt x="18450" y="13962"/>
                </a:cubicBezTo>
                <a:close/>
                <a:moveTo>
                  <a:pt x="19117" y="7012"/>
                </a:moveTo>
                <a:cubicBezTo>
                  <a:pt x="17204" y="2727"/>
                  <a:pt x="14125" y="-537"/>
                  <a:pt x="12567" y="74"/>
                </a:cubicBezTo>
                <a:cubicBezTo>
                  <a:pt x="9922" y="1108"/>
                  <a:pt x="14143" y="6078"/>
                  <a:pt x="1154" y="11160"/>
                </a:cubicBezTo>
                <a:cubicBezTo>
                  <a:pt x="32" y="11600"/>
                  <a:pt x="-253" y="13356"/>
                  <a:pt x="217" y="14406"/>
                </a:cubicBezTo>
                <a:cubicBezTo>
                  <a:pt x="685" y="15456"/>
                  <a:pt x="2220" y="16502"/>
                  <a:pt x="3342" y="16062"/>
                </a:cubicBezTo>
                <a:cubicBezTo>
                  <a:pt x="3537" y="15987"/>
                  <a:pt x="4250" y="15766"/>
                  <a:pt x="4250" y="15766"/>
                </a:cubicBezTo>
                <a:cubicBezTo>
                  <a:pt x="5051" y="16802"/>
                  <a:pt x="5889" y="16187"/>
                  <a:pt x="6186" y="16845"/>
                </a:cubicBezTo>
                <a:cubicBezTo>
                  <a:pt x="6544" y="17635"/>
                  <a:pt x="7322" y="19353"/>
                  <a:pt x="7586" y="19939"/>
                </a:cubicBezTo>
                <a:cubicBezTo>
                  <a:pt x="7850" y="20522"/>
                  <a:pt x="8450" y="21063"/>
                  <a:pt x="8885" y="20905"/>
                </a:cubicBezTo>
                <a:cubicBezTo>
                  <a:pt x="9318" y="20745"/>
                  <a:pt x="10797" y="20203"/>
                  <a:pt x="11362" y="19997"/>
                </a:cubicBezTo>
                <a:cubicBezTo>
                  <a:pt x="11927" y="19790"/>
                  <a:pt x="12062" y="19306"/>
                  <a:pt x="11889" y="18922"/>
                </a:cubicBezTo>
                <a:cubicBezTo>
                  <a:pt x="11703" y="18510"/>
                  <a:pt x="10939" y="18390"/>
                  <a:pt x="10721" y="17908"/>
                </a:cubicBezTo>
                <a:cubicBezTo>
                  <a:pt x="10503" y="17428"/>
                  <a:pt x="9791" y="15886"/>
                  <a:pt x="9586" y="15400"/>
                </a:cubicBezTo>
                <a:cubicBezTo>
                  <a:pt x="9308" y="14739"/>
                  <a:pt x="9899" y="14201"/>
                  <a:pt x="10759" y="14116"/>
                </a:cubicBezTo>
                <a:cubicBezTo>
                  <a:pt x="16671" y="13522"/>
                  <a:pt x="17775" y="17037"/>
                  <a:pt x="19789" y="16249"/>
                </a:cubicBezTo>
                <a:cubicBezTo>
                  <a:pt x="21347" y="15640"/>
                  <a:pt x="21030" y="11296"/>
                  <a:pt x="19117" y="7012"/>
                </a:cubicBezTo>
                <a:close/>
              </a:path>
            </a:pathLst>
          </a:custGeom>
          <a:solidFill>
            <a:schemeClr val="bg1"/>
          </a:solidFill>
          <a:ln w="12700" cap="flat">
            <a:noFill/>
            <a:miter lim="400000"/>
          </a:ln>
          <a:effectLst/>
        </p:spPr>
        <p:txBody>
          <a:bodyPr wrap="square" lIns="38100" tIns="38100" rIns="38100" bIns="38100" numCol="1" anchor="ctr">
            <a:noAutofit/>
          </a:bodyPr>
          <a:lstStyle/>
          <a:p>
            <a:pPr lvl="0"/>
            <a:endParaRPr/>
          </a:p>
        </p:txBody>
      </p:sp>
      <p:sp>
        <p:nvSpPr>
          <p:cNvPr id="18" name="Shape 388"/>
          <p:cNvSpPr/>
          <p:nvPr/>
        </p:nvSpPr>
        <p:spPr>
          <a:xfrm rot="5400000">
            <a:off x="3480084" y="2791404"/>
            <a:ext cx="1081623" cy="4993792"/>
          </a:xfrm>
          <a:custGeom>
            <a:avLst/>
            <a:gdLst/>
            <a:ahLst/>
            <a:cxnLst>
              <a:cxn ang="0">
                <a:pos x="wd2" y="hd2"/>
              </a:cxn>
              <a:cxn ang="5400000">
                <a:pos x="wd2" y="hd2"/>
              </a:cxn>
              <a:cxn ang="10800000">
                <a:pos x="wd2" y="hd2"/>
              </a:cxn>
              <a:cxn ang="16200000">
                <a:pos x="wd2" y="hd2"/>
              </a:cxn>
            </a:cxnLst>
            <a:rect l="0" t="0" r="r" b="b"/>
            <a:pathLst>
              <a:path w="21600" h="21600" extrusionOk="0">
                <a:moveTo>
                  <a:pt x="21405" y="14802"/>
                </a:moveTo>
                <a:lnTo>
                  <a:pt x="9188" y="13032"/>
                </a:lnTo>
                <a:lnTo>
                  <a:pt x="9188" y="2006"/>
                </a:lnTo>
                <a:lnTo>
                  <a:pt x="22" y="0"/>
                </a:lnTo>
                <a:lnTo>
                  <a:pt x="22" y="13032"/>
                </a:lnTo>
                <a:lnTo>
                  <a:pt x="0" y="13032"/>
                </a:lnTo>
                <a:lnTo>
                  <a:pt x="22" y="13039"/>
                </a:lnTo>
                <a:lnTo>
                  <a:pt x="22" y="13062"/>
                </a:lnTo>
                <a:lnTo>
                  <a:pt x="104" y="13062"/>
                </a:lnTo>
                <a:lnTo>
                  <a:pt x="6144" y="14808"/>
                </a:lnTo>
                <a:lnTo>
                  <a:pt x="6271" y="14808"/>
                </a:lnTo>
                <a:lnTo>
                  <a:pt x="6271" y="21600"/>
                </a:lnTo>
                <a:lnTo>
                  <a:pt x="21600" y="21600"/>
                </a:lnTo>
                <a:lnTo>
                  <a:pt x="21600" y="14802"/>
                </a:lnTo>
                <a:cubicBezTo>
                  <a:pt x="21600" y="14802"/>
                  <a:pt x="21405" y="14802"/>
                  <a:pt x="21405" y="14802"/>
                </a:cubicBezTo>
                <a:close/>
              </a:path>
            </a:pathLst>
          </a:custGeom>
          <a:solidFill>
            <a:srgbClr val="63855E"/>
          </a:solidFill>
          <a:ln w="12700">
            <a:miter lim="400000"/>
          </a:ln>
        </p:spPr>
        <p:txBody>
          <a:bodyPr lIns="38100" tIns="38100" rIns="38100" bIns="38100" anchor="ctr"/>
          <a:lstStyle/>
          <a:p>
            <a:pPr lvl="0"/>
            <a:endParaRPr/>
          </a:p>
        </p:txBody>
      </p:sp>
      <p:sp>
        <p:nvSpPr>
          <p:cNvPr id="19" name="Shape 398"/>
          <p:cNvSpPr/>
          <p:nvPr/>
        </p:nvSpPr>
        <p:spPr>
          <a:xfrm>
            <a:off x="2176456" y="5258030"/>
            <a:ext cx="374977" cy="37677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cap="flat">
            <a:noFill/>
            <a:miter lim="400000"/>
          </a:ln>
          <a:effectLst/>
        </p:spPr>
        <p:txBody>
          <a:bodyPr wrap="square" lIns="38100" tIns="38100" rIns="38100" bIns="38100" numCol="1" anchor="ctr">
            <a:noAutofit/>
          </a:bodyPr>
          <a:lstStyle/>
          <a:p>
            <a:pPr lvl="0"/>
            <a:endParaRPr/>
          </a:p>
        </p:txBody>
      </p:sp>
      <p:sp>
        <p:nvSpPr>
          <p:cNvPr id="20" name="文本框 19"/>
          <p:cNvSpPr txBox="1"/>
          <p:nvPr/>
        </p:nvSpPr>
        <p:spPr>
          <a:xfrm>
            <a:off x="4060791" y="2961842"/>
            <a:ext cx="2016965" cy="369332"/>
          </a:xfrm>
          <a:prstGeom prst="rect">
            <a:avLst/>
          </a:prstGeom>
          <a:noFill/>
        </p:spPr>
        <p:txBody>
          <a:bodyPr wrap="square" rtlCol="0">
            <a:spAutoFit/>
          </a:bodyPr>
          <a:lstStyle/>
          <a:p>
            <a:pPr algn="ctr"/>
            <a:r>
              <a:rPr lang="en-US" altLang="zh-CN" dirty="0" smtClean="0">
                <a:solidFill>
                  <a:schemeClr val="bg1"/>
                </a:solidFill>
              </a:rPr>
              <a:t>Add your title here</a:t>
            </a:r>
            <a:endParaRPr lang="zh-CN" altLang="en-US" dirty="0">
              <a:solidFill>
                <a:schemeClr val="bg1"/>
              </a:solidFill>
            </a:endParaRPr>
          </a:p>
        </p:txBody>
      </p:sp>
      <p:sp>
        <p:nvSpPr>
          <p:cNvPr id="21" name="文本框 20"/>
          <p:cNvSpPr txBox="1"/>
          <p:nvPr/>
        </p:nvSpPr>
        <p:spPr>
          <a:xfrm>
            <a:off x="4060791" y="3562020"/>
            <a:ext cx="2016965" cy="369332"/>
          </a:xfrm>
          <a:prstGeom prst="rect">
            <a:avLst/>
          </a:prstGeom>
          <a:noFill/>
        </p:spPr>
        <p:txBody>
          <a:bodyPr wrap="square" rtlCol="0">
            <a:spAutoFit/>
          </a:bodyPr>
          <a:lstStyle/>
          <a:p>
            <a:pPr algn="ctr"/>
            <a:r>
              <a:rPr lang="en-US" altLang="zh-CN" dirty="0" smtClean="0">
                <a:solidFill>
                  <a:schemeClr val="bg1"/>
                </a:solidFill>
              </a:rPr>
              <a:t>Add your title here</a:t>
            </a:r>
            <a:endParaRPr lang="zh-CN" altLang="en-US" dirty="0">
              <a:solidFill>
                <a:schemeClr val="bg1"/>
              </a:solidFill>
            </a:endParaRPr>
          </a:p>
        </p:txBody>
      </p:sp>
      <p:sp>
        <p:nvSpPr>
          <p:cNvPr id="22" name="文本框 21"/>
          <p:cNvSpPr txBox="1"/>
          <p:nvPr/>
        </p:nvSpPr>
        <p:spPr>
          <a:xfrm>
            <a:off x="4060791" y="4170579"/>
            <a:ext cx="2016965" cy="369332"/>
          </a:xfrm>
          <a:prstGeom prst="rect">
            <a:avLst/>
          </a:prstGeom>
          <a:noFill/>
        </p:spPr>
        <p:txBody>
          <a:bodyPr wrap="square" rtlCol="0">
            <a:spAutoFit/>
          </a:bodyPr>
          <a:lstStyle/>
          <a:p>
            <a:pPr algn="ctr"/>
            <a:r>
              <a:rPr lang="en-US" altLang="zh-CN" dirty="0" smtClean="0">
                <a:solidFill>
                  <a:schemeClr val="bg1"/>
                </a:solidFill>
              </a:rPr>
              <a:t>Add your title here</a:t>
            </a:r>
            <a:endParaRPr lang="zh-CN" altLang="en-US" dirty="0">
              <a:solidFill>
                <a:schemeClr val="bg1"/>
              </a:solidFill>
            </a:endParaRPr>
          </a:p>
        </p:txBody>
      </p:sp>
      <p:sp>
        <p:nvSpPr>
          <p:cNvPr id="23" name="文本框 22"/>
          <p:cNvSpPr txBox="1"/>
          <p:nvPr/>
        </p:nvSpPr>
        <p:spPr>
          <a:xfrm>
            <a:off x="4060791" y="4774238"/>
            <a:ext cx="2016965" cy="369332"/>
          </a:xfrm>
          <a:prstGeom prst="rect">
            <a:avLst/>
          </a:prstGeom>
          <a:noFill/>
        </p:spPr>
        <p:txBody>
          <a:bodyPr wrap="square" rtlCol="0">
            <a:spAutoFit/>
          </a:bodyPr>
          <a:lstStyle/>
          <a:p>
            <a:pPr algn="ctr"/>
            <a:r>
              <a:rPr lang="en-US" altLang="zh-CN" dirty="0" smtClean="0">
                <a:solidFill>
                  <a:schemeClr val="bg1"/>
                </a:solidFill>
              </a:rPr>
              <a:t>Add your title here</a:t>
            </a:r>
            <a:endParaRPr lang="zh-CN" altLang="en-US" dirty="0">
              <a:solidFill>
                <a:schemeClr val="bg1"/>
              </a:solidFill>
            </a:endParaRPr>
          </a:p>
        </p:txBody>
      </p:sp>
      <p:sp>
        <p:nvSpPr>
          <p:cNvPr id="24" name="文本框 23"/>
          <p:cNvSpPr txBox="1"/>
          <p:nvPr/>
        </p:nvSpPr>
        <p:spPr>
          <a:xfrm>
            <a:off x="6517791" y="2777190"/>
            <a:ext cx="3720409" cy="553998"/>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p>
        </p:txBody>
      </p:sp>
      <p:sp>
        <p:nvSpPr>
          <p:cNvPr id="25" name="文本框 24"/>
          <p:cNvSpPr txBox="1"/>
          <p:nvPr/>
        </p:nvSpPr>
        <p:spPr>
          <a:xfrm>
            <a:off x="6517791" y="4677852"/>
            <a:ext cx="3720409" cy="553998"/>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p>
        </p:txBody>
      </p:sp>
      <p:sp>
        <p:nvSpPr>
          <p:cNvPr id="26" name="文本框 25"/>
          <p:cNvSpPr txBox="1"/>
          <p:nvPr/>
        </p:nvSpPr>
        <p:spPr>
          <a:xfrm>
            <a:off x="7102062" y="3469687"/>
            <a:ext cx="3720409" cy="553998"/>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p>
        </p:txBody>
      </p:sp>
      <p:sp>
        <p:nvSpPr>
          <p:cNvPr id="27" name="文本框 26"/>
          <p:cNvSpPr txBox="1"/>
          <p:nvPr/>
        </p:nvSpPr>
        <p:spPr>
          <a:xfrm>
            <a:off x="7102062" y="4083604"/>
            <a:ext cx="3720409" cy="553998"/>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 name="椭圆 11"/>
          <p:cNvSpPr/>
          <p:nvPr/>
        </p:nvSpPr>
        <p:spPr>
          <a:xfrm>
            <a:off x="820965" y="481354"/>
            <a:ext cx="717550" cy="717550"/>
          </a:xfrm>
          <a:prstGeom prst="ellipse">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50562" y="609296"/>
            <a:ext cx="658356" cy="461665"/>
          </a:xfrm>
          <a:prstGeom prst="rect">
            <a:avLst/>
          </a:prstGeom>
          <a:noFill/>
        </p:spPr>
        <p:txBody>
          <a:bodyPr wrap="square" rtlCol="0">
            <a:spAutoFit/>
          </a:bodyPr>
          <a:lstStyle/>
          <a:p>
            <a:pPr algn="ctr"/>
            <a:r>
              <a:rPr lang="en-US" altLang="zh-CN" sz="2400" b="1" dirty="0" smtClean="0">
                <a:ln w="28575">
                  <a:noFill/>
                </a:ln>
                <a:solidFill>
                  <a:schemeClr val="bg1"/>
                </a:solidFill>
                <a:latin typeface="微软雅黑" panose="020B0503020204020204" pitchFamily="34" charset="-122"/>
                <a:ea typeface="微软雅黑" panose="020B0503020204020204" pitchFamily="34" charset="-122"/>
              </a:rPr>
              <a:t>03</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597709" y="321318"/>
            <a:ext cx="6008816" cy="510845"/>
          </a:xfrm>
          <a:prstGeom prst="rect">
            <a:avLst/>
          </a:prstGeom>
          <a:noFill/>
        </p:spPr>
        <p:txBody>
          <a:bodyPr wrap="square" rtlCol="0">
            <a:spAutoFit/>
          </a:bodyPr>
          <a:lstStyle/>
          <a:p>
            <a:pPr>
              <a:lnSpc>
                <a:spcPct val="175000"/>
              </a:lnSpc>
            </a:pPr>
            <a:r>
              <a:rPr lang="zh-CN" altLang="en-US" dirty="0">
                <a:solidFill>
                  <a:srgbClr val="63855E"/>
                </a:solidFill>
                <a:latin typeface="微软雅黑" panose="020B0503020204020204" pitchFamily="34" charset="-122"/>
                <a:ea typeface="微软雅黑" panose="020B0503020204020204" pitchFamily="34" charset="-122"/>
              </a:rPr>
              <a:t>成功案例展示</a:t>
            </a:r>
            <a:endParaRPr lang="en-US" altLang="zh-CN" sz="1050" dirty="0">
              <a:solidFill>
                <a:srgbClr val="63855E"/>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597709" y="803135"/>
            <a:ext cx="4778618" cy="369332"/>
          </a:xfrm>
          <a:prstGeom prst="snip1Rect">
            <a:avLst>
              <a:gd name="adj" fmla="val 0"/>
            </a:avLst>
          </a:prstGeom>
          <a:noFill/>
          <a:ln w="28575">
            <a:noFill/>
          </a:ln>
        </p:spPr>
        <p:txBody>
          <a:bodyPr wrap="square" rtlCol="0">
            <a:spAutoFit/>
          </a:bodyPr>
          <a:lstStyle/>
          <a:p>
            <a:r>
              <a:rPr lang="en-US" altLang="zh-CN" dirty="0" smtClean="0">
                <a:solidFill>
                  <a:srgbClr val="63855E"/>
                </a:solidFill>
                <a:latin typeface="Arial" panose="020B0604020202020204" pitchFamily="34" charset="0"/>
                <a:cs typeface="Arial" panose="020B0604020202020204" pitchFamily="34" charset="0"/>
              </a:rPr>
              <a:t>Successful Case Presentation</a:t>
            </a:r>
            <a:endParaRPr lang="zh-CN" altLang="en-US" dirty="0">
              <a:solidFill>
                <a:srgbClr val="63855E"/>
              </a:solidFill>
              <a:latin typeface="Arial" panose="020B0604020202020204" pitchFamily="34" charset="0"/>
              <a:ea typeface="华文仿宋" panose="02010600040101010101" pitchFamily="2" charset="-122"/>
              <a:cs typeface="Arial" panose="020B0604020202020204" pitchFamily="34" charset="0"/>
            </a:endParaRPr>
          </a:p>
        </p:txBody>
      </p:sp>
      <p:sp>
        <p:nvSpPr>
          <p:cNvPr id="6" name="矩形 5"/>
          <p:cNvSpPr/>
          <p:nvPr/>
        </p:nvSpPr>
        <p:spPr>
          <a:xfrm flipV="1">
            <a:off x="128" y="1"/>
            <a:ext cx="12191744" cy="95504"/>
          </a:xfrm>
          <a:prstGeom prst="rect">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7" name="矩形 6"/>
          <p:cNvSpPr/>
          <p:nvPr/>
        </p:nvSpPr>
        <p:spPr>
          <a:xfrm flipV="1">
            <a:off x="128" y="6768148"/>
            <a:ext cx="12191744" cy="95504"/>
          </a:xfrm>
          <a:prstGeom prst="rect">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0" name="Freeform 5"/>
          <p:cNvSpPr/>
          <p:nvPr/>
        </p:nvSpPr>
        <p:spPr bwMode="auto">
          <a:xfrm>
            <a:off x="5182718" y="4392338"/>
            <a:ext cx="591715" cy="1360001"/>
          </a:xfrm>
          <a:custGeom>
            <a:avLst/>
            <a:gdLst>
              <a:gd name="T0" fmla="*/ 185 w 185"/>
              <a:gd name="T1" fmla="*/ 426 h 426"/>
              <a:gd name="T2" fmla="*/ 154 w 185"/>
              <a:gd name="T3" fmla="*/ 375 h 426"/>
              <a:gd name="T4" fmla="*/ 154 w 185"/>
              <a:gd name="T5" fmla="*/ 79 h 426"/>
              <a:gd name="T6" fmla="*/ 143 w 185"/>
              <a:gd name="T7" fmla="*/ 68 h 426"/>
              <a:gd name="T8" fmla="*/ 11 w 185"/>
              <a:gd name="T9" fmla="*/ 6 h 426"/>
              <a:gd name="T10" fmla="*/ 0 w 185"/>
              <a:gd name="T11" fmla="*/ 16 h 426"/>
              <a:gd name="T12" fmla="*/ 0 w 185"/>
              <a:gd name="T13" fmla="*/ 304 h 426"/>
              <a:gd name="T14" fmla="*/ 31 w 185"/>
              <a:gd name="T15" fmla="*/ 356 h 426"/>
              <a:gd name="T16" fmla="*/ 185 w 185"/>
              <a:gd name="T17" fmla="*/ 426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426">
                <a:moveTo>
                  <a:pt x="185" y="426"/>
                </a:moveTo>
                <a:cubicBezTo>
                  <a:pt x="185" y="426"/>
                  <a:pt x="154" y="415"/>
                  <a:pt x="154" y="375"/>
                </a:cubicBezTo>
                <a:cubicBezTo>
                  <a:pt x="154" y="79"/>
                  <a:pt x="154" y="79"/>
                  <a:pt x="154" y="79"/>
                </a:cubicBezTo>
                <a:cubicBezTo>
                  <a:pt x="154" y="71"/>
                  <a:pt x="143" y="68"/>
                  <a:pt x="143" y="68"/>
                </a:cubicBezTo>
                <a:cubicBezTo>
                  <a:pt x="11" y="6"/>
                  <a:pt x="11" y="6"/>
                  <a:pt x="11" y="6"/>
                </a:cubicBezTo>
                <a:cubicBezTo>
                  <a:pt x="11" y="6"/>
                  <a:pt x="0" y="0"/>
                  <a:pt x="0" y="16"/>
                </a:cubicBezTo>
                <a:cubicBezTo>
                  <a:pt x="0" y="304"/>
                  <a:pt x="0" y="304"/>
                  <a:pt x="0" y="304"/>
                </a:cubicBezTo>
                <a:cubicBezTo>
                  <a:pt x="0" y="341"/>
                  <a:pt x="31" y="356"/>
                  <a:pt x="31" y="356"/>
                </a:cubicBezTo>
                <a:lnTo>
                  <a:pt x="185" y="426"/>
                </a:lnTo>
                <a:close/>
              </a:path>
            </a:pathLst>
          </a:custGeom>
          <a:solidFill>
            <a:srgbClr val="63855E"/>
          </a:solidFill>
          <a:ln>
            <a:noFill/>
          </a:ln>
        </p:spPr>
        <p:txBody>
          <a:bodyPr vert="horz" wrap="square" lIns="91440" tIns="45720" rIns="91440" bIns="45720" numCol="1" anchor="t" anchorCtr="0" compatLnSpc="1"/>
          <a:lstStyle/>
          <a:p>
            <a:endParaRPr lang="id-ID"/>
          </a:p>
        </p:txBody>
      </p:sp>
      <p:sp>
        <p:nvSpPr>
          <p:cNvPr id="11" name="Freeform 6"/>
          <p:cNvSpPr/>
          <p:nvPr/>
        </p:nvSpPr>
        <p:spPr bwMode="auto">
          <a:xfrm>
            <a:off x="5157108" y="3256084"/>
            <a:ext cx="591715" cy="1360001"/>
          </a:xfrm>
          <a:custGeom>
            <a:avLst/>
            <a:gdLst>
              <a:gd name="T0" fmla="*/ 185 w 185"/>
              <a:gd name="T1" fmla="*/ 426 h 426"/>
              <a:gd name="T2" fmla="*/ 154 w 185"/>
              <a:gd name="T3" fmla="*/ 375 h 426"/>
              <a:gd name="T4" fmla="*/ 154 w 185"/>
              <a:gd name="T5" fmla="*/ 79 h 426"/>
              <a:gd name="T6" fmla="*/ 144 w 185"/>
              <a:gd name="T7" fmla="*/ 68 h 426"/>
              <a:gd name="T8" fmla="*/ 11 w 185"/>
              <a:gd name="T9" fmla="*/ 6 h 426"/>
              <a:gd name="T10" fmla="*/ 0 w 185"/>
              <a:gd name="T11" fmla="*/ 16 h 426"/>
              <a:gd name="T12" fmla="*/ 0 w 185"/>
              <a:gd name="T13" fmla="*/ 304 h 426"/>
              <a:gd name="T14" fmla="*/ 31 w 185"/>
              <a:gd name="T15" fmla="*/ 356 h 426"/>
              <a:gd name="T16" fmla="*/ 185 w 185"/>
              <a:gd name="T17" fmla="*/ 426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426">
                <a:moveTo>
                  <a:pt x="185" y="426"/>
                </a:moveTo>
                <a:cubicBezTo>
                  <a:pt x="185" y="426"/>
                  <a:pt x="154" y="415"/>
                  <a:pt x="154" y="375"/>
                </a:cubicBezTo>
                <a:cubicBezTo>
                  <a:pt x="154" y="79"/>
                  <a:pt x="154" y="79"/>
                  <a:pt x="154" y="79"/>
                </a:cubicBezTo>
                <a:cubicBezTo>
                  <a:pt x="154" y="71"/>
                  <a:pt x="144" y="68"/>
                  <a:pt x="144" y="68"/>
                </a:cubicBezTo>
                <a:cubicBezTo>
                  <a:pt x="11" y="6"/>
                  <a:pt x="11" y="6"/>
                  <a:pt x="11" y="6"/>
                </a:cubicBezTo>
                <a:cubicBezTo>
                  <a:pt x="11" y="6"/>
                  <a:pt x="0" y="0"/>
                  <a:pt x="0" y="16"/>
                </a:cubicBezTo>
                <a:cubicBezTo>
                  <a:pt x="0" y="304"/>
                  <a:pt x="0" y="304"/>
                  <a:pt x="0" y="304"/>
                </a:cubicBezTo>
                <a:cubicBezTo>
                  <a:pt x="0" y="341"/>
                  <a:pt x="31" y="356"/>
                  <a:pt x="31" y="356"/>
                </a:cubicBezTo>
                <a:lnTo>
                  <a:pt x="185" y="426"/>
                </a:lnTo>
                <a:close/>
              </a:path>
            </a:pathLst>
          </a:custGeom>
          <a:solidFill>
            <a:srgbClr val="63855E"/>
          </a:solidFill>
          <a:ln>
            <a:noFill/>
          </a:ln>
        </p:spPr>
        <p:txBody>
          <a:bodyPr vert="horz" wrap="square" lIns="91440" tIns="45720" rIns="91440" bIns="45720" numCol="1" anchor="t" anchorCtr="0" compatLnSpc="1"/>
          <a:lstStyle/>
          <a:p>
            <a:endParaRPr lang="id-ID"/>
          </a:p>
        </p:txBody>
      </p:sp>
      <p:sp>
        <p:nvSpPr>
          <p:cNvPr id="14" name="Freeform 7"/>
          <p:cNvSpPr/>
          <p:nvPr/>
        </p:nvSpPr>
        <p:spPr bwMode="auto">
          <a:xfrm>
            <a:off x="5182718" y="2145439"/>
            <a:ext cx="591715" cy="1357305"/>
          </a:xfrm>
          <a:custGeom>
            <a:avLst/>
            <a:gdLst>
              <a:gd name="T0" fmla="*/ 185 w 185"/>
              <a:gd name="T1" fmla="*/ 425 h 425"/>
              <a:gd name="T2" fmla="*/ 154 w 185"/>
              <a:gd name="T3" fmla="*/ 374 h 425"/>
              <a:gd name="T4" fmla="*/ 154 w 185"/>
              <a:gd name="T5" fmla="*/ 78 h 425"/>
              <a:gd name="T6" fmla="*/ 143 w 185"/>
              <a:gd name="T7" fmla="*/ 67 h 425"/>
              <a:gd name="T8" fmla="*/ 11 w 185"/>
              <a:gd name="T9" fmla="*/ 5 h 425"/>
              <a:gd name="T10" fmla="*/ 0 w 185"/>
              <a:gd name="T11" fmla="*/ 16 h 425"/>
              <a:gd name="T12" fmla="*/ 0 w 185"/>
              <a:gd name="T13" fmla="*/ 303 h 425"/>
              <a:gd name="T14" fmla="*/ 31 w 185"/>
              <a:gd name="T15" fmla="*/ 355 h 425"/>
              <a:gd name="T16" fmla="*/ 185 w 185"/>
              <a:gd name="T17" fmla="*/ 425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425">
                <a:moveTo>
                  <a:pt x="185" y="425"/>
                </a:moveTo>
                <a:cubicBezTo>
                  <a:pt x="185" y="425"/>
                  <a:pt x="154" y="414"/>
                  <a:pt x="154" y="374"/>
                </a:cubicBezTo>
                <a:cubicBezTo>
                  <a:pt x="154" y="78"/>
                  <a:pt x="154" y="78"/>
                  <a:pt x="154" y="78"/>
                </a:cubicBezTo>
                <a:cubicBezTo>
                  <a:pt x="154" y="70"/>
                  <a:pt x="143" y="67"/>
                  <a:pt x="143" y="67"/>
                </a:cubicBezTo>
                <a:cubicBezTo>
                  <a:pt x="11" y="5"/>
                  <a:pt x="11" y="5"/>
                  <a:pt x="11" y="5"/>
                </a:cubicBezTo>
                <a:cubicBezTo>
                  <a:pt x="11" y="5"/>
                  <a:pt x="0" y="0"/>
                  <a:pt x="0" y="16"/>
                </a:cubicBezTo>
                <a:cubicBezTo>
                  <a:pt x="0" y="303"/>
                  <a:pt x="0" y="303"/>
                  <a:pt x="0" y="303"/>
                </a:cubicBezTo>
                <a:cubicBezTo>
                  <a:pt x="0" y="340"/>
                  <a:pt x="31" y="355"/>
                  <a:pt x="31" y="355"/>
                </a:cubicBezTo>
                <a:lnTo>
                  <a:pt x="185" y="425"/>
                </a:lnTo>
                <a:close/>
              </a:path>
            </a:pathLst>
          </a:custGeom>
          <a:solidFill>
            <a:srgbClr val="63855E"/>
          </a:solidFill>
          <a:ln>
            <a:noFill/>
          </a:ln>
        </p:spPr>
        <p:txBody>
          <a:bodyPr vert="horz" wrap="square" lIns="91440" tIns="45720" rIns="91440" bIns="45720" numCol="1" anchor="t" anchorCtr="0" compatLnSpc="1"/>
          <a:lstStyle/>
          <a:p>
            <a:endParaRPr lang="id-ID"/>
          </a:p>
        </p:txBody>
      </p:sp>
      <p:sp>
        <p:nvSpPr>
          <p:cNvPr id="15" name="Freeform 8"/>
          <p:cNvSpPr/>
          <p:nvPr/>
        </p:nvSpPr>
        <p:spPr bwMode="auto">
          <a:xfrm>
            <a:off x="6335147" y="4415252"/>
            <a:ext cx="591715" cy="1355957"/>
          </a:xfrm>
          <a:custGeom>
            <a:avLst/>
            <a:gdLst>
              <a:gd name="T0" fmla="*/ 0 w 185"/>
              <a:gd name="T1" fmla="*/ 425 h 425"/>
              <a:gd name="T2" fmla="*/ 31 w 185"/>
              <a:gd name="T3" fmla="*/ 374 h 425"/>
              <a:gd name="T4" fmla="*/ 31 w 185"/>
              <a:gd name="T5" fmla="*/ 78 h 425"/>
              <a:gd name="T6" fmla="*/ 42 w 185"/>
              <a:gd name="T7" fmla="*/ 67 h 425"/>
              <a:gd name="T8" fmla="*/ 175 w 185"/>
              <a:gd name="T9" fmla="*/ 5 h 425"/>
              <a:gd name="T10" fmla="*/ 185 w 185"/>
              <a:gd name="T11" fmla="*/ 16 h 425"/>
              <a:gd name="T12" fmla="*/ 185 w 185"/>
              <a:gd name="T13" fmla="*/ 303 h 425"/>
              <a:gd name="T14" fmla="*/ 154 w 185"/>
              <a:gd name="T15" fmla="*/ 355 h 425"/>
              <a:gd name="T16" fmla="*/ 0 w 185"/>
              <a:gd name="T17" fmla="*/ 425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425">
                <a:moveTo>
                  <a:pt x="0" y="425"/>
                </a:moveTo>
                <a:cubicBezTo>
                  <a:pt x="0" y="425"/>
                  <a:pt x="31" y="414"/>
                  <a:pt x="31" y="374"/>
                </a:cubicBezTo>
                <a:cubicBezTo>
                  <a:pt x="31" y="78"/>
                  <a:pt x="31" y="78"/>
                  <a:pt x="31" y="78"/>
                </a:cubicBezTo>
                <a:cubicBezTo>
                  <a:pt x="31" y="70"/>
                  <a:pt x="42" y="67"/>
                  <a:pt x="42" y="67"/>
                </a:cubicBezTo>
                <a:cubicBezTo>
                  <a:pt x="175" y="5"/>
                  <a:pt x="175" y="5"/>
                  <a:pt x="175" y="5"/>
                </a:cubicBezTo>
                <a:cubicBezTo>
                  <a:pt x="175" y="5"/>
                  <a:pt x="185" y="0"/>
                  <a:pt x="185" y="16"/>
                </a:cubicBezTo>
                <a:cubicBezTo>
                  <a:pt x="185" y="303"/>
                  <a:pt x="185" y="303"/>
                  <a:pt x="185" y="303"/>
                </a:cubicBezTo>
                <a:cubicBezTo>
                  <a:pt x="185" y="340"/>
                  <a:pt x="154" y="355"/>
                  <a:pt x="154" y="355"/>
                </a:cubicBezTo>
                <a:lnTo>
                  <a:pt x="0" y="425"/>
                </a:lnTo>
                <a:close/>
              </a:path>
            </a:pathLst>
          </a:custGeom>
          <a:solidFill>
            <a:srgbClr val="63855E"/>
          </a:solidFill>
          <a:ln>
            <a:noFill/>
          </a:ln>
        </p:spPr>
        <p:txBody>
          <a:bodyPr vert="horz" wrap="square" lIns="91440" tIns="45720" rIns="91440" bIns="45720" numCol="1" anchor="t" anchorCtr="0" compatLnSpc="1"/>
          <a:lstStyle/>
          <a:p>
            <a:endParaRPr lang="id-ID"/>
          </a:p>
        </p:txBody>
      </p:sp>
      <p:sp>
        <p:nvSpPr>
          <p:cNvPr id="16" name="Freeform 9"/>
          <p:cNvSpPr/>
          <p:nvPr/>
        </p:nvSpPr>
        <p:spPr bwMode="auto">
          <a:xfrm>
            <a:off x="6360756" y="3278998"/>
            <a:ext cx="591715" cy="1355957"/>
          </a:xfrm>
          <a:custGeom>
            <a:avLst/>
            <a:gdLst>
              <a:gd name="T0" fmla="*/ 0 w 185"/>
              <a:gd name="T1" fmla="*/ 425 h 425"/>
              <a:gd name="T2" fmla="*/ 30 w 185"/>
              <a:gd name="T3" fmla="*/ 374 h 425"/>
              <a:gd name="T4" fmla="*/ 30 w 185"/>
              <a:gd name="T5" fmla="*/ 78 h 425"/>
              <a:gd name="T6" fmla="*/ 41 w 185"/>
              <a:gd name="T7" fmla="*/ 67 h 425"/>
              <a:gd name="T8" fmla="*/ 174 w 185"/>
              <a:gd name="T9" fmla="*/ 5 h 425"/>
              <a:gd name="T10" fmla="*/ 185 w 185"/>
              <a:gd name="T11" fmla="*/ 16 h 425"/>
              <a:gd name="T12" fmla="*/ 185 w 185"/>
              <a:gd name="T13" fmla="*/ 303 h 425"/>
              <a:gd name="T14" fmla="*/ 154 w 185"/>
              <a:gd name="T15" fmla="*/ 355 h 425"/>
              <a:gd name="T16" fmla="*/ 0 w 185"/>
              <a:gd name="T17" fmla="*/ 425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425">
                <a:moveTo>
                  <a:pt x="0" y="425"/>
                </a:moveTo>
                <a:cubicBezTo>
                  <a:pt x="0" y="425"/>
                  <a:pt x="30" y="414"/>
                  <a:pt x="30" y="374"/>
                </a:cubicBezTo>
                <a:cubicBezTo>
                  <a:pt x="30" y="78"/>
                  <a:pt x="30" y="78"/>
                  <a:pt x="30" y="78"/>
                </a:cubicBezTo>
                <a:cubicBezTo>
                  <a:pt x="30" y="70"/>
                  <a:pt x="41" y="67"/>
                  <a:pt x="41" y="67"/>
                </a:cubicBezTo>
                <a:cubicBezTo>
                  <a:pt x="174" y="5"/>
                  <a:pt x="174" y="5"/>
                  <a:pt x="174" y="5"/>
                </a:cubicBezTo>
                <a:cubicBezTo>
                  <a:pt x="174" y="5"/>
                  <a:pt x="185" y="0"/>
                  <a:pt x="185" y="16"/>
                </a:cubicBezTo>
                <a:cubicBezTo>
                  <a:pt x="185" y="303"/>
                  <a:pt x="185" y="303"/>
                  <a:pt x="185" y="303"/>
                </a:cubicBezTo>
                <a:cubicBezTo>
                  <a:pt x="185" y="340"/>
                  <a:pt x="154" y="355"/>
                  <a:pt x="154" y="355"/>
                </a:cubicBezTo>
                <a:lnTo>
                  <a:pt x="0" y="425"/>
                </a:lnTo>
                <a:close/>
              </a:path>
            </a:pathLst>
          </a:custGeom>
          <a:solidFill>
            <a:srgbClr val="63855E"/>
          </a:solidFill>
          <a:ln>
            <a:noFill/>
          </a:ln>
        </p:spPr>
        <p:txBody>
          <a:bodyPr vert="horz" wrap="square" lIns="91440" tIns="45720" rIns="91440" bIns="45720" numCol="1" anchor="t" anchorCtr="0" compatLnSpc="1"/>
          <a:lstStyle/>
          <a:p>
            <a:endParaRPr lang="id-ID"/>
          </a:p>
        </p:txBody>
      </p:sp>
      <p:sp>
        <p:nvSpPr>
          <p:cNvPr id="17" name="Freeform 10"/>
          <p:cNvSpPr/>
          <p:nvPr/>
        </p:nvSpPr>
        <p:spPr bwMode="auto">
          <a:xfrm>
            <a:off x="6335147" y="2165657"/>
            <a:ext cx="591715" cy="1355957"/>
          </a:xfrm>
          <a:custGeom>
            <a:avLst/>
            <a:gdLst>
              <a:gd name="T0" fmla="*/ 0 w 185"/>
              <a:gd name="T1" fmla="*/ 425 h 425"/>
              <a:gd name="T2" fmla="*/ 31 w 185"/>
              <a:gd name="T3" fmla="*/ 374 h 425"/>
              <a:gd name="T4" fmla="*/ 31 w 185"/>
              <a:gd name="T5" fmla="*/ 78 h 425"/>
              <a:gd name="T6" fmla="*/ 42 w 185"/>
              <a:gd name="T7" fmla="*/ 68 h 425"/>
              <a:gd name="T8" fmla="*/ 175 w 185"/>
              <a:gd name="T9" fmla="*/ 5 h 425"/>
              <a:gd name="T10" fmla="*/ 185 w 185"/>
              <a:gd name="T11" fmla="*/ 16 h 425"/>
              <a:gd name="T12" fmla="*/ 185 w 185"/>
              <a:gd name="T13" fmla="*/ 303 h 425"/>
              <a:gd name="T14" fmla="*/ 154 w 185"/>
              <a:gd name="T15" fmla="*/ 355 h 425"/>
              <a:gd name="T16" fmla="*/ 0 w 185"/>
              <a:gd name="T17" fmla="*/ 425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425">
                <a:moveTo>
                  <a:pt x="0" y="425"/>
                </a:moveTo>
                <a:cubicBezTo>
                  <a:pt x="0" y="425"/>
                  <a:pt x="31" y="415"/>
                  <a:pt x="31" y="374"/>
                </a:cubicBezTo>
                <a:cubicBezTo>
                  <a:pt x="31" y="78"/>
                  <a:pt x="31" y="78"/>
                  <a:pt x="31" y="78"/>
                </a:cubicBezTo>
                <a:cubicBezTo>
                  <a:pt x="31" y="70"/>
                  <a:pt x="42" y="68"/>
                  <a:pt x="42" y="68"/>
                </a:cubicBezTo>
                <a:cubicBezTo>
                  <a:pt x="175" y="5"/>
                  <a:pt x="175" y="5"/>
                  <a:pt x="175" y="5"/>
                </a:cubicBezTo>
                <a:cubicBezTo>
                  <a:pt x="175" y="5"/>
                  <a:pt x="185" y="0"/>
                  <a:pt x="185" y="16"/>
                </a:cubicBezTo>
                <a:cubicBezTo>
                  <a:pt x="185" y="303"/>
                  <a:pt x="185" y="303"/>
                  <a:pt x="185" y="303"/>
                </a:cubicBezTo>
                <a:cubicBezTo>
                  <a:pt x="185" y="340"/>
                  <a:pt x="154" y="355"/>
                  <a:pt x="154" y="355"/>
                </a:cubicBezTo>
                <a:lnTo>
                  <a:pt x="0" y="425"/>
                </a:lnTo>
                <a:close/>
              </a:path>
            </a:pathLst>
          </a:custGeom>
          <a:solidFill>
            <a:srgbClr val="63855E"/>
          </a:solidFill>
          <a:ln>
            <a:noFill/>
          </a:ln>
        </p:spPr>
        <p:txBody>
          <a:bodyPr vert="horz" wrap="square" lIns="91440" tIns="45720" rIns="91440" bIns="45720" numCol="1" anchor="t" anchorCtr="0" compatLnSpc="1"/>
          <a:lstStyle/>
          <a:p>
            <a:endParaRPr lang="id-ID"/>
          </a:p>
        </p:txBody>
      </p:sp>
      <p:sp>
        <p:nvSpPr>
          <p:cNvPr id="18" name="Shape 125"/>
          <p:cNvSpPr/>
          <p:nvPr/>
        </p:nvSpPr>
        <p:spPr>
          <a:xfrm>
            <a:off x="7219239" y="2178732"/>
            <a:ext cx="536674" cy="539083"/>
          </a:xfrm>
          <a:prstGeom prst="ellipse">
            <a:avLst/>
          </a:prstGeom>
          <a:solidFill>
            <a:srgbClr val="63855E"/>
          </a:solidFill>
          <a:ln w="12700" cap="flat">
            <a:noFill/>
            <a:miter lim="400000"/>
          </a:ln>
          <a:effectLst/>
        </p:spPr>
        <p:txBody>
          <a:bodyPr wrap="square" lIns="50800" tIns="50800" rIns="50800" bIns="50800" numCol="1" anchor="ctr">
            <a:noAutofit/>
          </a:bodyPr>
          <a:lstStyle/>
          <a:p>
            <a:pPr lvl="0">
              <a:lnSpc>
                <a:spcPct val="100000"/>
              </a:lnSpc>
              <a:defRPr sz="3200">
                <a:solidFill>
                  <a:srgbClr val="FFFFFF"/>
                </a:solidFill>
                <a:latin typeface="+mn-lt"/>
                <a:ea typeface="+mn-ea"/>
                <a:cs typeface="+mn-cs"/>
                <a:sym typeface="Helvetica Light"/>
              </a:defRPr>
            </a:pPr>
            <a:endParaRPr/>
          </a:p>
        </p:txBody>
      </p:sp>
      <p:grpSp>
        <p:nvGrpSpPr>
          <p:cNvPr id="19" name="Group 129"/>
          <p:cNvGrpSpPr/>
          <p:nvPr/>
        </p:nvGrpSpPr>
        <p:grpSpPr>
          <a:xfrm>
            <a:off x="7361214" y="2341255"/>
            <a:ext cx="240247" cy="214036"/>
            <a:chOff x="0" y="0"/>
            <a:chExt cx="513190" cy="457199"/>
          </a:xfrm>
        </p:grpSpPr>
        <p:sp>
          <p:nvSpPr>
            <p:cNvPr id="20" name="Shape 126"/>
            <p:cNvSpPr/>
            <p:nvPr/>
          </p:nvSpPr>
          <p:spPr>
            <a:xfrm>
              <a:off x="0" y="0"/>
              <a:ext cx="513191" cy="394067"/>
            </a:xfrm>
            <a:custGeom>
              <a:avLst/>
              <a:gdLst/>
              <a:ahLst/>
              <a:cxnLst>
                <a:cxn ang="0">
                  <a:pos x="wd2" y="hd2"/>
                </a:cxn>
                <a:cxn ang="5400000">
                  <a:pos x="wd2" y="hd2"/>
                </a:cxn>
                <a:cxn ang="10800000">
                  <a:pos x="wd2" y="hd2"/>
                </a:cxn>
                <a:cxn ang="16200000">
                  <a:pos x="wd2" y="hd2"/>
                </a:cxn>
              </a:cxnLst>
              <a:rect l="0" t="0" r="r" b="b"/>
              <a:pathLst>
                <a:path w="21600" h="21600" extrusionOk="0">
                  <a:moveTo>
                    <a:pt x="9908" y="13343"/>
                  </a:moveTo>
                  <a:cubicBezTo>
                    <a:pt x="10278" y="12202"/>
                    <a:pt x="10591" y="11307"/>
                    <a:pt x="10848" y="10659"/>
                  </a:cubicBezTo>
                  <a:cubicBezTo>
                    <a:pt x="11041" y="10177"/>
                    <a:pt x="11222" y="9772"/>
                    <a:pt x="11391" y="9441"/>
                  </a:cubicBezTo>
                  <a:cubicBezTo>
                    <a:pt x="11560" y="9112"/>
                    <a:pt x="11764" y="8790"/>
                    <a:pt x="12005" y="8476"/>
                  </a:cubicBezTo>
                  <a:cubicBezTo>
                    <a:pt x="12247" y="8163"/>
                    <a:pt x="12524" y="7927"/>
                    <a:pt x="12837" y="7770"/>
                  </a:cubicBezTo>
                  <a:cubicBezTo>
                    <a:pt x="13150" y="7613"/>
                    <a:pt x="13500" y="7535"/>
                    <a:pt x="13886" y="7535"/>
                  </a:cubicBezTo>
                  <a:lnTo>
                    <a:pt x="16972" y="7535"/>
                  </a:lnTo>
                  <a:lnTo>
                    <a:pt x="16972" y="10549"/>
                  </a:lnTo>
                  <a:cubicBezTo>
                    <a:pt x="16972" y="10684"/>
                    <a:pt x="17009" y="10803"/>
                    <a:pt x="17086" y="10901"/>
                  </a:cubicBezTo>
                  <a:cubicBezTo>
                    <a:pt x="17162" y="11001"/>
                    <a:pt x="17253" y="11051"/>
                    <a:pt x="17357" y="11051"/>
                  </a:cubicBezTo>
                  <a:cubicBezTo>
                    <a:pt x="17469" y="11051"/>
                    <a:pt x="17562" y="11004"/>
                    <a:pt x="17634" y="10910"/>
                  </a:cubicBezTo>
                  <a:lnTo>
                    <a:pt x="21491" y="5886"/>
                  </a:lnTo>
                  <a:cubicBezTo>
                    <a:pt x="21564" y="5792"/>
                    <a:pt x="21600" y="5672"/>
                    <a:pt x="21600" y="5525"/>
                  </a:cubicBezTo>
                  <a:cubicBezTo>
                    <a:pt x="21600" y="5379"/>
                    <a:pt x="21564" y="5259"/>
                    <a:pt x="21491" y="5164"/>
                  </a:cubicBezTo>
                  <a:lnTo>
                    <a:pt x="17646" y="157"/>
                  </a:lnTo>
                  <a:cubicBezTo>
                    <a:pt x="17550" y="52"/>
                    <a:pt x="17453" y="0"/>
                    <a:pt x="17357" y="0"/>
                  </a:cubicBezTo>
                  <a:cubicBezTo>
                    <a:pt x="17244" y="0"/>
                    <a:pt x="17152" y="47"/>
                    <a:pt x="17079" y="141"/>
                  </a:cubicBezTo>
                  <a:cubicBezTo>
                    <a:pt x="17008" y="235"/>
                    <a:pt x="16972" y="356"/>
                    <a:pt x="16972" y="502"/>
                  </a:cubicBezTo>
                  <a:lnTo>
                    <a:pt x="16972" y="3516"/>
                  </a:lnTo>
                  <a:lnTo>
                    <a:pt x="13886" y="3516"/>
                  </a:lnTo>
                  <a:cubicBezTo>
                    <a:pt x="13340" y="3516"/>
                    <a:pt x="12825" y="3602"/>
                    <a:pt x="12343" y="3775"/>
                  </a:cubicBezTo>
                  <a:cubicBezTo>
                    <a:pt x="11861" y="3947"/>
                    <a:pt x="11432" y="4168"/>
                    <a:pt x="11059" y="4435"/>
                  </a:cubicBezTo>
                  <a:cubicBezTo>
                    <a:pt x="10686" y="4701"/>
                    <a:pt x="10324" y="5059"/>
                    <a:pt x="9974" y="5510"/>
                  </a:cubicBezTo>
                  <a:cubicBezTo>
                    <a:pt x="9624" y="5960"/>
                    <a:pt x="9327" y="6394"/>
                    <a:pt x="9083" y="6813"/>
                  </a:cubicBezTo>
                  <a:cubicBezTo>
                    <a:pt x="8838" y="7231"/>
                    <a:pt x="8580" y="7755"/>
                    <a:pt x="8311" y="8382"/>
                  </a:cubicBezTo>
                  <a:cubicBezTo>
                    <a:pt x="8042" y="9010"/>
                    <a:pt x="7825" y="9560"/>
                    <a:pt x="7660" y="10030"/>
                  </a:cubicBezTo>
                  <a:cubicBezTo>
                    <a:pt x="7495" y="10502"/>
                    <a:pt x="7297" y="11082"/>
                    <a:pt x="7063" y="11773"/>
                  </a:cubicBezTo>
                  <a:cubicBezTo>
                    <a:pt x="6694" y="12914"/>
                    <a:pt x="6380" y="13808"/>
                    <a:pt x="6123" y="14458"/>
                  </a:cubicBezTo>
                  <a:cubicBezTo>
                    <a:pt x="5931" y="14938"/>
                    <a:pt x="5749" y="15344"/>
                    <a:pt x="5581" y="15674"/>
                  </a:cubicBezTo>
                  <a:cubicBezTo>
                    <a:pt x="5412" y="16003"/>
                    <a:pt x="5207" y="16325"/>
                    <a:pt x="4966" y="16639"/>
                  </a:cubicBezTo>
                  <a:cubicBezTo>
                    <a:pt x="4725" y="16954"/>
                    <a:pt x="4448" y="17189"/>
                    <a:pt x="4134" y="17346"/>
                  </a:cubicBezTo>
                  <a:cubicBezTo>
                    <a:pt x="3821" y="17503"/>
                    <a:pt x="3472" y="17581"/>
                    <a:pt x="3086" y="17581"/>
                  </a:cubicBezTo>
                  <a:lnTo>
                    <a:pt x="386" y="17581"/>
                  </a:lnTo>
                  <a:cubicBezTo>
                    <a:pt x="273" y="17581"/>
                    <a:pt x="181" y="17628"/>
                    <a:pt x="108" y="17722"/>
                  </a:cubicBezTo>
                  <a:cubicBezTo>
                    <a:pt x="36" y="17816"/>
                    <a:pt x="0" y="17937"/>
                    <a:pt x="0" y="18083"/>
                  </a:cubicBezTo>
                  <a:lnTo>
                    <a:pt x="0" y="21098"/>
                  </a:lnTo>
                  <a:cubicBezTo>
                    <a:pt x="0" y="21244"/>
                    <a:pt x="37" y="21365"/>
                    <a:pt x="109" y="21459"/>
                  </a:cubicBezTo>
                  <a:cubicBezTo>
                    <a:pt x="181" y="21553"/>
                    <a:pt x="274" y="21600"/>
                    <a:pt x="386" y="21600"/>
                  </a:cubicBezTo>
                  <a:lnTo>
                    <a:pt x="3086" y="21600"/>
                  </a:lnTo>
                  <a:cubicBezTo>
                    <a:pt x="3633" y="21600"/>
                    <a:pt x="4147" y="21513"/>
                    <a:pt x="4629" y="21340"/>
                  </a:cubicBezTo>
                  <a:cubicBezTo>
                    <a:pt x="5111" y="21168"/>
                    <a:pt x="5539" y="20948"/>
                    <a:pt x="5913" y="20681"/>
                  </a:cubicBezTo>
                  <a:cubicBezTo>
                    <a:pt x="6286" y="20415"/>
                    <a:pt x="6648" y="20056"/>
                    <a:pt x="6998" y="19605"/>
                  </a:cubicBezTo>
                  <a:cubicBezTo>
                    <a:pt x="7347" y="19156"/>
                    <a:pt x="7644" y="18721"/>
                    <a:pt x="7890" y="18303"/>
                  </a:cubicBezTo>
                  <a:cubicBezTo>
                    <a:pt x="8135" y="17885"/>
                    <a:pt x="8392" y="17362"/>
                    <a:pt x="8661" y="16733"/>
                  </a:cubicBezTo>
                  <a:cubicBezTo>
                    <a:pt x="8930" y="16106"/>
                    <a:pt x="9147" y="15556"/>
                    <a:pt x="9312" y="15085"/>
                  </a:cubicBezTo>
                  <a:cubicBezTo>
                    <a:pt x="9476" y="14614"/>
                    <a:pt x="9676" y="14033"/>
                    <a:pt x="9908" y="13343"/>
                  </a:cubicBezTo>
                  <a:cubicBezTo>
                    <a:pt x="9908" y="13343"/>
                    <a:pt x="9908" y="13343"/>
                    <a:pt x="9908" y="13343"/>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nSpc>
                  <a:spcPct val="100000"/>
                </a:lnSpc>
                <a:defRPr sz="3200">
                  <a:solidFill>
                    <a:srgbClr val="FFFFFF"/>
                  </a:solidFill>
                  <a:latin typeface="+mn-lt"/>
                  <a:ea typeface="+mn-ea"/>
                  <a:cs typeface="+mn-cs"/>
                  <a:sym typeface="Helvetica Light"/>
                </a:defRPr>
              </a:pPr>
              <a:endParaRPr/>
            </a:p>
          </p:txBody>
        </p:sp>
        <p:sp>
          <p:nvSpPr>
            <p:cNvPr id="21" name="Shape 127"/>
            <p:cNvSpPr/>
            <p:nvPr/>
          </p:nvSpPr>
          <p:spPr>
            <a:xfrm>
              <a:off x="0" y="65905"/>
              <a:ext cx="190733" cy="142608"/>
            </a:xfrm>
            <a:custGeom>
              <a:avLst/>
              <a:gdLst/>
              <a:ahLst/>
              <a:cxnLst>
                <a:cxn ang="0">
                  <a:pos x="wd2" y="hd2"/>
                </a:cxn>
                <a:cxn ang="5400000">
                  <a:pos x="wd2" y="hd2"/>
                </a:cxn>
                <a:cxn ang="10800000">
                  <a:pos x="wd2" y="hd2"/>
                </a:cxn>
                <a:cxn ang="16200000">
                  <a:pos x="wd2" y="hd2"/>
                </a:cxn>
              </a:cxnLst>
              <a:rect l="0" t="0" r="r" b="b"/>
              <a:pathLst>
                <a:path w="21600" h="21600" extrusionOk="0">
                  <a:moveTo>
                    <a:pt x="1038" y="11103"/>
                  </a:moveTo>
                  <a:lnTo>
                    <a:pt x="8303" y="11103"/>
                  </a:lnTo>
                  <a:cubicBezTo>
                    <a:pt x="9254" y="11103"/>
                    <a:pt x="10134" y="11313"/>
                    <a:pt x="10945" y="11732"/>
                  </a:cubicBezTo>
                  <a:cubicBezTo>
                    <a:pt x="11757" y="12150"/>
                    <a:pt x="12438" y="12657"/>
                    <a:pt x="12990" y="13250"/>
                  </a:cubicBezTo>
                  <a:cubicBezTo>
                    <a:pt x="13540" y="13843"/>
                    <a:pt x="14092" y="14659"/>
                    <a:pt x="14644" y="15702"/>
                  </a:cubicBezTo>
                  <a:cubicBezTo>
                    <a:pt x="15194" y="16741"/>
                    <a:pt x="15631" y="17662"/>
                    <a:pt x="15956" y="18454"/>
                  </a:cubicBezTo>
                  <a:cubicBezTo>
                    <a:pt x="16280" y="19250"/>
                    <a:pt x="16681" y="20300"/>
                    <a:pt x="17157" y="21600"/>
                  </a:cubicBezTo>
                  <a:cubicBezTo>
                    <a:pt x="18821" y="16367"/>
                    <a:pt x="20302" y="12418"/>
                    <a:pt x="21600" y="9759"/>
                  </a:cubicBezTo>
                  <a:cubicBezTo>
                    <a:pt x="18140" y="3252"/>
                    <a:pt x="13707" y="0"/>
                    <a:pt x="8303" y="0"/>
                  </a:cubicBezTo>
                  <a:lnTo>
                    <a:pt x="1038" y="0"/>
                  </a:lnTo>
                  <a:cubicBezTo>
                    <a:pt x="735" y="0"/>
                    <a:pt x="486" y="130"/>
                    <a:pt x="292" y="390"/>
                  </a:cubicBezTo>
                  <a:cubicBezTo>
                    <a:pt x="97" y="650"/>
                    <a:pt x="0" y="983"/>
                    <a:pt x="0" y="1388"/>
                  </a:cubicBezTo>
                  <a:lnTo>
                    <a:pt x="0" y="9715"/>
                  </a:lnTo>
                  <a:cubicBezTo>
                    <a:pt x="0" y="10120"/>
                    <a:pt x="97" y="10453"/>
                    <a:pt x="292" y="10713"/>
                  </a:cubicBezTo>
                  <a:cubicBezTo>
                    <a:pt x="486" y="10973"/>
                    <a:pt x="735" y="11103"/>
                    <a:pt x="1038" y="11103"/>
                  </a:cubicBezTo>
                  <a:cubicBezTo>
                    <a:pt x="1038" y="11103"/>
                    <a:pt x="1038" y="11103"/>
                    <a:pt x="1038" y="11103"/>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nSpc>
                  <a:spcPct val="100000"/>
                </a:lnSpc>
                <a:defRPr sz="3200">
                  <a:solidFill>
                    <a:srgbClr val="FFFFFF"/>
                  </a:solidFill>
                  <a:latin typeface="+mn-lt"/>
                  <a:ea typeface="+mn-ea"/>
                  <a:cs typeface="+mn-cs"/>
                  <a:sym typeface="Helvetica Light"/>
                </a:defRPr>
              </a:pPr>
              <a:endParaRPr/>
            </a:p>
          </p:txBody>
        </p:sp>
        <p:sp>
          <p:nvSpPr>
            <p:cNvPr id="22" name="Shape 128"/>
            <p:cNvSpPr/>
            <p:nvPr/>
          </p:nvSpPr>
          <p:spPr>
            <a:xfrm>
              <a:off x="210898" y="250442"/>
              <a:ext cx="300405" cy="206759"/>
            </a:xfrm>
            <a:custGeom>
              <a:avLst/>
              <a:gdLst/>
              <a:ahLst/>
              <a:cxnLst>
                <a:cxn ang="0">
                  <a:pos x="wd2" y="hd2"/>
                </a:cxn>
                <a:cxn ang="5400000">
                  <a:pos x="wd2" y="hd2"/>
                </a:cxn>
                <a:cxn ang="10800000">
                  <a:pos x="wd2" y="hd2"/>
                </a:cxn>
                <a:cxn ang="16200000">
                  <a:pos x="wd2" y="hd2"/>
                </a:cxn>
              </a:cxnLst>
              <a:rect l="0" t="0" r="r" b="b"/>
              <a:pathLst>
                <a:path w="21600" h="21600" extrusionOk="0">
                  <a:moveTo>
                    <a:pt x="14846" y="839"/>
                  </a:moveTo>
                  <a:cubicBezTo>
                    <a:pt x="14681" y="638"/>
                    <a:pt x="14516" y="539"/>
                    <a:pt x="14351" y="539"/>
                  </a:cubicBezTo>
                  <a:cubicBezTo>
                    <a:pt x="14159" y="539"/>
                    <a:pt x="14001" y="629"/>
                    <a:pt x="13878" y="808"/>
                  </a:cubicBezTo>
                  <a:cubicBezTo>
                    <a:pt x="13755" y="988"/>
                    <a:pt x="13693" y="1217"/>
                    <a:pt x="13693" y="1497"/>
                  </a:cubicBezTo>
                  <a:lnTo>
                    <a:pt x="13693" y="7242"/>
                  </a:lnTo>
                  <a:lnTo>
                    <a:pt x="8421" y="7242"/>
                  </a:lnTo>
                  <a:cubicBezTo>
                    <a:pt x="7817" y="7242"/>
                    <a:pt x="7258" y="7097"/>
                    <a:pt x="6743" y="6806"/>
                  </a:cubicBezTo>
                  <a:cubicBezTo>
                    <a:pt x="6228" y="6517"/>
                    <a:pt x="5795" y="6169"/>
                    <a:pt x="5446" y="5759"/>
                  </a:cubicBezTo>
                  <a:cubicBezTo>
                    <a:pt x="5095" y="5350"/>
                    <a:pt x="4746" y="4787"/>
                    <a:pt x="4396" y="4068"/>
                  </a:cubicBezTo>
                  <a:cubicBezTo>
                    <a:pt x="4045" y="3351"/>
                    <a:pt x="3768" y="2718"/>
                    <a:pt x="3562" y="2169"/>
                  </a:cubicBezTo>
                  <a:cubicBezTo>
                    <a:pt x="3355" y="1620"/>
                    <a:pt x="3101" y="896"/>
                    <a:pt x="2800" y="0"/>
                  </a:cubicBezTo>
                  <a:cubicBezTo>
                    <a:pt x="1743" y="3589"/>
                    <a:pt x="810" y="6313"/>
                    <a:pt x="0" y="8167"/>
                  </a:cubicBezTo>
                  <a:cubicBezTo>
                    <a:pt x="370" y="8945"/>
                    <a:pt x="754" y="9639"/>
                    <a:pt x="1153" y="10247"/>
                  </a:cubicBezTo>
                  <a:cubicBezTo>
                    <a:pt x="1550" y="10854"/>
                    <a:pt x="1928" y="11389"/>
                    <a:pt x="2286" y="11846"/>
                  </a:cubicBezTo>
                  <a:cubicBezTo>
                    <a:pt x="2642" y="12305"/>
                    <a:pt x="3047" y="12705"/>
                    <a:pt x="3500" y="13044"/>
                  </a:cubicBezTo>
                  <a:cubicBezTo>
                    <a:pt x="3953" y="13383"/>
                    <a:pt x="4351" y="13666"/>
                    <a:pt x="4694" y="13895"/>
                  </a:cubicBezTo>
                  <a:cubicBezTo>
                    <a:pt x="5039" y="14125"/>
                    <a:pt x="5471" y="14310"/>
                    <a:pt x="5991" y="14449"/>
                  </a:cubicBezTo>
                  <a:cubicBezTo>
                    <a:pt x="6513" y="14589"/>
                    <a:pt x="6953" y="14693"/>
                    <a:pt x="7309" y="14764"/>
                  </a:cubicBezTo>
                  <a:cubicBezTo>
                    <a:pt x="7666" y="14833"/>
                    <a:pt x="8154" y="14883"/>
                    <a:pt x="8772" y="14914"/>
                  </a:cubicBezTo>
                  <a:cubicBezTo>
                    <a:pt x="9390" y="14943"/>
                    <a:pt x="9890" y="14953"/>
                    <a:pt x="10275" y="14943"/>
                  </a:cubicBezTo>
                  <a:cubicBezTo>
                    <a:pt x="10659" y="14934"/>
                    <a:pt x="11215" y="14923"/>
                    <a:pt x="11943" y="14914"/>
                  </a:cubicBezTo>
                  <a:cubicBezTo>
                    <a:pt x="12670" y="14903"/>
                    <a:pt x="13254" y="14898"/>
                    <a:pt x="13693" y="14898"/>
                  </a:cubicBezTo>
                  <a:lnTo>
                    <a:pt x="13693" y="20643"/>
                  </a:lnTo>
                  <a:cubicBezTo>
                    <a:pt x="13693" y="20903"/>
                    <a:pt x="13759" y="21127"/>
                    <a:pt x="13888" y="21315"/>
                  </a:cubicBezTo>
                  <a:cubicBezTo>
                    <a:pt x="14019" y="21505"/>
                    <a:pt x="14173" y="21600"/>
                    <a:pt x="14352" y="21600"/>
                  </a:cubicBezTo>
                  <a:cubicBezTo>
                    <a:pt x="14545" y="21600"/>
                    <a:pt x="14703" y="21510"/>
                    <a:pt x="14825" y="21331"/>
                  </a:cubicBezTo>
                  <a:lnTo>
                    <a:pt x="21415" y="11756"/>
                  </a:lnTo>
                  <a:cubicBezTo>
                    <a:pt x="21538" y="11577"/>
                    <a:pt x="21600" y="11349"/>
                    <a:pt x="21600" y="11070"/>
                  </a:cubicBezTo>
                  <a:cubicBezTo>
                    <a:pt x="21600" y="10790"/>
                    <a:pt x="21538" y="10560"/>
                    <a:pt x="21414" y="10381"/>
                  </a:cubicBezTo>
                  <a:cubicBezTo>
                    <a:pt x="21414" y="10381"/>
                    <a:pt x="14846" y="839"/>
                    <a:pt x="14846" y="839"/>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nSpc>
                  <a:spcPct val="100000"/>
                </a:lnSpc>
                <a:defRPr sz="3200">
                  <a:solidFill>
                    <a:srgbClr val="FFFFFF"/>
                  </a:solidFill>
                  <a:latin typeface="+mn-lt"/>
                  <a:ea typeface="+mn-ea"/>
                  <a:cs typeface="+mn-cs"/>
                  <a:sym typeface="Helvetica Light"/>
                </a:defRPr>
              </a:pPr>
              <a:endParaRPr/>
            </a:p>
          </p:txBody>
        </p:sp>
      </p:grpSp>
      <p:sp>
        <p:nvSpPr>
          <p:cNvPr id="23" name="Shape 137"/>
          <p:cNvSpPr/>
          <p:nvPr/>
        </p:nvSpPr>
        <p:spPr>
          <a:xfrm>
            <a:off x="7234491" y="3379100"/>
            <a:ext cx="536674" cy="539083"/>
          </a:xfrm>
          <a:prstGeom prst="ellipse">
            <a:avLst/>
          </a:prstGeom>
          <a:solidFill>
            <a:srgbClr val="63855E"/>
          </a:solidFill>
          <a:ln w="12700" cap="flat">
            <a:noFill/>
            <a:miter lim="400000"/>
          </a:ln>
          <a:effectLst/>
        </p:spPr>
        <p:txBody>
          <a:bodyPr wrap="square" lIns="50800" tIns="50800" rIns="50800" bIns="50800" numCol="1" anchor="ctr">
            <a:noAutofit/>
          </a:bodyPr>
          <a:lstStyle/>
          <a:p>
            <a:pPr lvl="0">
              <a:lnSpc>
                <a:spcPct val="100000"/>
              </a:lnSpc>
              <a:defRPr sz="3200">
                <a:solidFill>
                  <a:srgbClr val="FFFFFF"/>
                </a:solidFill>
                <a:latin typeface="+mn-lt"/>
                <a:ea typeface="+mn-ea"/>
                <a:cs typeface="+mn-cs"/>
                <a:sym typeface="Helvetica Light"/>
              </a:defRPr>
            </a:pPr>
            <a:endParaRPr/>
          </a:p>
        </p:txBody>
      </p:sp>
      <p:sp>
        <p:nvSpPr>
          <p:cNvPr id="24" name="Shape 138"/>
          <p:cNvSpPr/>
          <p:nvPr/>
        </p:nvSpPr>
        <p:spPr>
          <a:xfrm>
            <a:off x="7394178" y="3552374"/>
            <a:ext cx="206574" cy="214036"/>
          </a:xfrm>
          <a:custGeom>
            <a:avLst/>
            <a:gdLst/>
            <a:ahLst/>
            <a:cxnLst>
              <a:cxn ang="0">
                <a:pos x="wd2" y="hd2"/>
              </a:cxn>
              <a:cxn ang="5400000">
                <a:pos x="wd2" y="hd2"/>
              </a:cxn>
              <a:cxn ang="10800000">
                <a:pos x="wd2" y="hd2"/>
              </a:cxn>
              <a:cxn ang="16200000">
                <a:pos x="wd2" y="hd2"/>
              </a:cxn>
            </a:cxnLst>
            <a:rect l="0" t="0" r="r" b="b"/>
            <a:pathLst>
              <a:path w="21600" h="21600" extrusionOk="0">
                <a:moveTo>
                  <a:pt x="21022" y="1765"/>
                </a:moveTo>
                <a:cubicBezTo>
                  <a:pt x="21407" y="1393"/>
                  <a:pt x="21600" y="1056"/>
                  <a:pt x="21600" y="753"/>
                </a:cubicBezTo>
                <a:cubicBezTo>
                  <a:pt x="21600" y="554"/>
                  <a:pt x="21519" y="396"/>
                  <a:pt x="21358" y="279"/>
                </a:cubicBezTo>
                <a:cubicBezTo>
                  <a:pt x="21196" y="163"/>
                  <a:pt x="21026" y="86"/>
                  <a:pt x="20847" y="52"/>
                </a:cubicBezTo>
                <a:cubicBezTo>
                  <a:pt x="20667" y="17"/>
                  <a:pt x="20475" y="0"/>
                  <a:pt x="20268" y="0"/>
                </a:cubicBezTo>
                <a:lnTo>
                  <a:pt x="1332" y="0"/>
                </a:lnTo>
                <a:cubicBezTo>
                  <a:pt x="1125" y="0"/>
                  <a:pt x="933" y="17"/>
                  <a:pt x="753" y="52"/>
                </a:cubicBezTo>
                <a:cubicBezTo>
                  <a:pt x="574" y="86"/>
                  <a:pt x="404" y="163"/>
                  <a:pt x="242" y="279"/>
                </a:cubicBezTo>
                <a:cubicBezTo>
                  <a:pt x="81" y="396"/>
                  <a:pt x="0" y="554"/>
                  <a:pt x="0" y="753"/>
                </a:cubicBezTo>
                <a:cubicBezTo>
                  <a:pt x="0" y="1056"/>
                  <a:pt x="193" y="1393"/>
                  <a:pt x="578" y="1765"/>
                </a:cubicBezTo>
                <a:lnTo>
                  <a:pt x="9079" y="9970"/>
                </a:lnTo>
                <a:lnTo>
                  <a:pt x="9079" y="19938"/>
                </a:lnTo>
                <a:lnTo>
                  <a:pt x="4774" y="19938"/>
                </a:lnTo>
                <a:cubicBezTo>
                  <a:pt x="4541" y="19938"/>
                  <a:pt x="4340" y="20021"/>
                  <a:pt x="4169" y="20186"/>
                </a:cubicBezTo>
                <a:cubicBezTo>
                  <a:pt x="3999" y="20350"/>
                  <a:pt x="3913" y="20545"/>
                  <a:pt x="3913" y="20769"/>
                </a:cubicBezTo>
                <a:cubicBezTo>
                  <a:pt x="3913" y="20994"/>
                  <a:pt x="3999" y="21189"/>
                  <a:pt x="4169" y="21353"/>
                </a:cubicBezTo>
                <a:cubicBezTo>
                  <a:pt x="4340" y="21518"/>
                  <a:pt x="4541" y="21600"/>
                  <a:pt x="4774" y="21600"/>
                </a:cubicBezTo>
                <a:lnTo>
                  <a:pt x="16826" y="21600"/>
                </a:lnTo>
                <a:cubicBezTo>
                  <a:pt x="17059" y="21600"/>
                  <a:pt x="17260" y="21518"/>
                  <a:pt x="17431" y="21353"/>
                </a:cubicBezTo>
                <a:cubicBezTo>
                  <a:pt x="17601" y="21189"/>
                  <a:pt x="17687" y="20994"/>
                  <a:pt x="17687" y="20769"/>
                </a:cubicBezTo>
                <a:cubicBezTo>
                  <a:pt x="17687" y="20545"/>
                  <a:pt x="17601" y="20350"/>
                  <a:pt x="17431" y="20186"/>
                </a:cubicBezTo>
                <a:cubicBezTo>
                  <a:pt x="17260" y="20021"/>
                  <a:pt x="17059" y="19938"/>
                  <a:pt x="16826" y="19938"/>
                </a:cubicBezTo>
                <a:lnTo>
                  <a:pt x="12522" y="19938"/>
                </a:lnTo>
                <a:lnTo>
                  <a:pt x="12522" y="9970"/>
                </a:lnTo>
                <a:cubicBezTo>
                  <a:pt x="12522" y="9970"/>
                  <a:pt x="21022" y="1765"/>
                  <a:pt x="21022" y="1765"/>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nSpc>
                <a:spcPct val="100000"/>
              </a:lnSpc>
              <a:defRPr sz="3200">
                <a:solidFill>
                  <a:srgbClr val="FFFFFF"/>
                </a:solidFill>
                <a:latin typeface="+mn-lt"/>
                <a:ea typeface="+mn-ea"/>
                <a:cs typeface="+mn-cs"/>
                <a:sym typeface="Helvetica Light"/>
              </a:defRPr>
            </a:pPr>
            <a:endParaRPr/>
          </a:p>
        </p:txBody>
      </p:sp>
      <p:sp>
        <p:nvSpPr>
          <p:cNvPr id="25" name="Shape 140"/>
          <p:cNvSpPr/>
          <p:nvPr/>
        </p:nvSpPr>
        <p:spPr>
          <a:xfrm>
            <a:off x="7219239" y="4634143"/>
            <a:ext cx="536674" cy="539083"/>
          </a:xfrm>
          <a:prstGeom prst="ellipse">
            <a:avLst/>
          </a:prstGeom>
          <a:solidFill>
            <a:srgbClr val="63855E"/>
          </a:solidFill>
          <a:ln w="12700" cap="flat">
            <a:noFill/>
            <a:miter lim="400000"/>
          </a:ln>
          <a:effectLst/>
        </p:spPr>
        <p:txBody>
          <a:bodyPr wrap="square" lIns="50800" tIns="50800" rIns="50800" bIns="50800" numCol="1" anchor="ctr">
            <a:noAutofit/>
          </a:bodyPr>
          <a:lstStyle/>
          <a:p>
            <a:pPr lvl="0">
              <a:lnSpc>
                <a:spcPct val="100000"/>
              </a:lnSpc>
              <a:defRPr sz="3200">
                <a:solidFill>
                  <a:srgbClr val="FFFFFF"/>
                </a:solidFill>
                <a:latin typeface="+mn-lt"/>
                <a:ea typeface="+mn-ea"/>
                <a:cs typeface="+mn-cs"/>
                <a:sym typeface="Helvetica Light"/>
              </a:defRPr>
            </a:pPr>
            <a:endParaRPr/>
          </a:p>
        </p:txBody>
      </p:sp>
      <p:grpSp>
        <p:nvGrpSpPr>
          <p:cNvPr id="26" name="Group 143"/>
          <p:cNvGrpSpPr/>
          <p:nvPr/>
        </p:nvGrpSpPr>
        <p:grpSpPr>
          <a:xfrm>
            <a:off x="7385291" y="4797779"/>
            <a:ext cx="193928" cy="211811"/>
            <a:chOff x="76738" y="72224"/>
            <a:chExt cx="414248" cy="452445"/>
          </a:xfrm>
        </p:grpSpPr>
        <p:sp>
          <p:nvSpPr>
            <p:cNvPr id="27" name="Shape 141"/>
            <p:cNvSpPr/>
            <p:nvPr/>
          </p:nvSpPr>
          <p:spPr>
            <a:xfrm>
              <a:off x="167018" y="72224"/>
              <a:ext cx="225948" cy="225948"/>
            </a:xfrm>
            <a:custGeom>
              <a:avLst/>
              <a:gdLst/>
              <a:ahLst/>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nSpc>
                  <a:spcPct val="100000"/>
                </a:lnSpc>
                <a:defRPr sz="3200">
                  <a:solidFill>
                    <a:srgbClr val="FFFFFF"/>
                  </a:solidFill>
                  <a:latin typeface="+mn-lt"/>
                  <a:ea typeface="+mn-ea"/>
                  <a:cs typeface="+mn-cs"/>
                  <a:sym typeface="Helvetica Light"/>
                </a:defRPr>
              </a:pPr>
              <a:endParaRPr/>
            </a:p>
          </p:txBody>
        </p:sp>
        <p:sp>
          <p:nvSpPr>
            <p:cNvPr id="28" name="Shape 142"/>
            <p:cNvSpPr/>
            <p:nvPr/>
          </p:nvSpPr>
          <p:spPr>
            <a:xfrm>
              <a:off x="76738" y="279868"/>
              <a:ext cx="414249" cy="244802"/>
            </a:xfrm>
            <a:custGeom>
              <a:avLst/>
              <a:gdLst/>
              <a:ahLst/>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nSpc>
                  <a:spcPct val="100000"/>
                </a:lnSpc>
                <a:defRPr sz="3200">
                  <a:solidFill>
                    <a:srgbClr val="FFFFFF"/>
                  </a:solidFill>
                  <a:latin typeface="+mn-lt"/>
                  <a:ea typeface="+mn-ea"/>
                  <a:cs typeface="+mn-cs"/>
                  <a:sym typeface="Helvetica Light"/>
                </a:defRPr>
              </a:pPr>
              <a:endParaRPr/>
            </a:p>
          </p:txBody>
        </p:sp>
      </p:grpSp>
      <p:sp>
        <p:nvSpPr>
          <p:cNvPr id="29" name="Shape 137"/>
          <p:cNvSpPr/>
          <p:nvPr/>
        </p:nvSpPr>
        <p:spPr>
          <a:xfrm>
            <a:off x="4335492" y="3379100"/>
            <a:ext cx="536674" cy="539083"/>
          </a:xfrm>
          <a:prstGeom prst="ellipse">
            <a:avLst/>
          </a:prstGeom>
          <a:solidFill>
            <a:srgbClr val="63855E"/>
          </a:solidFill>
          <a:ln w="12700" cap="flat">
            <a:noFill/>
            <a:miter lim="400000"/>
          </a:ln>
          <a:effectLst/>
        </p:spPr>
        <p:txBody>
          <a:bodyPr wrap="square" lIns="50800" tIns="50800" rIns="50800" bIns="50800" numCol="1" anchor="ctr">
            <a:noAutofit/>
          </a:bodyPr>
          <a:lstStyle/>
          <a:p>
            <a:pPr lvl="0">
              <a:lnSpc>
                <a:spcPct val="100000"/>
              </a:lnSpc>
              <a:defRPr sz="3200">
                <a:solidFill>
                  <a:srgbClr val="FFFFFF"/>
                </a:solidFill>
                <a:latin typeface="+mn-lt"/>
                <a:ea typeface="+mn-ea"/>
                <a:cs typeface="+mn-cs"/>
                <a:sym typeface="Helvetica Light"/>
              </a:defRPr>
            </a:pPr>
            <a:endParaRPr/>
          </a:p>
        </p:txBody>
      </p:sp>
      <p:sp>
        <p:nvSpPr>
          <p:cNvPr id="30" name="Shape 249"/>
          <p:cNvSpPr/>
          <p:nvPr/>
        </p:nvSpPr>
        <p:spPr>
          <a:xfrm>
            <a:off x="4483965" y="3563040"/>
            <a:ext cx="239727" cy="171203"/>
          </a:xfrm>
          <a:custGeom>
            <a:avLst/>
            <a:gdLst/>
            <a:ahLst/>
            <a:cxnLst>
              <a:cxn ang="0">
                <a:pos x="wd2" y="hd2"/>
              </a:cxn>
              <a:cxn ang="5400000">
                <a:pos x="wd2" y="hd2"/>
              </a:cxn>
              <a:cxn ang="10800000">
                <a:pos x="wd2" y="hd2"/>
              </a:cxn>
              <a:cxn ang="16200000">
                <a:pos x="wd2" y="hd2"/>
              </a:cxn>
            </a:cxnLst>
            <a:rect l="0" t="0" r="r" b="b"/>
            <a:pathLst>
              <a:path w="21600" h="21600" extrusionOk="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solidFill>
          <a:ln w="12700" cap="flat">
            <a:noFill/>
            <a:miter lim="400000"/>
          </a:ln>
          <a:effectLst/>
        </p:spPr>
        <p:txBody>
          <a:bodyPr wrap="square" lIns="38100" tIns="38100" rIns="38100" bIns="38100" numCol="1" anchor="ctr">
            <a:noAutofit/>
          </a:bodyPr>
          <a:lstStyle/>
          <a:p>
            <a:pPr lvl="0"/>
            <a:endParaRPr/>
          </a:p>
        </p:txBody>
      </p:sp>
      <p:sp>
        <p:nvSpPr>
          <p:cNvPr id="31" name="Shape 125"/>
          <p:cNvSpPr/>
          <p:nvPr/>
        </p:nvSpPr>
        <p:spPr>
          <a:xfrm>
            <a:off x="4320241" y="2178732"/>
            <a:ext cx="536674" cy="539083"/>
          </a:xfrm>
          <a:prstGeom prst="ellipse">
            <a:avLst/>
          </a:prstGeom>
          <a:solidFill>
            <a:srgbClr val="63855E"/>
          </a:solidFill>
          <a:ln w="12700" cap="flat">
            <a:noFill/>
            <a:miter lim="400000"/>
          </a:ln>
          <a:effectLst/>
        </p:spPr>
        <p:txBody>
          <a:bodyPr wrap="square" lIns="50800" tIns="50800" rIns="50800" bIns="50800" numCol="1" anchor="ctr">
            <a:noAutofit/>
          </a:bodyPr>
          <a:lstStyle/>
          <a:p>
            <a:pPr lvl="0">
              <a:lnSpc>
                <a:spcPct val="100000"/>
              </a:lnSpc>
              <a:defRPr sz="3200">
                <a:solidFill>
                  <a:srgbClr val="FFFFFF"/>
                </a:solidFill>
                <a:latin typeface="+mn-lt"/>
                <a:ea typeface="+mn-ea"/>
                <a:cs typeface="+mn-cs"/>
                <a:sym typeface="Helvetica Light"/>
              </a:defRPr>
            </a:pPr>
            <a:endParaRPr/>
          </a:p>
        </p:txBody>
      </p:sp>
      <p:sp>
        <p:nvSpPr>
          <p:cNvPr id="32" name="Shape 204"/>
          <p:cNvSpPr/>
          <p:nvPr/>
        </p:nvSpPr>
        <p:spPr>
          <a:xfrm>
            <a:off x="4483966" y="2334844"/>
            <a:ext cx="239727" cy="232341"/>
          </a:xfrm>
          <a:custGeom>
            <a:avLst/>
            <a:gdLst/>
            <a:ahLst/>
            <a:cxnLst>
              <a:cxn ang="0">
                <a:pos x="wd2" y="hd2"/>
              </a:cxn>
              <a:cxn ang="5400000">
                <a:pos x="wd2" y="hd2"/>
              </a:cxn>
              <a:cxn ang="10800000">
                <a:pos x="wd2" y="hd2"/>
              </a:cxn>
              <a:cxn ang="16200000">
                <a:pos x="wd2" y="hd2"/>
              </a:cxn>
            </a:cxnLst>
            <a:rect l="0" t="0" r="r" b="b"/>
            <a:pathLst>
              <a:path w="21500" h="21600" extrusionOk="0">
                <a:moveTo>
                  <a:pt x="8400" y="0"/>
                </a:moveTo>
                <a:cubicBezTo>
                  <a:pt x="3600" y="0"/>
                  <a:pt x="0" y="3946"/>
                  <a:pt x="0" y="8723"/>
                </a:cubicBezTo>
                <a:cubicBezTo>
                  <a:pt x="0" y="13500"/>
                  <a:pt x="3600" y="17238"/>
                  <a:pt x="8400" y="17238"/>
                </a:cubicBezTo>
                <a:cubicBezTo>
                  <a:pt x="10400" y="17238"/>
                  <a:pt x="12200" y="16615"/>
                  <a:pt x="13600" y="15369"/>
                </a:cubicBezTo>
                <a:cubicBezTo>
                  <a:pt x="13600" y="15369"/>
                  <a:pt x="13800" y="15577"/>
                  <a:pt x="13800" y="15785"/>
                </a:cubicBezTo>
                <a:cubicBezTo>
                  <a:pt x="19000" y="20977"/>
                  <a:pt x="19000" y="20977"/>
                  <a:pt x="19000" y="20977"/>
                </a:cubicBezTo>
                <a:cubicBezTo>
                  <a:pt x="19400" y="21392"/>
                  <a:pt x="19800" y="21600"/>
                  <a:pt x="20000" y="21600"/>
                </a:cubicBezTo>
                <a:cubicBezTo>
                  <a:pt x="20400" y="21600"/>
                  <a:pt x="20800" y="21392"/>
                  <a:pt x="21200" y="20977"/>
                </a:cubicBezTo>
                <a:cubicBezTo>
                  <a:pt x="21600" y="20562"/>
                  <a:pt x="21600" y="19523"/>
                  <a:pt x="21200" y="18900"/>
                </a:cubicBezTo>
                <a:cubicBezTo>
                  <a:pt x="16000" y="13500"/>
                  <a:pt x="16000" y="13500"/>
                  <a:pt x="16000" y="13500"/>
                </a:cubicBezTo>
                <a:cubicBezTo>
                  <a:pt x="15800" y="13500"/>
                  <a:pt x="15600" y="13292"/>
                  <a:pt x="15400" y="13292"/>
                </a:cubicBezTo>
                <a:cubicBezTo>
                  <a:pt x="16200" y="11838"/>
                  <a:pt x="16600" y="10385"/>
                  <a:pt x="16600" y="8723"/>
                </a:cubicBezTo>
                <a:cubicBezTo>
                  <a:pt x="16600" y="3946"/>
                  <a:pt x="13000" y="0"/>
                  <a:pt x="8400" y="0"/>
                </a:cubicBezTo>
                <a:close/>
                <a:moveTo>
                  <a:pt x="8400" y="2700"/>
                </a:moveTo>
                <a:cubicBezTo>
                  <a:pt x="11600" y="2700"/>
                  <a:pt x="14200" y="5400"/>
                  <a:pt x="14200" y="8723"/>
                </a:cubicBezTo>
                <a:cubicBezTo>
                  <a:pt x="14200" y="9762"/>
                  <a:pt x="13800" y="10800"/>
                  <a:pt x="13200" y="11838"/>
                </a:cubicBezTo>
                <a:cubicBezTo>
                  <a:pt x="12800" y="12669"/>
                  <a:pt x="12800" y="12669"/>
                  <a:pt x="12800" y="12669"/>
                </a:cubicBezTo>
                <a:cubicBezTo>
                  <a:pt x="12000" y="13292"/>
                  <a:pt x="12000" y="13292"/>
                  <a:pt x="12000" y="13292"/>
                </a:cubicBezTo>
                <a:cubicBezTo>
                  <a:pt x="11000" y="14123"/>
                  <a:pt x="9600" y="14538"/>
                  <a:pt x="8400" y="14538"/>
                </a:cubicBezTo>
                <a:cubicBezTo>
                  <a:pt x="5200" y="14538"/>
                  <a:pt x="2600" y="12046"/>
                  <a:pt x="2600" y="8723"/>
                </a:cubicBezTo>
                <a:cubicBezTo>
                  <a:pt x="2600" y="5400"/>
                  <a:pt x="5200" y="2700"/>
                  <a:pt x="8400" y="2700"/>
                </a:cubicBezTo>
                <a:close/>
              </a:path>
            </a:pathLst>
          </a:custGeom>
          <a:solidFill>
            <a:srgbClr val="FFFFFF"/>
          </a:solidFill>
          <a:ln w="12700" cap="flat">
            <a:noFill/>
            <a:miter lim="400000"/>
          </a:ln>
          <a:effectLst/>
        </p:spPr>
        <p:txBody>
          <a:bodyPr wrap="square" lIns="0" tIns="0" rIns="0" bIns="0" numCol="1" anchor="t">
            <a:noAutofit/>
          </a:bodyPr>
          <a:lstStyle/>
          <a:p>
            <a:pPr lvl="0">
              <a:lnSpc>
                <a:spcPct val="100000"/>
              </a:lnSpc>
              <a:defRPr sz="3200">
                <a:solidFill>
                  <a:srgbClr val="FFFFFF"/>
                </a:solidFill>
                <a:latin typeface="+mn-lt"/>
                <a:ea typeface="+mn-ea"/>
                <a:cs typeface="+mn-cs"/>
                <a:sym typeface="Helvetica Light"/>
              </a:defRPr>
            </a:pPr>
            <a:endParaRPr/>
          </a:p>
        </p:txBody>
      </p:sp>
      <p:sp>
        <p:nvSpPr>
          <p:cNvPr id="33" name="Shape 140"/>
          <p:cNvSpPr/>
          <p:nvPr/>
        </p:nvSpPr>
        <p:spPr>
          <a:xfrm>
            <a:off x="4320241" y="4634143"/>
            <a:ext cx="536674" cy="539083"/>
          </a:xfrm>
          <a:prstGeom prst="ellipse">
            <a:avLst/>
          </a:prstGeom>
          <a:solidFill>
            <a:srgbClr val="63855E"/>
          </a:solidFill>
          <a:ln w="12700" cap="flat">
            <a:noFill/>
            <a:miter lim="400000"/>
          </a:ln>
          <a:effectLst/>
        </p:spPr>
        <p:txBody>
          <a:bodyPr wrap="square" lIns="50800" tIns="50800" rIns="50800" bIns="50800" numCol="1" anchor="ctr">
            <a:noAutofit/>
          </a:bodyPr>
          <a:lstStyle/>
          <a:p>
            <a:pPr lvl="0">
              <a:lnSpc>
                <a:spcPct val="100000"/>
              </a:lnSpc>
              <a:defRPr sz="3200">
                <a:solidFill>
                  <a:srgbClr val="FFFFFF"/>
                </a:solidFill>
                <a:latin typeface="+mn-lt"/>
                <a:ea typeface="+mn-ea"/>
                <a:cs typeface="+mn-cs"/>
                <a:sym typeface="Helvetica Light"/>
              </a:defRPr>
            </a:pPr>
            <a:endParaRPr/>
          </a:p>
        </p:txBody>
      </p:sp>
      <p:sp>
        <p:nvSpPr>
          <p:cNvPr id="34" name="Shape 244"/>
          <p:cNvSpPr/>
          <p:nvPr/>
        </p:nvSpPr>
        <p:spPr>
          <a:xfrm>
            <a:off x="4439667" y="4750116"/>
            <a:ext cx="291195" cy="291193"/>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0"/>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nSpc>
                <a:spcPct val="100000"/>
              </a:lnSpc>
              <a:defRPr sz="3200">
                <a:solidFill>
                  <a:srgbClr val="FFFFFF"/>
                </a:solidFill>
                <a:latin typeface="+mn-lt"/>
                <a:ea typeface="+mn-ea"/>
                <a:cs typeface="+mn-cs"/>
                <a:sym typeface="Helvetica Light"/>
              </a:defRPr>
            </a:pPr>
            <a:endParaRPr/>
          </a:p>
        </p:txBody>
      </p:sp>
      <p:sp>
        <p:nvSpPr>
          <p:cNvPr id="35" name="文本框 34"/>
          <p:cNvSpPr txBox="1"/>
          <p:nvPr/>
        </p:nvSpPr>
        <p:spPr>
          <a:xfrm>
            <a:off x="7772341" y="2311318"/>
            <a:ext cx="3194621" cy="553998"/>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p>
        </p:txBody>
      </p:sp>
      <p:sp>
        <p:nvSpPr>
          <p:cNvPr id="36" name="文本框 35"/>
          <p:cNvSpPr txBox="1"/>
          <p:nvPr/>
        </p:nvSpPr>
        <p:spPr>
          <a:xfrm>
            <a:off x="7785788" y="2054957"/>
            <a:ext cx="1359748"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37" name="文本框 36"/>
          <p:cNvSpPr txBox="1"/>
          <p:nvPr/>
        </p:nvSpPr>
        <p:spPr>
          <a:xfrm>
            <a:off x="7772341" y="3467635"/>
            <a:ext cx="3194621" cy="553998"/>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p>
        </p:txBody>
      </p:sp>
      <p:sp>
        <p:nvSpPr>
          <p:cNvPr id="38" name="文本框 37"/>
          <p:cNvSpPr txBox="1"/>
          <p:nvPr/>
        </p:nvSpPr>
        <p:spPr>
          <a:xfrm>
            <a:off x="7785788" y="3211274"/>
            <a:ext cx="1359748"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39" name="文本框 38"/>
          <p:cNvSpPr txBox="1"/>
          <p:nvPr/>
        </p:nvSpPr>
        <p:spPr>
          <a:xfrm>
            <a:off x="7772341" y="4662824"/>
            <a:ext cx="3194621" cy="553998"/>
          </a:xfrm>
          <a:prstGeom prst="rect">
            <a:avLst/>
          </a:prstGeom>
          <a:noFill/>
        </p:spPr>
        <p:txBody>
          <a:bodyPr wrap="square" rtlCol="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p>
        </p:txBody>
      </p:sp>
      <p:sp>
        <p:nvSpPr>
          <p:cNvPr id="40" name="文本框 39"/>
          <p:cNvSpPr txBox="1"/>
          <p:nvPr/>
        </p:nvSpPr>
        <p:spPr>
          <a:xfrm>
            <a:off x="7785788" y="4406463"/>
            <a:ext cx="1359748" cy="338554"/>
          </a:xfrm>
          <a:prstGeom prst="rect">
            <a:avLst/>
          </a:prstGeom>
          <a:noFill/>
        </p:spPr>
        <p:txBody>
          <a:bodyPr wrap="square" rtlCol="0">
            <a:spAutoFit/>
          </a:bodyPr>
          <a:lstStyle/>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41" name="文本框 40"/>
          <p:cNvSpPr txBox="1"/>
          <p:nvPr/>
        </p:nvSpPr>
        <p:spPr>
          <a:xfrm>
            <a:off x="1051729" y="2311318"/>
            <a:ext cx="3194621" cy="553998"/>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p>
        </p:txBody>
      </p:sp>
      <p:sp>
        <p:nvSpPr>
          <p:cNvPr id="42" name="文本框 41"/>
          <p:cNvSpPr txBox="1"/>
          <p:nvPr/>
        </p:nvSpPr>
        <p:spPr>
          <a:xfrm>
            <a:off x="2886602" y="2054957"/>
            <a:ext cx="1359748"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43" name="文本框 42"/>
          <p:cNvSpPr txBox="1"/>
          <p:nvPr/>
        </p:nvSpPr>
        <p:spPr>
          <a:xfrm>
            <a:off x="1051729" y="3467635"/>
            <a:ext cx="3194621" cy="553998"/>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p>
        </p:txBody>
      </p:sp>
      <p:sp>
        <p:nvSpPr>
          <p:cNvPr id="44" name="文本框 43"/>
          <p:cNvSpPr txBox="1"/>
          <p:nvPr/>
        </p:nvSpPr>
        <p:spPr>
          <a:xfrm>
            <a:off x="2886602" y="3211274"/>
            <a:ext cx="1359748"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45" name="文本框 44"/>
          <p:cNvSpPr txBox="1"/>
          <p:nvPr/>
        </p:nvSpPr>
        <p:spPr>
          <a:xfrm>
            <a:off x="1051729" y="4662824"/>
            <a:ext cx="3194621" cy="784830"/>
          </a:xfrm>
          <a:prstGeom prst="rect">
            <a:avLst/>
          </a:prstGeom>
          <a:noFill/>
        </p:spPr>
        <p:txBody>
          <a:bodyPr wrap="square" rtlCol="0">
            <a:spAutoFit/>
          </a:bodyPr>
          <a:lstStyle/>
          <a:p>
            <a:pPr algn="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内容点击文本框即可进行编辑输入相关内容</a:t>
            </a:r>
          </a:p>
        </p:txBody>
      </p:sp>
      <p:sp>
        <p:nvSpPr>
          <p:cNvPr id="46" name="文本框 45"/>
          <p:cNvSpPr txBox="1"/>
          <p:nvPr/>
        </p:nvSpPr>
        <p:spPr>
          <a:xfrm>
            <a:off x="2886602" y="4406463"/>
            <a:ext cx="1359748"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2667000" y="-2667000"/>
            <a:ext cx="6858000" cy="12192000"/>
          </a:xfrm>
          <a:prstGeom prst="rect">
            <a:avLst/>
          </a:prstGeom>
        </p:spPr>
      </p:pic>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19521" t="25185" r="31586" b="44128"/>
          <a:stretch>
            <a:fillRect/>
          </a:stretch>
        </p:blipFill>
        <p:spPr>
          <a:xfrm>
            <a:off x="-348343" y="-319315"/>
            <a:ext cx="2235200" cy="2104571"/>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54762" t="73862" r="23966" b="13651"/>
          <a:stretch>
            <a:fillRect/>
          </a:stretch>
        </p:blipFill>
        <p:spPr>
          <a:xfrm rot="1541414">
            <a:off x="-81058" y="5660572"/>
            <a:ext cx="3181086" cy="2801256"/>
          </a:xfrm>
          <a:prstGeom prst="rect">
            <a:avLst/>
          </a:prstGeom>
        </p:spPr>
      </p:pic>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l="19521" t="25185" r="31586" b="44128"/>
          <a:stretch>
            <a:fillRect/>
          </a:stretch>
        </p:blipFill>
        <p:spPr>
          <a:xfrm flipH="1">
            <a:off x="10305142" y="-319316"/>
            <a:ext cx="2235200" cy="2104571"/>
          </a:xfrm>
          <a:prstGeom prst="rect">
            <a:avLst/>
          </a:prstGeom>
        </p:spPr>
      </p:pic>
      <p:sp>
        <p:nvSpPr>
          <p:cNvPr id="14" name="文本框 13"/>
          <p:cNvSpPr txBox="1"/>
          <p:nvPr/>
        </p:nvSpPr>
        <p:spPr>
          <a:xfrm>
            <a:off x="3619599" y="3379729"/>
            <a:ext cx="4959929" cy="650306"/>
          </a:xfrm>
          <a:prstGeom prst="rect">
            <a:avLst/>
          </a:prstGeom>
          <a:noFill/>
        </p:spPr>
        <p:txBody>
          <a:bodyPr wrap="square" rtlCol="0">
            <a:spAutoFit/>
          </a:bodyPr>
          <a:lstStyle/>
          <a:p>
            <a:pPr algn="ctr">
              <a:lnSpc>
                <a:spcPct val="175000"/>
              </a:lnSpc>
            </a:pPr>
            <a:r>
              <a:rPr lang="zh-CN" altLang="en-US" sz="2400" dirty="0">
                <a:solidFill>
                  <a:srgbClr val="63855E"/>
                </a:solidFill>
                <a:latin typeface="微软雅黑" panose="020B0503020204020204" pitchFamily="34" charset="-122"/>
                <a:ea typeface="微软雅黑" panose="020B0503020204020204" pitchFamily="34" charset="-122"/>
              </a:rPr>
              <a:t>工作不足之处</a:t>
            </a:r>
            <a:endParaRPr lang="en-US" altLang="zh-CN" sz="2400" dirty="0">
              <a:solidFill>
                <a:srgbClr val="63855E"/>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3588510" y="4031434"/>
            <a:ext cx="5022106" cy="338554"/>
          </a:xfrm>
          <a:prstGeom prst="snip1Rect">
            <a:avLst>
              <a:gd name="adj" fmla="val 0"/>
            </a:avLst>
          </a:prstGeom>
          <a:noFill/>
          <a:ln w="28575">
            <a:noFill/>
          </a:ln>
        </p:spPr>
        <p:txBody>
          <a:bodyPr wrap="square" rtlCol="0">
            <a:spAutoFit/>
          </a:bodyPr>
          <a:lstStyle/>
          <a:p>
            <a:pPr algn="ctr"/>
            <a:r>
              <a:rPr lang="en-US" altLang="zh-CN" sz="1600" dirty="0" smtClean="0">
                <a:solidFill>
                  <a:srgbClr val="63855E"/>
                </a:solidFill>
                <a:latin typeface="Arial" panose="020B0604020202020204" pitchFamily="34" charset="0"/>
                <a:cs typeface="Arial" panose="020B0604020202020204" pitchFamily="34" charset="0"/>
              </a:rPr>
              <a:t>LACK OF WORK</a:t>
            </a:r>
            <a:endParaRPr lang="zh-CN" altLang="en-US" sz="1600" dirty="0">
              <a:solidFill>
                <a:srgbClr val="63855E"/>
              </a:solidFill>
              <a:latin typeface="Arial" panose="020B0604020202020204" pitchFamily="34" charset="0"/>
              <a:ea typeface="华文仿宋" panose="02010600040101010101" pitchFamily="2" charset="-122"/>
              <a:cs typeface="Arial" panose="020B0604020202020204" pitchFamily="34" charset="0"/>
            </a:endParaRPr>
          </a:p>
        </p:txBody>
      </p:sp>
      <p:sp>
        <p:nvSpPr>
          <p:cNvPr id="9" name="文本框 8"/>
          <p:cNvSpPr txBox="1"/>
          <p:nvPr/>
        </p:nvSpPr>
        <p:spPr>
          <a:xfrm>
            <a:off x="4987295" y="2063852"/>
            <a:ext cx="2161146" cy="1446550"/>
          </a:xfrm>
          <a:prstGeom prst="rect">
            <a:avLst/>
          </a:prstGeom>
          <a:noFill/>
        </p:spPr>
        <p:txBody>
          <a:bodyPr wrap="square" rtlCol="0">
            <a:spAutoFit/>
          </a:bodyPr>
          <a:lstStyle/>
          <a:p>
            <a:pPr algn="ctr"/>
            <a:r>
              <a:rPr lang="en-US" altLang="zh-CN" sz="8000" b="1" dirty="0" smtClean="0">
                <a:solidFill>
                  <a:srgbClr val="63855E"/>
                </a:solidFill>
                <a:latin typeface="Road Rage" pitchFamily="50" charset="0"/>
                <a:ea typeface="华文仿宋" panose="02010600040101010101" pitchFamily="2" charset="-122"/>
              </a:rPr>
              <a:t>o</a:t>
            </a:r>
            <a:r>
              <a:rPr lang="en-US" altLang="zh-CN" sz="8800" b="1" dirty="0" smtClean="0">
                <a:solidFill>
                  <a:srgbClr val="63855E"/>
                </a:solidFill>
                <a:latin typeface="Road Rage" pitchFamily="50" charset="0"/>
                <a:ea typeface="华文仿宋" panose="02010600040101010101" pitchFamily="2" charset="-122"/>
              </a:rPr>
              <a:t>4</a:t>
            </a:r>
            <a:endParaRPr lang="zh-CN" altLang="en-US" sz="8800" b="1" dirty="0">
              <a:solidFill>
                <a:srgbClr val="63855E"/>
              </a:solidFill>
              <a:latin typeface="Road Rage" pitchFamily="50" charset="0"/>
              <a:ea typeface="华文仿宋" panose="02010600040101010101" pitchFamily="2"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 name="椭圆 11"/>
          <p:cNvSpPr/>
          <p:nvPr/>
        </p:nvSpPr>
        <p:spPr>
          <a:xfrm>
            <a:off x="820965" y="481354"/>
            <a:ext cx="717550" cy="717550"/>
          </a:xfrm>
          <a:prstGeom prst="ellipse">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50562" y="609296"/>
            <a:ext cx="658356" cy="461665"/>
          </a:xfrm>
          <a:prstGeom prst="rect">
            <a:avLst/>
          </a:prstGeom>
          <a:noFill/>
        </p:spPr>
        <p:txBody>
          <a:bodyPr wrap="square" rtlCol="0">
            <a:spAutoFit/>
          </a:bodyPr>
          <a:lstStyle/>
          <a:p>
            <a:pPr algn="ctr"/>
            <a:r>
              <a:rPr lang="en-US" altLang="zh-CN" sz="2400" b="1" dirty="0" smtClean="0">
                <a:ln w="28575">
                  <a:noFill/>
                </a:ln>
                <a:solidFill>
                  <a:schemeClr val="bg1"/>
                </a:solidFill>
                <a:latin typeface="微软雅黑" panose="020B0503020204020204" pitchFamily="34" charset="-122"/>
                <a:ea typeface="微软雅黑" panose="020B0503020204020204" pitchFamily="34" charset="-122"/>
              </a:rPr>
              <a:t>04</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734735" y="313715"/>
            <a:ext cx="4959929" cy="510845"/>
          </a:xfrm>
          <a:prstGeom prst="rect">
            <a:avLst/>
          </a:prstGeom>
          <a:noFill/>
        </p:spPr>
        <p:txBody>
          <a:bodyPr wrap="square" rtlCol="0">
            <a:spAutoFit/>
          </a:bodyPr>
          <a:lstStyle/>
          <a:p>
            <a:pPr>
              <a:lnSpc>
                <a:spcPct val="175000"/>
              </a:lnSpc>
            </a:pPr>
            <a:r>
              <a:rPr lang="zh-CN" altLang="en-US" dirty="0">
                <a:solidFill>
                  <a:srgbClr val="63855E"/>
                </a:solidFill>
                <a:latin typeface="微软雅黑" panose="020B0503020204020204" pitchFamily="34" charset="-122"/>
                <a:ea typeface="微软雅黑" panose="020B0503020204020204" pitchFamily="34" charset="-122"/>
              </a:rPr>
              <a:t>工作不足之处</a:t>
            </a:r>
            <a:endParaRPr lang="en-US" altLang="zh-CN" dirty="0">
              <a:solidFill>
                <a:srgbClr val="63855E"/>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734735" y="826527"/>
            <a:ext cx="5022106" cy="369332"/>
          </a:xfrm>
          <a:prstGeom prst="snip1Rect">
            <a:avLst>
              <a:gd name="adj" fmla="val 0"/>
            </a:avLst>
          </a:prstGeom>
          <a:noFill/>
          <a:ln w="28575">
            <a:noFill/>
          </a:ln>
        </p:spPr>
        <p:txBody>
          <a:bodyPr wrap="square" rtlCol="0">
            <a:spAutoFit/>
          </a:bodyPr>
          <a:lstStyle/>
          <a:p>
            <a:r>
              <a:rPr lang="en-US" altLang="zh-CN" dirty="0" smtClean="0">
                <a:solidFill>
                  <a:srgbClr val="63855E"/>
                </a:solidFill>
                <a:latin typeface="Arial" panose="020B0604020202020204" pitchFamily="34" charset="0"/>
                <a:cs typeface="Arial" panose="020B0604020202020204" pitchFamily="34" charset="0"/>
              </a:rPr>
              <a:t>Lack Of Work</a:t>
            </a:r>
            <a:endParaRPr lang="zh-CN" altLang="en-US" dirty="0">
              <a:solidFill>
                <a:srgbClr val="63855E"/>
              </a:solidFill>
              <a:latin typeface="Arial" panose="020B0604020202020204" pitchFamily="34" charset="0"/>
              <a:ea typeface="华文仿宋" panose="02010600040101010101" pitchFamily="2" charset="-122"/>
              <a:cs typeface="Arial" panose="020B0604020202020204" pitchFamily="34" charset="0"/>
            </a:endParaRPr>
          </a:p>
        </p:txBody>
      </p:sp>
      <p:sp>
        <p:nvSpPr>
          <p:cNvPr id="8" name="矩形 7"/>
          <p:cNvSpPr/>
          <p:nvPr/>
        </p:nvSpPr>
        <p:spPr>
          <a:xfrm flipV="1">
            <a:off x="128" y="1"/>
            <a:ext cx="12191744" cy="95504"/>
          </a:xfrm>
          <a:prstGeom prst="rect">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9" name="矩形 8"/>
          <p:cNvSpPr/>
          <p:nvPr/>
        </p:nvSpPr>
        <p:spPr>
          <a:xfrm flipV="1">
            <a:off x="128" y="6768148"/>
            <a:ext cx="12191744" cy="95504"/>
          </a:xfrm>
          <a:prstGeom prst="rect">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0" name="Shape 113"/>
          <p:cNvSpPr/>
          <p:nvPr/>
        </p:nvSpPr>
        <p:spPr>
          <a:xfrm>
            <a:off x="6065348" y="2709307"/>
            <a:ext cx="0" cy="144680"/>
          </a:xfrm>
          <a:prstGeom prst="line">
            <a:avLst/>
          </a:prstGeom>
          <a:ln w="12700">
            <a:solidFill>
              <a:schemeClr val="tx1">
                <a:lumMod val="50000"/>
                <a:lumOff val="50000"/>
              </a:schemeClr>
            </a:solidFill>
            <a:miter lim="400000"/>
          </a:ln>
        </p:spPr>
        <p:txBody>
          <a:bodyPr lIns="50800" tIns="50800" rIns="50800" bIns="50800" anchor="ctr"/>
          <a:lstStyle/>
          <a:p>
            <a:pPr lvl="0"/>
            <a:endParaRPr/>
          </a:p>
        </p:txBody>
      </p:sp>
      <p:sp>
        <p:nvSpPr>
          <p:cNvPr id="11" name="Shape 125"/>
          <p:cNvSpPr/>
          <p:nvPr/>
        </p:nvSpPr>
        <p:spPr>
          <a:xfrm flipV="1">
            <a:off x="2787510" y="2508828"/>
            <a:ext cx="3017520" cy="0"/>
          </a:xfrm>
          <a:prstGeom prst="line">
            <a:avLst/>
          </a:prstGeom>
          <a:ln w="12700">
            <a:solidFill>
              <a:schemeClr val="tx1">
                <a:lumMod val="50000"/>
                <a:lumOff val="50000"/>
              </a:schemeClr>
            </a:solidFill>
            <a:miter lim="400000"/>
          </a:ln>
        </p:spPr>
        <p:txBody>
          <a:bodyPr lIns="50800" tIns="50800" rIns="50800" bIns="50800" anchor="ctr"/>
          <a:lstStyle/>
          <a:p>
            <a:pPr lvl="0"/>
            <a:endParaRPr/>
          </a:p>
        </p:txBody>
      </p:sp>
      <p:sp>
        <p:nvSpPr>
          <p:cNvPr id="14" name="Shape 128"/>
          <p:cNvSpPr/>
          <p:nvPr/>
        </p:nvSpPr>
        <p:spPr>
          <a:xfrm>
            <a:off x="6345003" y="2508828"/>
            <a:ext cx="2926080" cy="0"/>
          </a:xfrm>
          <a:prstGeom prst="rect">
            <a:avLst/>
          </a:prstGeom>
          <a:ln w="12700">
            <a:solidFill>
              <a:schemeClr val="tx1">
                <a:lumMod val="50000"/>
                <a:lumOff val="50000"/>
              </a:schemeClr>
            </a:solidFill>
            <a:miter lim="400000"/>
          </a:ln>
        </p:spPr>
        <p:txBody>
          <a:bodyPr lIns="50800" tIns="50800" rIns="50800" bIns="50800" anchor="ctr"/>
          <a:lstStyle/>
          <a:p>
            <a:pPr lvl="0"/>
            <a:endParaRPr/>
          </a:p>
        </p:txBody>
      </p:sp>
      <p:sp>
        <p:nvSpPr>
          <p:cNvPr id="15" name="Shape 312"/>
          <p:cNvSpPr/>
          <p:nvPr/>
        </p:nvSpPr>
        <p:spPr>
          <a:xfrm rot="16200000">
            <a:off x="7935535" y="3254590"/>
            <a:ext cx="2830682" cy="2143926"/>
          </a:xfrm>
          <a:prstGeom prst="rect">
            <a:avLst/>
          </a:prstGeom>
          <a:solidFill>
            <a:schemeClr val="bg1">
              <a:lumMod val="95000"/>
            </a:schemeClr>
          </a:solidFill>
          <a:ln w="12700" cap="flat">
            <a:noFill/>
            <a:miter lim="400000"/>
          </a:ln>
          <a:effectLst/>
        </p:spPr>
        <p:txBody>
          <a:bodyPr wrap="square" lIns="50800" tIns="50800" rIns="50800" bIns="50800" numCol="1" anchor="ctr">
            <a:noAutofit/>
          </a:bodyPr>
          <a:lstStyle/>
          <a:p>
            <a:pPr lvl="0">
              <a:lnSpc>
                <a:spcPct val="100000"/>
              </a:lnSpc>
              <a:defRPr sz="3200">
                <a:solidFill>
                  <a:srgbClr val="FFFFFF"/>
                </a:solidFill>
                <a:latin typeface="+mn-lt"/>
                <a:ea typeface="+mn-ea"/>
                <a:cs typeface="+mn-cs"/>
                <a:sym typeface="Helvetica Light"/>
              </a:defRPr>
            </a:pPr>
            <a:endParaRPr/>
          </a:p>
        </p:txBody>
      </p:sp>
      <p:sp>
        <p:nvSpPr>
          <p:cNvPr id="16" name="Shape 312"/>
          <p:cNvSpPr/>
          <p:nvPr/>
        </p:nvSpPr>
        <p:spPr>
          <a:xfrm rot="16200000">
            <a:off x="4617159" y="3254590"/>
            <a:ext cx="2830682" cy="2143926"/>
          </a:xfrm>
          <a:prstGeom prst="rect">
            <a:avLst/>
          </a:prstGeom>
          <a:solidFill>
            <a:schemeClr val="bg1">
              <a:lumMod val="95000"/>
            </a:schemeClr>
          </a:solidFill>
          <a:ln w="12700" cap="flat">
            <a:noFill/>
            <a:miter lim="400000"/>
          </a:ln>
          <a:effectLst/>
        </p:spPr>
        <p:txBody>
          <a:bodyPr wrap="square" lIns="50800" tIns="50800" rIns="50800" bIns="50800" numCol="1" anchor="ctr">
            <a:noAutofit/>
          </a:bodyPr>
          <a:lstStyle/>
          <a:p>
            <a:pPr lvl="0">
              <a:lnSpc>
                <a:spcPct val="100000"/>
              </a:lnSpc>
              <a:defRPr sz="3200">
                <a:solidFill>
                  <a:srgbClr val="FFFFFF"/>
                </a:solidFill>
                <a:latin typeface="+mn-lt"/>
                <a:ea typeface="+mn-ea"/>
                <a:cs typeface="+mn-cs"/>
                <a:sym typeface="Helvetica Light"/>
              </a:defRPr>
            </a:pPr>
            <a:endParaRPr/>
          </a:p>
        </p:txBody>
      </p:sp>
      <p:sp>
        <p:nvSpPr>
          <p:cNvPr id="17" name="Shape 312"/>
          <p:cNvSpPr/>
          <p:nvPr/>
        </p:nvSpPr>
        <p:spPr>
          <a:xfrm rot="16200000">
            <a:off x="1437000" y="3254590"/>
            <a:ext cx="2830682" cy="2143926"/>
          </a:xfrm>
          <a:prstGeom prst="rect">
            <a:avLst/>
          </a:prstGeom>
          <a:solidFill>
            <a:schemeClr val="bg1">
              <a:lumMod val="95000"/>
            </a:schemeClr>
          </a:solidFill>
          <a:ln w="12700" cap="flat">
            <a:noFill/>
            <a:miter lim="400000"/>
          </a:ln>
          <a:effectLst/>
        </p:spPr>
        <p:txBody>
          <a:bodyPr wrap="square" lIns="50800" tIns="50800" rIns="50800" bIns="50800" numCol="1" anchor="ctr">
            <a:noAutofit/>
          </a:bodyPr>
          <a:lstStyle/>
          <a:p>
            <a:pPr lvl="0">
              <a:lnSpc>
                <a:spcPct val="100000"/>
              </a:lnSpc>
              <a:defRPr sz="3200">
                <a:solidFill>
                  <a:srgbClr val="FFFFFF"/>
                </a:solidFill>
                <a:latin typeface="+mn-lt"/>
                <a:ea typeface="+mn-ea"/>
                <a:cs typeface="+mn-cs"/>
                <a:sym typeface="Helvetica Light"/>
              </a:defRPr>
            </a:pPr>
            <a:endParaRPr/>
          </a:p>
        </p:txBody>
      </p:sp>
      <p:sp>
        <p:nvSpPr>
          <p:cNvPr id="18" name="Shape 265"/>
          <p:cNvSpPr/>
          <p:nvPr/>
        </p:nvSpPr>
        <p:spPr>
          <a:xfrm>
            <a:off x="9099642" y="3314667"/>
            <a:ext cx="548640" cy="552430"/>
          </a:xfrm>
          <a:prstGeom prst="ellipse">
            <a:avLst/>
          </a:prstGeom>
          <a:solidFill>
            <a:srgbClr val="63855E"/>
          </a:solidFill>
          <a:ln w="12700" cap="flat">
            <a:noFill/>
            <a:miter lim="400000"/>
          </a:ln>
          <a:effectLst/>
        </p:spPr>
        <p:txBody>
          <a:bodyPr wrap="square" lIns="50800" tIns="50800" rIns="50800" bIns="50800" numCol="1" anchor="ctr">
            <a:noAutofit/>
          </a:bodyPr>
          <a:lstStyle/>
          <a:p>
            <a:pPr lvl="0">
              <a:lnSpc>
                <a:spcPct val="100000"/>
              </a:lnSpc>
              <a:defRPr sz="3200">
                <a:solidFill>
                  <a:srgbClr val="FFFFFF"/>
                </a:solidFill>
                <a:latin typeface="+mn-lt"/>
                <a:ea typeface="+mn-ea"/>
                <a:cs typeface="+mn-cs"/>
                <a:sym typeface="Helvetica Light"/>
              </a:defRPr>
            </a:pPr>
            <a:endParaRPr/>
          </a:p>
        </p:txBody>
      </p:sp>
      <p:sp>
        <p:nvSpPr>
          <p:cNvPr id="19" name="Shape 266"/>
          <p:cNvSpPr/>
          <p:nvPr/>
        </p:nvSpPr>
        <p:spPr>
          <a:xfrm>
            <a:off x="9301992" y="3479263"/>
            <a:ext cx="156267" cy="223238"/>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nSpc>
                <a:spcPct val="100000"/>
              </a:lnSpc>
              <a:defRPr sz="3200">
                <a:solidFill>
                  <a:srgbClr val="FFFFFF"/>
                </a:solidFill>
                <a:latin typeface="+mn-lt"/>
                <a:ea typeface="+mn-ea"/>
                <a:cs typeface="+mn-cs"/>
                <a:sym typeface="Helvetica Light"/>
              </a:defRPr>
            </a:pPr>
            <a:endParaRPr/>
          </a:p>
        </p:txBody>
      </p:sp>
      <p:sp>
        <p:nvSpPr>
          <p:cNvPr id="20" name="Shape 271"/>
          <p:cNvSpPr/>
          <p:nvPr/>
        </p:nvSpPr>
        <p:spPr>
          <a:xfrm>
            <a:off x="2551604" y="3314668"/>
            <a:ext cx="548640" cy="552429"/>
          </a:xfrm>
          <a:prstGeom prst="ellipse">
            <a:avLst/>
          </a:prstGeom>
          <a:solidFill>
            <a:srgbClr val="63855E"/>
          </a:solidFill>
          <a:ln w="12700" cap="flat">
            <a:noFill/>
            <a:miter lim="400000"/>
          </a:ln>
          <a:effectLst/>
        </p:spPr>
        <p:txBody>
          <a:bodyPr wrap="square" lIns="50800" tIns="50800" rIns="50800" bIns="50800" numCol="1" anchor="ctr">
            <a:noAutofit/>
          </a:bodyPr>
          <a:lstStyle/>
          <a:p>
            <a:pPr lvl="0">
              <a:lnSpc>
                <a:spcPct val="100000"/>
              </a:lnSpc>
              <a:defRPr sz="3200">
                <a:solidFill>
                  <a:srgbClr val="FFFFFF"/>
                </a:solidFill>
                <a:latin typeface="+mn-lt"/>
                <a:ea typeface="+mn-ea"/>
                <a:cs typeface="+mn-cs"/>
                <a:sym typeface="Helvetica Light"/>
              </a:defRPr>
            </a:pPr>
            <a:endParaRPr/>
          </a:p>
        </p:txBody>
      </p:sp>
      <p:sp>
        <p:nvSpPr>
          <p:cNvPr id="21" name="Shape 272"/>
          <p:cNvSpPr/>
          <p:nvPr/>
        </p:nvSpPr>
        <p:spPr>
          <a:xfrm>
            <a:off x="2719909" y="3502663"/>
            <a:ext cx="205309" cy="180673"/>
          </a:xfrm>
          <a:custGeom>
            <a:avLst/>
            <a:gdLst/>
            <a:ahLst/>
            <a:cxnLst>
              <a:cxn ang="0">
                <a:pos x="wd2" y="hd2"/>
              </a:cxn>
              <a:cxn ang="5400000">
                <a:pos x="wd2" y="hd2"/>
              </a:cxn>
              <a:cxn ang="10800000">
                <a:pos x="wd2" y="hd2"/>
              </a:cxn>
              <a:cxn ang="16200000">
                <a:pos x="wd2" y="hd2"/>
              </a:cxn>
            </a:cxnLst>
            <a:rect l="0" t="0" r="r" b="b"/>
            <a:pathLst>
              <a:path w="21600" h="21600" extrusionOk="0">
                <a:moveTo>
                  <a:pt x="19440" y="15832"/>
                </a:moveTo>
                <a:lnTo>
                  <a:pt x="2160" y="15832"/>
                </a:lnTo>
                <a:lnTo>
                  <a:pt x="2160" y="2209"/>
                </a:lnTo>
                <a:lnTo>
                  <a:pt x="19440" y="2209"/>
                </a:lnTo>
                <a:cubicBezTo>
                  <a:pt x="19440" y="2209"/>
                  <a:pt x="19440" y="15832"/>
                  <a:pt x="19440" y="15832"/>
                </a:cubicBezTo>
                <a:close/>
                <a:moveTo>
                  <a:pt x="19440" y="0"/>
                </a:moveTo>
                <a:lnTo>
                  <a:pt x="2160" y="0"/>
                </a:lnTo>
                <a:cubicBezTo>
                  <a:pt x="971" y="0"/>
                  <a:pt x="0" y="1104"/>
                  <a:pt x="0" y="2455"/>
                </a:cubicBezTo>
                <a:lnTo>
                  <a:pt x="0" y="15955"/>
                </a:lnTo>
                <a:cubicBezTo>
                  <a:pt x="0" y="17304"/>
                  <a:pt x="953" y="18627"/>
                  <a:pt x="2119" y="18891"/>
                </a:cubicBezTo>
                <a:lnTo>
                  <a:pt x="6839" y="19964"/>
                </a:lnTo>
                <a:cubicBezTo>
                  <a:pt x="6839" y="19964"/>
                  <a:pt x="2775" y="21600"/>
                  <a:pt x="5400" y="21600"/>
                </a:cubicBezTo>
                <a:lnTo>
                  <a:pt x="16200" y="21600"/>
                </a:lnTo>
                <a:cubicBezTo>
                  <a:pt x="18825" y="21600"/>
                  <a:pt x="14761" y="19964"/>
                  <a:pt x="14761" y="19964"/>
                </a:cubicBezTo>
                <a:lnTo>
                  <a:pt x="19483" y="18891"/>
                </a:lnTo>
                <a:cubicBezTo>
                  <a:pt x="20647" y="18627"/>
                  <a:pt x="21600" y="17304"/>
                  <a:pt x="21600" y="15955"/>
                </a:cubicBezTo>
                <a:lnTo>
                  <a:pt x="21600" y="2455"/>
                </a:lnTo>
                <a:cubicBezTo>
                  <a:pt x="21600" y="1104"/>
                  <a:pt x="20629" y="0"/>
                  <a:pt x="19440" y="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nSpc>
                <a:spcPct val="100000"/>
              </a:lnSpc>
              <a:defRPr sz="3200">
                <a:solidFill>
                  <a:srgbClr val="FFFFFF"/>
                </a:solidFill>
                <a:latin typeface="+mn-lt"/>
                <a:ea typeface="+mn-ea"/>
                <a:cs typeface="+mn-cs"/>
                <a:sym typeface="Helvetica Light"/>
              </a:defRPr>
            </a:pPr>
            <a:endParaRPr/>
          </a:p>
        </p:txBody>
      </p:sp>
      <p:sp>
        <p:nvSpPr>
          <p:cNvPr id="22" name="Shape 276"/>
          <p:cNvSpPr/>
          <p:nvPr/>
        </p:nvSpPr>
        <p:spPr>
          <a:xfrm>
            <a:off x="5720761" y="3206504"/>
            <a:ext cx="722376" cy="725802"/>
          </a:xfrm>
          <a:prstGeom prst="ellipse">
            <a:avLst/>
          </a:prstGeom>
          <a:solidFill>
            <a:srgbClr val="63855E"/>
          </a:solidFill>
          <a:ln w="12700" cap="flat">
            <a:noFill/>
            <a:miter lim="400000"/>
          </a:ln>
          <a:effectLst/>
        </p:spPr>
        <p:txBody>
          <a:bodyPr wrap="square" lIns="50800" tIns="50800" rIns="50800" bIns="50800" numCol="1" anchor="ctr">
            <a:noAutofit/>
          </a:bodyPr>
          <a:lstStyle/>
          <a:p>
            <a:pPr lvl="0">
              <a:lnSpc>
                <a:spcPct val="100000"/>
              </a:lnSpc>
              <a:defRPr sz="3200">
                <a:solidFill>
                  <a:srgbClr val="FFFFFF"/>
                </a:solidFill>
                <a:latin typeface="+mn-lt"/>
                <a:ea typeface="+mn-ea"/>
                <a:cs typeface="+mn-cs"/>
                <a:sym typeface="Helvetica Light"/>
              </a:defRPr>
            </a:pPr>
            <a:endParaRPr/>
          </a:p>
        </p:txBody>
      </p:sp>
      <p:sp>
        <p:nvSpPr>
          <p:cNvPr id="23" name="Shape 277"/>
          <p:cNvSpPr/>
          <p:nvPr/>
        </p:nvSpPr>
        <p:spPr>
          <a:xfrm>
            <a:off x="5957956" y="3433575"/>
            <a:ext cx="271660" cy="271660"/>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nSpc>
                <a:spcPct val="100000"/>
              </a:lnSpc>
              <a:defRPr sz="3200">
                <a:solidFill>
                  <a:srgbClr val="FFFFFF"/>
                </a:solidFill>
                <a:latin typeface="+mn-lt"/>
                <a:ea typeface="+mn-ea"/>
                <a:cs typeface="+mn-cs"/>
                <a:sym typeface="Helvetica Light"/>
              </a:defRPr>
            </a:pPr>
            <a:endParaRPr/>
          </a:p>
        </p:txBody>
      </p:sp>
      <p:sp>
        <p:nvSpPr>
          <p:cNvPr id="24" name="Shape 281"/>
          <p:cNvSpPr/>
          <p:nvPr/>
        </p:nvSpPr>
        <p:spPr>
          <a:xfrm>
            <a:off x="5784261" y="2115869"/>
            <a:ext cx="593288" cy="593438"/>
          </a:xfrm>
          <a:prstGeom prst="ellipse">
            <a:avLst/>
          </a:prstGeom>
          <a:solidFill>
            <a:srgbClr val="63855E"/>
          </a:solidFill>
          <a:ln w="12700" cap="flat">
            <a:noFill/>
            <a:miter lim="400000"/>
          </a:ln>
          <a:effectLst/>
        </p:spPr>
        <p:txBody>
          <a:bodyPr wrap="square" lIns="50800" tIns="50800" rIns="50800" bIns="50800" numCol="1" anchor="ctr">
            <a:noAutofit/>
          </a:bodyPr>
          <a:lstStyle/>
          <a:p>
            <a:pPr lvl="0">
              <a:lnSpc>
                <a:spcPct val="100000"/>
              </a:lnSpc>
              <a:defRPr sz="3200">
                <a:solidFill>
                  <a:srgbClr val="FFFFFF"/>
                </a:solidFill>
                <a:latin typeface="+mn-lt"/>
                <a:ea typeface="+mn-ea"/>
                <a:cs typeface="+mn-cs"/>
                <a:sym typeface="Helvetica Light"/>
              </a:defRPr>
            </a:pPr>
            <a:endParaRPr/>
          </a:p>
        </p:txBody>
      </p:sp>
      <p:sp>
        <p:nvSpPr>
          <p:cNvPr id="25" name="Shape 282"/>
          <p:cNvSpPr/>
          <p:nvPr/>
        </p:nvSpPr>
        <p:spPr>
          <a:xfrm>
            <a:off x="5968043" y="2316347"/>
            <a:ext cx="192470" cy="192481"/>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nSpc>
                <a:spcPct val="100000"/>
              </a:lnSpc>
              <a:defRPr sz="3200">
                <a:solidFill>
                  <a:srgbClr val="FFFFFF"/>
                </a:solidFill>
                <a:latin typeface="+mn-lt"/>
                <a:ea typeface="+mn-ea"/>
                <a:cs typeface="+mn-cs"/>
                <a:sym typeface="Helvetica Light"/>
              </a:defRPr>
            </a:pPr>
            <a:endParaRPr/>
          </a:p>
        </p:txBody>
      </p:sp>
      <p:sp>
        <p:nvSpPr>
          <p:cNvPr id="26" name="Shape 126"/>
          <p:cNvSpPr/>
          <p:nvPr/>
        </p:nvSpPr>
        <p:spPr>
          <a:xfrm>
            <a:off x="2789642" y="2516708"/>
            <a:ext cx="0" cy="150388"/>
          </a:xfrm>
          <a:prstGeom prst="line">
            <a:avLst/>
          </a:prstGeom>
          <a:ln w="12700">
            <a:solidFill>
              <a:schemeClr val="tx1">
                <a:lumMod val="50000"/>
                <a:lumOff val="50000"/>
              </a:schemeClr>
            </a:solidFill>
            <a:miter lim="400000"/>
          </a:ln>
        </p:spPr>
        <p:txBody>
          <a:bodyPr lIns="50800" tIns="50800" rIns="50800" bIns="50800" anchor="ctr"/>
          <a:lstStyle/>
          <a:p>
            <a:pPr lvl="0"/>
            <a:endParaRPr/>
          </a:p>
        </p:txBody>
      </p:sp>
      <p:sp>
        <p:nvSpPr>
          <p:cNvPr id="27" name="Shape 129"/>
          <p:cNvSpPr/>
          <p:nvPr/>
        </p:nvSpPr>
        <p:spPr>
          <a:xfrm>
            <a:off x="9273500" y="2516708"/>
            <a:ext cx="0" cy="150388"/>
          </a:xfrm>
          <a:prstGeom prst="line">
            <a:avLst/>
          </a:prstGeom>
          <a:ln w="12700">
            <a:solidFill>
              <a:schemeClr val="tx1">
                <a:lumMod val="50000"/>
                <a:lumOff val="50000"/>
              </a:schemeClr>
            </a:solidFill>
            <a:miter lim="400000"/>
          </a:ln>
        </p:spPr>
        <p:txBody>
          <a:bodyPr lIns="50800" tIns="50800" rIns="50800" bIns="50800" anchor="ctr"/>
          <a:lstStyle/>
          <a:p>
            <a:pPr lvl="0"/>
            <a:endParaRPr/>
          </a:p>
        </p:txBody>
      </p:sp>
      <p:sp>
        <p:nvSpPr>
          <p:cNvPr id="28" name="Text Placeholder 4"/>
          <p:cNvSpPr txBox="1"/>
          <p:nvPr/>
        </p:nvSpPr>
        <p:spPr>
          <a:xfrm>
            <a:off x="5119231" y="1722625"/>
            <a:ext cx="1871784" cy="240457"/>
          </a:xfrm>
          <a:prstGeom prst="rect">
            <a:avLst/>
          </a:prstGeom>
        </p:spPr>
        <p:txBody>
          <a:bodyPr vert="horz" lIns="0" tIns="0" rIns="0" bIns="0" rtlCol="0" anchor="ctr">
            <a:normAutofit lnSpcReduction="10000"/>
          </a:bodyPr>
          <a:lstStyle>
            <a:defPPr>
              <a:defRPr lang="zh-CN"/>
            </a:defPPr>
            <a:lvl1pPr marL="0" indent="0" algn="ctr" defTabSz="914400" rtl="0" eaLnBrk="1" latinLnBrk="0" hangingPunct="1">
              <a:buNone/>
              <a:defRPr sz="1600" kern="1200">
                <a:solidFill>
                  <a:schemeClr val="accent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solidFill>
                  <a:srgbClr val="5A9134"/>
                </a:solidFill>
              </a:rPr>
              <a:t>Add title here</a:t>
            </a:r>
          </a:p>
        </p:txBody>
      </p:sp>
      <p:sp>
        <p:nvSpPr>
          <p:cNvPr id="29" name="文本框 28"/>
          <p:cNvSpPr txBox="1"/>
          <p:nvPr/>
        </p:nvSpPr>
        <p:spPr>
          <a:xfrm>
            <a:off x="1793317" y="4367574"/>
            <a:ext cx="2130988" cy="1246495"/>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内容点击文本框即可进行编辑输入相关内容</a:t>
            </a:r>
          </a:p>
        </p:txBody>
      </p:sp>
      <p:sp>
        <p:nvSpPr>
          <p:cNvPr id="30" name="文本框 29"/>
          <p:cNvSpPr txBox="1"/>
          <p:nvPr/>
        </p:nvSpPr>
        <p:spPr>
          <a:xfrm>
            <a:off x="2178937" y="4111213"/>
            <a:ext cx="1359748"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31" name="文本框 30"/>
          <p:cNvSpPr txBox="1"/>
          <p:nvPr/>
        </p:nvSpPr>
        <p:spPr>
          <a:xfrm>
            <a:off x="4966930" y="4367574"/>
            <a:ext cx="2130988" cy="1246495"/>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内容点击文本框即可进行编辑输入相关内容</a:t>
            </a:r>
          </a:p>
        </p:txBody>
      </p:sp>
      <p:sp>
        <p:nvSpPr>
          <p:cNvPr id="32" name="文本框 31"/>
          <p:cNvSpPr txBox="1"/>
          <p:nvPr/>
        </p:nvSpPr>
        <p:spPr>
          <a:xfrm>
            <a:off x="5352550" y="4111213"/>
            <a:ext cx="1359748"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33" name="文本框 32"/>
          <p:cNvSpPr txBox="1"/>
          <p:nvPr/>
        </p:nvSpPr>
        <p:spPr>
          <a:xfrm>
            <a:off x="8278913" y="4367574"/>
            <a:ext cx="2130988" cy="1246495"/>
          </a:xfrm>
          <a:prstGeom prst="rect">
            <a:avLst/>
          </a:prstGeom>
          <a:noFill/>
        </p:spPr>
        <p:txBody>
          <a:bodyPr wrap="square" rtlCol="0">
            <a:spAutoFit/>
          </a:bodyPr>
          <a:lstStyle/>
          <a:p>
            <a:pPr algn="ctr">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内容点击文本框即可进行编辑输入相关内容</a:t>
            </a:r>
          </a:p>
        </p:txBody>
      </p:sp>
      <p:sp>
        <p:nvSpPr>
          <p:cNvPr id="34" name="文本框 33"/>
          <p:cNvSpPr txBox="1"/>
          <p:nvPr/>
        </p:nvSpPr>
        <p:spPr>
          <a:xfrm>
            <a:off x="8664533" y="4111213"/>
            <a:ext cx="1359748" cy="338554"/>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500"/>
                                        <p:tgtEl>
                                          <p:spTgt spid="1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right)">
                                      <p:cBhvr>
                                        <p:cTn id="15" dur="500"/>
                                        <p:tgtEl>
                                          <p:spTgt spid="11"/>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up)">
                                      <p:cBhvr>
                                        <p:cTn id="19" dur="500"/>
                                        <p:tgtEl>
                                          <p:spTgt spid="26"/>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500"/>
                                        <p:tgtEl>
                                          <p:spTgt spid="17"/>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up)">
                                      <p:cBhvr>
                                        <p:cTn id="31" dur="500"/>
                                        <p:tgtEl>
                                          <p:spTgt spid="27"/>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up)">
                                      <p:cBhvr>
                                        <p:cTn id="35" dur="500"/>
                                        <p:tgtEl>
                                          <p:spTgt spid="1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8">
                                            <p:txEl>
                                              <p:pRg st="0" end="0"/>
                                            </p:txEl>
                                          </p:spTgt>
                                        </p:tgtEl>
                                        <p:attrNameLst>
                                          <p:attrName>style.visibility</p:attrName>
                                        </p:attrNameLst>
                                      </p:cBhvr>
                                      <p:to>
                                        <p:strVal val="visible"/>
                                      </p:to>
                                    </p:set>
                                    <p:animEffect transition="in" filter="fade">
                                      <p:cBhvr>
                                        <p:cTn id="38" dur="500"/>
                                        <p:tgtEl>
                                          <p:spTgt spid="2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4" grpId="0" animBg="1"/>
      <p:bldP spid="15" grpId="0" animBg="1"/>
      <p:bldP spid="16" grpId="0" animBg="1"/>
      <p:bldP spid="17" grpId="0" animBg="1"/>
      <p:bldP spid="26" grpId="0" animBg="1"/>
      <p:bldP spid="27" grpId="0" animBg="1"/>
      <p:bldP spid="28" grpId="0" build="p">
        <p:tmplLst>
          <p:tmpl lvl="1">
            <p:tnLst>
              <p:par>
                <p:cTn presetID="10" presetClass="entr" presetSubtype="0" fill="hold" nodeType="withEffect">
                  <p:stCondLst>
                    <p:cond delay="0"/>
                  </p:stCondLst>
                  <p:childTnLst>
                    <p:set>
                      <p:cBhvr>
                        <p:cTn dur="1" fill="hold">
                          <p:stCondLst>
                            <p:cond delay="0"/>
                          </p:stCondLst>
                        </p:cTn>
                        <p:tgtEl>
                          <p:spTgt spid="28"/>
                        </p:tgtEl>
                        <p:attrNameLst>
                          <p:attrName>style.visibility</p:attrName>
                        </p:attrNameLst>
                      </p:cBhvr>
                      <p:to>
                        <p:strVal val="visible"/>
                      </p:to>
                    </p:set>
                    <p:animEffect transition="in" filter="fade">
                      <p:cBhvr>
                        <p:cTn dur="500"/>
                        <p:tgtEl>
                          <p:spTgt spid="28"/>
                        </p:tgtEl>
                      </p:cBhvr>
                    </p:animEffect>
                  </p:childTnLst>
                </p:cTn>
              </p:par>
            </p:tnLst>
          </p:tmpl>
        </p:tmplLst>
      </p:bldP>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 name="椭圆 11"/>
          <p:cNvSpPr/>
          <p:nvPr/>
        </p:nvSpPr>
        <p:spPr>
          <a:xfrm>
            <a:off x="820965" y="481354"/>
            <a:ext cx="717550" cy="717550"/>
          </a:xfrm>
          <a:prstGeom prst="ellipse">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50562" y="609296"/>
            <a:ext cx="658356" cy="461665"/>
          </a:xfrm>
          <a:prstGeom prst="rect">
            <a:avLst/>
          </a:prstGeom>
          <a:noFill/>
        </p:spPr>
        <p:txBody>
          <a:bodyPr wrap="square" rtlCol="0">
            <a:spAutoFit/>
          </a:bodyPr>
          <a:lstStyle/>
          <a:p>
            <a:pPr algn="ctr"/>
            <a:r>
              <a:rPr lang="en-US" altLang="zh-CN" sz="2400" b="1" dirty="0" smtClean="0">
                <a:ln w="28575">
                  <a:noFill/>
                </a:ln>
                <a:solidFill>
                  <a:schemeClr val="bg1"/>
                </a:solidFill>
                <a:latin typeface="微软雅黑" panose="020B0503020204020204" pitchFamily="34" charset="-122"/>
                <a:ea typeface="微软雅黑" panose="020B0503020204020204" pitchFamily="34" charset="-122"/>
              </a:rPr>
              <a:t>04</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734735" y="313715"/>
            <a:ext cx="4959929" cy="510845"/>
          </a:xfrm>
          <a:prstGeom prst="rect">
            <a:avLst/>
          </a:prstGeom>
          <a:noFill/>
        </p:spPr>
        <p:txBody>
          <a:bodyPr wrap="square" rtlCol="0">
            <a:spAutoFit/>
          </a:bodyPr>
          <a:lstStyle/>
          <a:p>
            <a:pPr>
              <a:lnSpc>
                <a:spcPct val="175000"/>
              </a:lnSpc>
            </a:pPr>
            <a:r>
              <a:rPr lang="zh-CN" altLang="en-US" dirty="0">
                <a:solidFill>
                  <a:srgbClr val="63855E"/>
                </a:solidFill>
                <a:latin typeface="微软雅黑" panose="020B0503020204020204" pitchFamily="34" charset="-122"/>
                <a:ea typeface="微软雅黑" panose="020B0503020204020204" pitchFamily="34" charset="-122"/>
              </a:rPr>
              <a:t>工作不足之处</a:t>
            </a:r>
            <a:endParaRPr lang="en-US" altLang="zh-CN" dirty="0">
              <a:solidFill>
                <a:srgbClr val="63855E"/>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734735" y="826527"/>
            <a:ext cx="5022106" cy="369332"/>
          </a:xfrm>
          <a:prstGeom prst="snip1Rect">
            <a:avLst>
              <a:gd name="adj" fmla="val 0"/>
            </a:avLst>
          </a:prstGeom>
          <a:noFill/>
          <a:ln w="28575">
            <a:noFill/>
          </a:ln>
        </p:spPr>
        <p:txBody>
          <a:bodyPr wrap="square" rtlCol="0">
            <a:spAutoFit/>
          </a:bodyPr>
          <a:lstStyle/>
          <a:p>
            <a:r>
              <a:rPr lang="en-US" altLang="zh-CN" dirty="0" smtClean="0">
                <a:solidFill>
                  <a:srgbClr val="63855E"/>
                </a:solidFill>
                <a:latin typeface="Arial" panose="020B0604020202020204" pitchFamily="34" charset="0"/>
                <a:cs typeface="Arial" panose="020B0604020202020204" pitchFamily="34" charset="0"/>
              </a:rPr>
              <a:t>Lack Of Work</a:t>
            </a:r>
            <a:endParaRPr lang="zh-CN" altLang="en-US" dirty="0">
              <a:solidFill>
                <a:srgbClr val="63855E"/>
              </a:solidFill>
              <a:latin typeface="Arial" panose="020B0604020202020204" pitchFamily="34" charset="0"/>
              <a:ea typeface="华文仿宋" panose="02010600040101010101" pitchFamily="2" charset="-122"/>
              <a:cs typeface="Arial" panose="020B0604020202020204" pitchFamily="34" charset="0"/>
            </a:endParaRPr>
          </a:p>
        </p:txBody>
      </p:sp>
      <p:sp>
        <p:nvSpPr>
          <p:cNvPr id="8" name="矩形 7"/>
          <p:cNvSpPr/>
          <p:nvPr/>
        </p:nvSpPr>
        <p:spPr>
          <a:xfrm flipV="1">
            <a:off x="128" y="1"/>
            <a:ext cx="12191744" cy="95504"/>
          </a:xfrm>
          <a:prstGeom prst="rect">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9" name="矩形 8"/>
          <p:cNvSpPr/>
          <p:nvPr/>
        </p:nvSpPr>
        <p:spPr>
          <a:xfrm flipV="1">
            <a:off x="128" y="6768148"/>
            <a:ext cx="12191744" cy="95504"/>
          </a:xfrm>
          <a:prstGeom prst="rect">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aphicFrame>
        <p:nvGraphicFramePr>
          <p:cNvPr id="10" name="Chart 2"/>
          <p:cNvGraphicFramePr/>
          <p:nvPr/>
        </p:nvGraphicFramePr>
        <p:xfrm>
          <a:off x="1105808" y="2164608"/>
          <a:ext cx="2651742" cy="2082990"/>
        </p:xfrm>
        <a:graphic>
          <a:graphicData uri="http://schemas.openxmlformats.org/drawingml/2006/chart">
            <c:chart xmlns:c="http://schemas.openxmlformats.org/drawingml/2006/chart" xmlns:r="http://schemas.openxmlformats.org/officeDocument/2006/relationships" r:id="rId2"/>
          </a:graphicData>
        </a:graphic>
      </p:graphicFrame>
      <p:sp>
        <p:nvSpPr>
          <p:cNvPr id="11" name="Content Placeholder 2"/>
          <p:cNvSpPr txBox="1"/>
          <p:nvPr/>
        </p:nvSpPr>
        <p:spPr>
          <a:xfrm>
            <a:off x="1899502" y="2938186"/>
            <a:ext cx="1066183" cy="39684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n-US" sz="3200" dirty="0">
                <a:solidFill>
                  <a:schemeClr val="tx1">
                    <a:lumMod val="75000"/>
                    <a:lumOff val="25000"/>
                  </a:schemeClr>
                </a:solidFill>
                <a:latin typeface="Source Sans Pro Black" pitchFamily="34" charset="0"/>
              </a:rPr>
              <a:t>73%</a:t>
            </a:r>
          </a:p>
        </p:txBody>
      </p:sp>
      <p:graphicFrame>
        <p:nvGraphicFramePr>
          <p:cNvPr id="14" name="Chart 39"/>
          <p:cNvGraphicFramePr/>
          <p:nvPr/>
        </p:nvGraphicFramePr>
        <p:xfrm>
          <a:off x="3539924" y="2164608"/>
          <a:ext cx="2651742" cy="2082990"/>
        </p:xfrm>
        <a:graphic>
          <a:graphicData uri="http://schemas.openxmlformats.org/drawingml/2006/chart">
            <c:chart xmlns:c="http://schemas.openxmlformats.org/drawingml/2006/chart" xmlns:r="http://schemas.openxmlformats.org/officeDocument/2006/relationships" r:id="rId3"/>
          </a:graphicData>
        </a:graphic>
      </p:graphicFrame>
      <p:sp>
        <p:nvSpPr>
          <p:cNvPr id="15" name="Content Placeholder 2"/>
          <p:cNvSpPr txBox="1"/>
          <p:nvPr/>
        </p:nvSpPr>
        <p:spPr>
          <a:xfrm>
            <a:off x="4337276" y="2938186"/>
            <a:ext cx="1066183" cy="39684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n-US" sz="3200" dirty="0">
                <a:solidFill>
                  <a:schemeClr val="tx1">
                    <a:lumMod val="75000"/>
                    <a:lumOff val="25000"/>
                  </a:schemeClr>
                </a:solidFill>
                <a:latin typeface="Source Sans Pro Black" pitchFamily="34" charset="0"/>
              </a:rPr>
              <a:t>87%</a:t>
            </a:r>
          </a:p>
        </p:txBody>
      </p:sp>
      <p:graphicFrame>
        <p:nvGraphicFramePr>
          <p:cNvPr id="16" name="Chart 47"/>
          <p:cNvGraphicFramePr/>
          <p:nvPr/>
        </p:nvGraphicFramePr>
        <p:xfrm>
          <a:off x="5972212" y="2164608"/>
          <a:ext cx="2651742" cy="2082990"/>
        </p:xfrm>
        <a:graphic>
          <a:graphicData uri="http://schemas.openxmlformats.org/drawingml/2006/chart">
            <c:chart xmlns:c="http://schemas.openxmlformats.org/drawingml/2006/chart" xmlns:r="http://schemas.openxmlformats.org/officeDocument/2006/relationships" r:id="rId4"/>
          </a:graphicData>
        </a:graphic>
      </p:graphicFrame>
      <p:sp>
        <p:nvSpPr>
          <p:cNvPr id="17" name="Content Placeholder 2"/>
          <p:cNvSpPr txBox="1"/>
          <p:nvPr/>
        </p:nvSpPr>
        <p:spPr>
          <a:xfrm>
            <a:off x="6775050" y="2938186"/>
            <a:ext cx="1064354" cy="39684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n-US" sz="3200" dirty="0">
                <a:solidFill>
                  <a:schemeClr val="tx1">
                    <a:lumMod val="75000"/>
                    <a:lumOff val="25000"/>
                  </a:schemeClr>
                </a:solidFill>
                <a:latin typeface="Source Sans Pro Black" pitchFamily="34" charset="0"/>
              </a:rPr>
              <a:t>35%</a:t>
            </a:r>
          </a:p>
        </p:txBody>
      </p:sp>
      <p:graphicFrame>
        <p:nvGraphicFramePr>
          <p:cNvPr id="18" name="Chart 51"/>
          <p:cNvGraphicFramePr/>
          <p:nvPr/>
        </p:nvGraphicFramePr>
        <p:xfrm>
          <a:off x="8406329" y="2164608"/>
          <a:ext cx="2651742" cy="2082990"/>
        </p:xfrm>
        <a:graphic>
          <a:graphicData uri="http://schemas.openxmlformats.org/drawingml/2006/chart">
            <c:chart xmlns:c="http://schemas.openxmlformats.org/drawingml/2006/chart" xmlns:r="http://schemas.openxmlformats.org/officeDocument/2006/relationships" r:id="rId5"/>
          </a:graphicData>
        </a:graphic>
      </p:graphicFrame>
      <p:sp>
        <p:nvSpPr>
          <p:cNvPr id="19" name="Content Placeholder 2"/>
          <p:cNvSpPr txBox="1"/>
          <p:nvPr/>
        </p:nvSpPr>
        <p:spPr>
          <a:xfrm>
            <a:off x="9207337" y="2938186"/>
            <a:ext cx="1066183" cy="396846"/>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defRPr/>
            </a:pPr>
            <a:r>
              <a:rPr lang="en-US" sz="3200" dirty="0">
                <a:solidFill>
                  <a:schemeClr val="tx1">
                    <a:lumMod val="75000"/>
                    <a:lumOff val="25000"/>
                  </a:schemeClr>
                </a:solidFill>
                <a:latin typeface="Source Sans Pro Black" pitchFamily="34" charset="0"/>
              </a:rPr>
              <a:t>35%</a:t>
            </a:r>
          </a:p>
        </p:txBody>
      </p:sp>
      <p:cxnSp>
        <p:nvCxnSpPr>
          <p:cNvPr id="20" name="Straight Connector 53"/>
          <p:cNvCxnSpPr/>
          <p:nvPr/>
        </p:nvCxnSpPr>
        <p:spPr>
          <a:xfrm>
            <a:off x="3638678" y="2239589"/>
            <a:ext cx="0" cy="3313763"/>
          </a:xfrm>
          <a:prstGeom prst="line">
            <a:avLst/>
          </a:prstGeom>
          <a:ln>
            <a:solidFill>
              <a:srgbClr val="63855E"/>
            </a:solidFill>
            <a:prstDash val="sysDot"/>
          </a:ln>
        </p:spPr>
        <p:style>
          <a:lnRef idx="1">
            <a:schemeClr val="accent1"/>
          </a:lnRef>
          <a:fillRef idx="0">
            <a:schemeClr val="accent1"/>
          </a:fillRef>
          <a:effectRef idx="0">
            <a:schemeClr val="accent1"/>
          </a:effectRef>
          <a:fontRef idx="minor">
            <a:schemeClr val="tx1"/>
          </a:fontRef>
        </p:style>
      </p:cxnSp>
      <p:cxnSp>
        <p:nvCxnSpPr>
          <p:cNvPr id="21" name="Straight Connector 54"/>
          <p:cNvCxnSpPr/>
          <p:nvPr/>
        </p:nvCxnSpPr>
        <p:spPr>
          <a:xfrm>
            <a:off x="6072795" y="2239589"/>
            <a:ext cx="0" cy="3313763"/>
          </a:xfrm>
          <a:prstGeom prst="line">
            <a:avLst/>
          </a:prstGeom>
          <a:ln>
            <a:solidFill>
              <a:srgbClr val="63855E"/>
            </a:solidFill>
            <a:prstDash val="sysDot"/>
          </a:ln>
        </p:spPr>
        <p:style>
          <a:lnRef idx="1">
            <a:schemeClr val="accent1"/>
          </a:lnRef>
          <a:fillRef idx="0">
            <a:schemeClr val="accent1"/>
          </a:fillRef>
          <a:effectRef idx="0">
            <a:schemeClr val="accent1"/>
          </a:effectRef>
          <a:fontRef idx="minor">
            <a:schemeClr val="tx1"/>
          </a:fontRef>
        </p:style>
      </p:cxnSp>
      <p:cxnSp>
        <p:nvCxnSpPr>
          <p:cNvPr id="22" name="Straight Connector 55"/>
          <p:cNvCxnSpPr/>
          <p:nvPr/>
        </p:nvCxnSpPr>
        <p:spPr>
          <a:xfrm>
            <a:off x="8506911" y="2239589"/>
            <a:ext cx="0" cy="3313763"/>
          </a:xfrm>
          <a:prstGeom prst="line">
            <a:avLst/>
          </a:prstGeom>
          <a:ln>
            <a:solidFill>
              <a:srgbClr val="63855E"/>
            </a:solidFill>
            <a:prstDash val="sysDot"/>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379995" y="4561194"/>
            <a:ext cx="2065774" cy="1477328"/>
          </a:xfrm>
          <a:prstGeom prst="rect">
            <a:avLst/>
          </a:prstGeom>
          <a:noFill/>
        </p:spPr>
        <p:txBody>
          <a:bodyPr wrap="square" rtlCol="0">
            <a:spAutoFit/>
          </a:bodyPr>
          <a:lstStyle/>
          <a:p>
            <a:pPr algn="ct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内容点击文本框即可进行编辑输入相关内容</a:t>
            </a:r>
          </a:p>
          <a:p>
            <a:pPr algn="ctr">
              <a:lnSpc>
                <a:spcPct val="125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702679" y="4230409"/>
            <a:ext cx="1435335" cy="338554"/>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768453" y="4561194"/>
            <a:ext cx="2065774" cy="1477328"/>
          </a:xfrm>
          <a:prstGeom prst="rect">
            <a:avLst/>
          </a:prstGeom>
          <a:noFill/>
        </p:spPr>
        <p:txBody>
          <a:bodyPr wrap="square" rtlCol="0">
            <a:spAutoFit/>
          </a:bodyPr>
          <a:lstStyle/>
          <a:p>
            <a:pPr algn="ct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内容点击文本框即可进行编辑输入相关内容</a:t>
            </a:r>
          </a:p>
          <a:p>
            <a:pPr algn="ctr">
              <a:lnSpc>
                <a:spcPct val="125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4091137" y="4230409"/>
            <a:ext cx="1435335" cy="338554"/>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6203509" y="4561194"/>
            <a:ext cx="2065774" cy="1477328"/>
          </a:xfrm>
          <a:prstGeom prst="rect">
            <a:avLst/>
          </a:prstGeom>
          <a:noFill/>
        </p:spPr>
        <p:txBody>
          <a:bodyPr wrap="square" rtlCol="0">
            <a:spAutoFit/>
          </a:bodyPr>
          <a:lstStyle/>
          <a:p>
            <a:pPr algn="ct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内容点击文本框即可进行编辑输入相关内容</a:t>
            </a:r>
          </a:p>
          <a:p>
            <a:pPr algn="ctr">
              <a:lnSpc>
                <a:spcPct val="125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6526193" y="4230409"/>
            <a:ext cx="1435335" cy="338554"/>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8744540" y="4561194"/>
            <a:ext cx="2065774" cy="1477328"/>
          </a:xfrm>
          <a:prstGeom prst="rect">
            <a:avLst/>
          </a:prstGeom>
          <a:noFill/>
        </p:spPr>
        <p:txBody>
          <a:bodyPr wrap="square" rtlCol="0">
            <a:spAutoFit/>
          </a:bodyPr>
          <a:lstStyle/>
          <a:p>
            <a:pPr algn="ct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内容点击文本框即可进行编辑输入相关内容</a:t>
            </a:r>
          </a:p>
          <a:p>
            <a:pPr algn="ctr">
              <a:lnSpc>
                <a:spcPct val="125000"/>
              </a:lnSpc>
            </a:pP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9067224" y="4230409"/>
            <a:ext cx="1435335" cy="338554"/>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2667000" y="-2667000"/>
            <a:ext cx="6858000" cy="12192000"/>
          </a:xfrm>
          <a:prstGeom prst="rect">
            <a:avLst/>
          </a:prstGeom>
        </p:spPr>
      </p:pic>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19521" t="25185" r="31586" b="44128"/>
          <a:stretch>
            <a:fillRect/>
          </a:stretch>
        </p:blipFill>
        <p:spPr>
          <a:xfrm>
            <a:off x="-348343" y="-319315"/>
            <a:ext cx="2235200" cy="2104571"/>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54762" t="73862" r="23966" b="13651"/>
          <a:stretch>
            <a:fillRect/>
          </a:stretch>
        </p:blipFill>
        <p:spPr>
          <a:xfrm rot="1541414">
            <a:off x="-81058" y="5660572"/>
            <a:ext cx="3181086" cy="2801256"/>
          </a:xfrm>
          <a:prstGeom prst="rect">
            <a:avLst/>
          </a:prstGeom>
        </p:spPr>
      </p:pic>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l="19521" t="25185" r="31586" b="44128"/>
          <a:stretch>
            <a:fillRect/>
          </a:stretch>
        </p:blipFill>
        <p:spPr>
          <a:xfrm flipH="1">
            <a:off x="10305142" y="-319316"/>
            <a:ext cx="2235200" cy="2104571"/>
          </a:xfrm>
          <a:prstGeom prst="rect">
            <a:avLst/>
          </a:prstGeom>
        </p:spPr>
      </p:pic>
      <p:sp>
        <p:nvSpPr>
          <p:cNvPr id="9" name="文本框 8"/>
          <p:cNvSpPr txBox="1"/>
          <p:nvPr/>
        </p:nvSpPr>
        <p:spPr>
          <a:xfrm>
            <a:off x="4987295" y="2063852"/>
            <a:ext cx="2161146" cy="1446550"/>
          </a:xfrm>
          <a:prstGeom prst="rect">
            <a:avLst/>
          </a:prstGeom>
          <a:noFill/>
        </p:spPr>
        <p:txBody>
          <a:bodyPr wrap="square" rtlCol="0">
            <a:spAutoFit/>
          </a:bodyPr>
          <a:lstStyle/>
          <a:p>
            <a:pPr algn="ctr"/>
            <a:r>
              <a:rPr lang="en-US" altLang="zh-CN" sz="8800" b="1" dirty="0" smtClean="0">
                <a:solidFill>
                  <a:srgbClr val="63855E"/>
                </a:solidFill>
                <a:latin typeface="Road Rage" pitchFamily="50" charset="0"/>
                <a:ea typeface="华文仿宋" panose="02010600040101010101" pitchFamily="2" charset="-122"/>
              </a:rPr>
              <a:t>o5</a:t>
            </a:r>
            <a:endParaRPr lang="zh-CN" altLang="en-US" sz="8800" b="1" dirty="0">
              <a:solidFill>
                <a:srgbClr val="63855E"/>
              </a:solidFill>
              <a:latin typeface="Road Rage" pitchFamily="50" charset="0"/>
              <a:ea typeface="华文仿宋" panose="02010600040101010101" pitchFamily="2" charset="-122"/>
            </a:endParaRPr>
          </a:p>
        </p:txBody>
      </p:sp>
      <p:sp>
        <p:nvSpPr>
          <p:cNvPr id="10" name="文本框 9"/>
          <p:cNvSpPr txBox="1"/>
          <p:nvPr/>
        </p:nvSpPr>
        <p:spPr>
          <a:xfrm>
            <a:off x="3612473" y="3352686"/>
            <a:ext cx="4959929" cy="650306"/>
          </a:xfrm>
          <a:prstGeom prst="rect">
            <a:avLst/>
          </a:prstGeom>
          <a:noFill/>
        </p:spPr>
        <p:txBody>
          <a:bodyPr wrap="square" rtlCol="0">
            <a:spAutoFit/>
          </a:bodyPr>
          <a:lstStyle/>
          <a:p>
            <a:pPr algn="ctr">
              <a:lnSpc>
                <a:spcPct val="175000"/>
              </a:lnSpc>
            </a:pPr>
            <a:r>
              <a:rPr lang="zh-CN" altLang="en-US" sz="2400" dirty="0">
                <a:solidFill>
                  <a:srgbClr val="63855E"/>
                </a:solidFill>
                <a:latin typeface="微软雅黑" panose="020B0503020204020204" pitchFamily="34" charset="-122"/>
                <a:ea typeface="微软雅黑" panose="020B0503020204020204" pitchFamily="34" charset="-122"/>
              </a:rPr>
              <a:t>后续工作计划</a:t>
            </a:r>
            <a:endParaRPr lang="en-US" altLang="zh-CN" sz="2400" dirty="0">
              <a:solidFill>
                <a:srgbClr val="63855E"/>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3581384" y="3998194"/>
            <a:ext cx="5022106" cy="338554"/>
          </a:xfrm>
          <a:prstGeom prst="snip1Rect">
            <a:avLst>
              <a:gd name="adj" fmla="val 0"/>
            </a:avLst>
          </a:prstGeom>
          <a:noFill/>
          <a:ln w="28575">
            <a:noFill/>
          </a:ln>
        </p:spPr>
        <p:txBody>
          <a:bodyPr wrap="square" rtlCol="0">
            <a:spAutoFit/>
          </a:bodyPr>
          <a:lstStyle/>
          <a:p>
            <a:pPr algn="ctr"/>
            <a:r>
              <a:rPr lang="en-US" altLang="zh-CN" sz="1600" dirty="0" smtClean="0">
                <a:solidFill>
                  <a:srgbClr val="63855E"/>
                </a:solidFill>
                <a:latin typeface="Arial" panose="020B0604020202020204" pitchFamily="34" charset="0"/>
                <a:cs typeface="Arial" panose="020B0604020202020204" pitchFamily="34" charset="0"/>
              </a:rPr>
              <a:t>FOLLOW-UP WORK PLAN</a:t>
            </a:r>
            <a:endParaRPr lang="zh-CN" altLang="en-US" sz="1600" dirty="0">
              <a:solidFill>
                <a:srgbClr val="63855E"/>
              </a:solidFill>
              <a:latin typeface="Arial" panose="020B0604020202020204" pitchFamily="34" charset="0"/>
              <a:ea typeface="华文仿宋" panose="02010600040101010101"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 name="椭圆 11"/>
          <p:cNvSpPr/>
          <p:nvPr/>
        </p:nvSpPr>
        <p:spPr>
          <a:xfrm>
            <a:off x="820965" y="481354"/>
            <a:ext cx="717550" cy="717550"/>
          </a:xfrm>
          <a:prstGeom prst="ellipse">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50562" y="609296"/>
            <a:ext cx="658356" cy="461665"/>
          </a:xfrm>
          <a:prstGeom prst="rect">
            <a:avLst/>
          </a:prstGeom>
          <a:noFill/>
        </p:spPr>
        <p:txBody>
          <a:bodyPr wrap="square" rtlCol="0">
            <a:spAutoFit/>
          </a:bodyPr>
          <a:lstStyle/>
          <a:p>
            <a:pPr algn="ctr"/>
            <a:r>
              <a:rPr lang="en-US" altLang="zh-CN" sz="2400" b="1" dirty="0" smtClean="0">
                <a:ln w="28575">
                  <a:noFill/>
                </a:ln>
                <a:solidFill>
                  <a:schemeClr val="bg1"/>
                </a:solidFill>
                <a:latin typeface="微软雅黑" panose="020B0503020204020204" pitchFamily="34" charset="-122"/>
                <a:ea typeface="微软雅黑" panose="020B0503020204020204" pitchFamily="34" charset="-122"/>
              </a:rPr>
              <a:t>05</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1771504" y="288123"/>
            <a:ext cx="1569660" cy="510845"/>
          </a:xfrm>
          <a:prstGeom prst="rect">
            <a:avLst/>
          </a:prstGeom>
        </p:spPr>
        <p:txBody>
          <a:bodyPr wrap="none">
            <a:spAutoFit/>
          </a:bodyPr>
          <a:lstStyle/>
          <a:p>
            <a:pPr>
              <a:lnSpc>
                <a:spcPct val="175000"/>
              </a:lnSpc>
            </a:pPr>
            <a:r>
              <a:rPr lang="zh-CN" altLang="en-US" dirty="0">
                <a:solidFill>
                  <a:srgbClr val="63855E"/>
                </a:solidFill>
                <a:latin typeface="微软雅黑" panose="020B0503020204020204" pitchFamily="34" charset="-122"/>
                <a:ea typeface="微软雅黑" panose="020B0503020204020204" pitchFamily="34" charset="-122"/>
              </a:rPr>
              <a:t>后续工作计划</a:t>
            </a:r>
            <a:endParaRPr lang="en-US" altLang="zh-CN" dirty="0">
              <a:solidFill>
                <a:srgbClr val="63855E"/>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771504" y="828081"/>
            <a:ext cx="5022106" cy="369332"/>
          </a:xfrm>
          <a:prstGeom prst="snip1Rect">
            <a:avLst>
              <a:gd name="adj" fmla="val 0"/>
            </a:avLst>
          </a:prstGeom>
          <a:noFill/>
          <a:ln w="28575">
            <a:noFill/>
          </a:ln>
        </p:spPr>
        <p:txBody>
          <a:bodyPr wrap="square" rtlCol="0">
            <a:spAutoFit/>
          </a:bodyPr>
          <a:lstStyle/>
          <a:p>
            <a:r>
              <a:rPr lang="en-US" altLang="zh-CN" dirty="0" smtClean="0">
                <a:solidFill>
                  <a:srgbClr val="63855E"/>
                </a:solidFill>
                <a:latin typeface="Arial" panose="020B0604020202020204" pitchFamily="34" charset="0"/>
                <a:cs typeface="Arial" panose="020B0604020202020204" pitchFamily="34" charset="0"/>
              </a:rPr>
              <a:t>Follow-up Work Plan</a:t>
            </a:r>
            <a:endParaRPr lang="zh-CN" altLang="en-US" dirty="0">
              <a:solidFill>
                <a:srgbClr val="63855E"/>
              </a:solidFill>
              <a:latin typeface="Arial" panose="020B0604020202020204" pitchFamily="34" charset="0"/>
              <a:ea typeface="华文仿宋" panose="02010600040101010101" pitchFamily="2" charset="-122"/>
              <a:cs typeface="Arial" panose="020B0604020202020204" pitchFamily="34" charset="0"/>
            </a:endParaRPr>
          </a:p>
        </p:txBody>
      </p:sp>
      <p:sp>
        <p:nvSpPr>
          <p:cNvPr id="6" name="矩形 5"/>
          <p:cNvSpPr/>
          <p:nvPr/>
        </p:nvSpPr>
        <p:spPr>
          <a:xfrm flipV="1">
            <a:off x="128" y="1"/>
            <a:ext cx="12191744" cy="95504"/>
          </a:xfrm>
          <a:prstGeom prst="rect">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7" name="矩形 6"/>
          <p:cNvSpPr/>
          <p:nvPr/>
        </p:nvSpPr>
        <p:spPr>
          <a:xfrm flipV="1">
            <a:off x="128" y="6768148"/>
            <a:ext cx="12191744" cy="95504"/>
          </a:xfrm>
          <a:prstGeom prst="rect">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10" name="Freeform 7"/>
          <p:cNvSpPr/>
          <p:nvPr/>
        </p:nvSpPr>
        <p:spPr bwMode="auto">
          <a:xfrm>
            <a:off x="2170563" y="2432282"/>
            <a:ext cx="3223116" cy="3968519"/>
          </a:xfrm>
          <a:custGeom>
            <a:avLst/>
            <a:gdLst>
              <a:gd name="T0" fmla="*/ 401 w 1218"/>
              <a:gd name="T1" fmla="*/ 1586 h 1586"/>
              <a:gd name="T2" fmla="*/ 665 w 1218"/>
              <a:gd name="T3" fmla="*/ 1586 h 1586"/>
              <a:gd name="T4" fmla="*/ 647 w 1218"/>
              <a:gd name="T5" fmla="*/ 1268 h 1586"/>
              <a:gd name="T6" fmla="*/ 765 w 1218"/>
              <a:gd name="T7" fmla="*/ 746 h 1586"/>
              <a:gd name="T8" fmla="*/ 1178 w 1218"/>
              <a:gd name="T9" fmla="*/ 746 h 1586"/>
              <a:gd name="T10" fmla="*/ 775 w 1218"/>
              <a:gd name="T11" fmla="*/ 674 h 1586"/>
              <a:gd name="T12" fmla="*/ 1218 w 1218"/>
              <a:gd name="T13" fmla="*/ 459 h 1586"/>
              <a:gd name="T14" fmla="*/ 945 w 1218"/>
              <a:gd name="T15" fmla="*/ 448 h 1586"/>
              <a:gd name="T16" fmla="*/ 952 w 1218"/>
              <a:gd name="T17" fmla="*/ 198 h 1586"/>
              <a:gd name="T18" fmla="*/ 821 w 1218"/>
              <a:gd name="T19" fmla="*/ 523 h 1586"/>
              <a:gd name="T20" fmla="*/ 632 w 1218"/>
              <a:gd name="T21" fmla="*/ 746 h 1586"/>
              <a:gd name="T22" fmla="*/ 821 w 1218"/>
              <a:gd name="T23" fmla="*/ 208 h 1586"/>
              <a:gd name="T24" fmla="*/ 608 w 1218"/>
              <a:gd name="T25" fmla="*/ 360 h 1586"/>
              <a:gd name="T26" fmla="*/ 313 w 1218"/>
              <a:gd name="T27" fmla="*/ 26 h 1586"/>
              <a:gd name="T28" fmla="*/ 541 w 1218"/>
              <a:gd name="T29" fmla="*/ 318 h 1586"/>
              <a:gd name="T30" fmla="*/ 321 w 1218"/>
              <a:gd name="T31" fmla="*/ 217 h 1586"/>
              <a:gd name="T32" fmla="*/ 113 w 1218"/>
              <a:gd name="T33" fmla="*/ 107 h 1586"/>
              <a:gd name="T34" fmla="*/ 321 w 1218"/>
              <a:gd name="T35" fmla="*/ 240 h 1586"/>
              <a:gd name="T36" fmla="*/ 557 w 1218"/>
              <a:gd name="T37" fmla="*/ 448 h 1586"/>
              <a:gd name="T38" fmla="*/ 577 w 1218"/>
              <a:gd name="T39" fmla="*/ 904 h 1586"/>
              <a:gd name="T40" fmla="*/ 377 w 1218"/>
              <a:gd name="T41" fmla="*/ 693 h 1586"/>
              <a:gd name="T42" fmla="*/ 299 w 1218"/>
              <a:gd name="T43" fmla="*/ 407 h 1586"/>
              <a:gd name="T44" fmla="*/ 275 w 1218"/>
              <a:gd name="T45" fmla="*/ 648 h 1586"/>
              <a:gd name="T46" fmla="*/ 0 w 1218"/>
              <a:gd name="T47" fmla="*/ 662 h 1586"/>
              <a:gd name="T48" fmla="*/ 321 w 1218"/>
              <a:gd name="T49" fmla="*/ 710 h 1586"/>
              <a:gd name="T50" fmla="*/ 513 w 1218"/>
              <a:gd name="T51" fmla="*/ 980 h 1586"/>
              <a:gd name="T52" fmla="*/ 125 w 1218"/>
              <a:gd name="T53" fmla="*/ 1038 h 1586"/>
              <a:gd name="T54" fmla="*/ 501 w 1218"/>
              <a:gd name="T55" fmla="*/ 1050 h 1586"/>
              <a:gd name="T56" fmla="*/ 401 w 1218"/>
              <a:gd name="T57" fmla="*/ 1586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18" h="1586">
                <a:moveTo>
                  <a:pt x="401" y="1586"/>
                </a:moveTo>
                <a:cubicBezTo>
                  <a:pt x="665" y="1586"/>
                  <a:pt x="665" y="1586"/>
                  <a:pt x="665" y="1586"/>
                </a:cubicBezTo>
                <a:cubicBezTo>
                  <a:pt x="665" y="1586"/>
                  <a:pt x="659" y="1456"/>
                  <a:pt x="647" y="1268"/>
                </a:cubicBezTo>
                <a:cubicBezTo>
                  <a:pt x="635" y="1080"/>
                  <a:pt x="629" y="840"/>
                  <a:pt x="765" y="746"/>
                </a:cubicBezTo>
                <a:cubicBezTo>
                  <a:pt x="901" y="652"/>
                  <a:pt x="1096" y="648"/>
                  <a:pt x="1178" y="746"/>
                </a:cubicBezTo>
                <a:cubicBezTo>
                  <a:pt x="1178" y="746"/>
                  <a:pt x="1017" y="568"/>
                  <a:pt x="775" y="674"/>
                </a:cubicBezTo>
                <a:cubicBezTo>
                  <a:pt x="775" y="674"/>
                  <a:pt x="912" y="370"/>
                  <a:pt x="1218" y="459"/>
                </a:cubicBezTo>
                <a:cubicBezTo>
                  <a:pt x="1218" y="459"/>
                  <a:pt x="1081" y="404"/>
                  <a:pt x="945" y="448"/>
                </a:cubicBezTo>
                <a:cubicBezTo>
                  <a:pt x="945" y="448"/>
                  <a:pt x="1022" y="359"/>
                  <a:pt x="952" y="198"/>
                </a:cubicBezTo>
                <a:cubicBezTo>
                  <a:pt x="952" y="198"/>
                  <a:pt x="1027" y="402"/>
                  <a:pt x="821" y="523"/>
                </a:cubicBezTo>
                <a:cubicBezTo>
                  <a:pt x="714" y="586"/>
                  <a:pt x="632" y="746"/>
                  <a:pt x="632" y="746"/>
                </a:cubicBezTo>
                <a:cubicBezTo>
                  <a:pt x="632" y="746"/>
                  <a:pt x="551" y="236"/>
                  <a:pt x="821" y="208"/>
                </a:cubicBezTo>
                <a:cubicBezTo>
                  <a:pt x="821" y="208"/>
                  <a:pt x="668" y="205"/>
                  <a:pt x="608" y="360"/>
                </a:cubicBezTo>
                <a:cubicBezTo>
                  <a:pt x="608" y="360"/>
                  <a:pt x="557" y="0"/>
                  <a:pt x="313" y="26"/>
                </a:cubicBezTo>
                <a:cubicBezTo>
                  <a:pt x="313" y="26"/>
                  <a:pt x="521" y="8"/>
                  <a:pt x="541" y="318"/>
                </a:cubicBezTo>
                <a:cubicBezTo>
                  <a:pt x="541" y="318"/>
                  <a:pt x="482" y="198"/>
                  <a:pt x="321" y="217"/>
                </a:cubicBezTo>
                <a:cubicBezTo>
                  <a:pt x="161" y="236"/>
                  <a:pt x="113" y="107"/>
                  <a:pt x="113" y="107"/>
                </a:cubicBezTo>
                <a:cubicBezTo>
                  <a:pt x="113" y="107"/>
                  <a:pt x="154" y="229"/>
                  <a:pt x="321" y="240"/>
                </a:cubicBezTo>
                <a:cubicBezTo>
                  <a:pt x="489" y="252"/>
                  <a:pt x="555" y="378"/>
                  <a:pt x="557" y="448"/>
                </a:cubicBezTo>
                <a:cubicBezTo>
                  <a:pt x="559" y="518"/>
                  <a:pt x="577" y="904"/>
                  <a:pt x="577" y="904"/>
                </a:cubicBezTo>
                <a:cubicBezTo>
                  <a:pt x="577" y="904"/>
                  <a:pt x="485" y="767"/>
                  <a:pt x="377" y="693"/>
                </a:cubicBezTo>
                <a:cubicBezTo>
                  <a:pt x="269" y="618"/>
                  <a:pt x="229" y="510"/>
                  <a:pt x="299" y="407"/>
                </a:cubicBezTo>
                <a:cubicBezTo>
                  <a:pt x="299" y="407"/>
                  <a:pt x="213" y="494"/>
                  <a:pt x="275" y="648"/>
                </a:cubicBezTo>
                <a:cubicBezTo>
                  <a:pt x="275" y="648"/>
                  <a:pt x="135" y="592"/>
                  <a:pt x="0" y="662"/>
                </a:cubicBezTo>
                <a:cubicBezTo>
                  <a:pt x="0" y="662"/>
                  <a:pt x="192" y="586"/>
                  <a:pt x="321" y="710"/>
                </a:cubicBezTo>
                <a:cubicBezTo>
                  <a:pt x="451" y="834"/>
                  <a:pt x="513" y="980"/>
                  <a:pt x="513" y="980"/>
                </a:cubicBezTo>
                <a:cubicBezTo>
                  <a:pt x="513" y="980"/>
                  <a:pt x="297" y="886"/>
                  <a:pt x="125" y="1038"/>
                </a:cubicBezTo>
                <a:cubicBezTo>
                  <a:pt x="125" y="1038"/>
                  <a:pt x="431" y="886"/>
                  <a:pt x="501" y="1050"/>
                </a:cubicBezTo>
                <a:cubicBezTo>
                  <a:pt x="571" y="1214"/>
                  <a:pt x="551" y="1440"/>
                  <a:pt x="401" y="1586"/>
                </a:cubicBezTo>
                <a:close/>
              </a:path>
            </a:pathLst>
          </a:custGeom>
          <a:solidFill>
            <a:srgbClr val="23612F"/>
          </a:solidFill>
          <a:ln>
            <a:noFill/>
          </a:ln>
        </p:spPr>
        <p:txBody>
          <a:bodyPr/>
          <a:lstStyle/>
          <a:p>
            <a:pPr eaLnBrk="1" fontAlgn="auto" hangingPunct="1">
              <a:spcBef>
                <a:spcPts val="0"/>
              </a:spcBef>
              <a:spcAft>
                <a:spcPts val="0"/>
              </a:spcAft>
              <a:defRPr/>
            </a:pPr>
            <a:endParaRPr lang="en-US" dirty="0">
              <a:latin typeface="+mn-lt"/>
            </a:endParaRPr>
          </a:p>
        </p:txBody>
      </p:sp>
      <p:sp>
        <p:nvSpPr>
          <p:cNvPr id="11" name="Cloud 89"/>
          <p:cNvSpPr/>
          <p:nvPr/>
        </p:nvSpPr>
        <p:spPr bwMode="auto">
          <a:xfrm>
            <a:off x="1917127" y="2655903"/>
            <a:ext cx="1152391" cy="818450"/>
          </a:xfrm>
          <a:prstGeom prst="cloud">
            <a:avLst/>
          </a:prstGeom>
          <a:solidFill>
            <a:srgbClr val="23612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14" name="Shape 2431"/>
          <p:cNvSpPr/>
          <p:nvPr/>
        </p:nvSpPr>
        <p:spPr>
          <a:xfrm>
            <a:off x="2306542" y="2935508"/>
            <a:ext cx="307998" cy="273783"/>
          </a:xfrm>
          <a:custGeom>
            <a:avLst/>
            <a:gdLst/>
            <a:ahLst/>
            <a:cxnLst>
              <a:cxn ang="0">
                <a:pos x="wd2" y="hd2"/>
              </a:cxn>
              <a:cxn ang="5400000">
                <a:pos x="wd2" y="hd2"/>
              </a:cxn>
              <a:cxn ang="10800000">
                <a:pos x="wd2" y="hd2"/>
              </a:cxn>
              <a:cxn ang="16200000">
                <a:pos x="wd2" y="hd2"/>
              </a:cxn>
            </a:cxnLst>
            <a:rect l="0" t="0" r="r" b="b"/>
            <a:pathLst>
              <a:path w="20554" h="18517" extrusionOk="0">
                <a:moveTo>
                  <a:pt x="20452" y="4444"/>
                </a:moveTo>
                <a:cubicBezTo>
                  <a:pt x="19302" y="11125"/>
                  <a:pt x="12887" y="16782"/>
                  <a:pt x="10956" y="18073"/>
                </a:cubicBezTo>
                <a:cubicBezTo>
                  <a:pt x="9026" y="19366"/>
                  <a:pt x="7266" y="17557"/>
                  <a:pt x="6626" y="16189"/>
                </a:cubicBezTo>
                <a:cubicBezTo>
                  <a:pt x="5895" y="14628"/>
                  <a:pt x="3704" y="6169"/>
                  <a:pt x="3131" y="5470"/>
                </a:cubicBezTo>
                <a:cubicBezTo>
                  <a:pt x="2556" y="4767"/>
                  <a:pt x="835" y="6169"/>
                  <a:pt x="835" y="6169"/>
                </a:cubicBezTo>
                <a:lnTo>
                  <a:pt x="0" y="5040"/>
                </a:lnTo>
                <a:cubicBezTo>
                  <a:pt x="0" y="5040"/>
                  <a:pt x="3495" y="729"/>
                  <a:pt x="6156" y="191"/>
                </a:cubicBezTo>
                <a:cubicBezTo>
                  <a:pt x="8977" y="-381"/>
                  <a:pt x="8973" y="4661"/>
                  <a:pt x="9651" y="7462"/>
                </a:cubicBezTo>
                <a:cubicBezTo>
                  <a:pt x="10307" y="10169"/>
                  <a:pt x="10748" y="11718"/>
                  <a:pt x="11320" y="11718"/>
                </a:cubicBezTo>
                <a:cubicBezTo>
                  <a:pt x="11895" y="11718"/>
                  <a:pt x="12990" y="10210"/>
                  <a:pt x="14190" y="7894"/>
                </a:cubicBezTo>
                <a:cubicBezTo>
                  <a:pt x="15392" y="5575"/>
                  <a:pt x="14139" y="3530"/>
                  <a:pt x="11791" y="4985"/>
                </a:cubicBezTo>
                <a:cubicBezTo>
                  <a:pt x="12730" y="-835"/>
                  <a:pt x="21600" y="-2234"/>
                  <a:pt x="20452" y="444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endParaRPr/>
          </a:p>
        </p:txBody>
      </p:sp>
      <p:sp>
        <p:nvSpPr>
          <p:cNvPr id="15" name="Cloud 87"/>
          <p:cNvSpPr>
            <a:spLocks noChangeAspect="1"/>
          </p:cNvSpPr>
          <p:nvPr/>
        </p:nvSpPr>
        <p:spPr>
          <a:xfrm>
            <a:off x="2823535" y="1944789"/>
            <a:ext cx="1772565" cy="895974"/>
          </a:xfrm>
          <a:prstGeom prst="cloud">
            <a:avLst/>
          </a:prstGeom>
          <a:solidFill>
            <a:srgbClr val="23612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16" name="Cloud 90"/>
          <p:cNvSpPr/>
          <p:nvPr/>
        </p:nvSpPr>
        <p:spPr bwMode="auto">
          <a:xfrm>
            <a:off x="4215945" y="2429301"/>
            <a:ext cx="1152391" cy="819942"/>
          </a:xfrm>
          <a:prstGeom prst="cloud">
            <a:avLst/>
          </a:prstGeom>
          <a:solidFill>
            <a:srgbClr val="23612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17" name="Shape 2428"/>
          <p:cNvSpPr/>
          <p:nvPr/>
        </p:nvSpPr>
        <p:spPr>
          <a:xfrm>
            <a:off x="4639137" y="2684042"/>
            <a:ext cx="382036" cy="310458"/>
          </a:xfrm>
          <a:custGeom>
            <a:avLst/>
            <a:gdLst/>
            <a:ahLst/>
            <a:cxnLst>
              <a:cxn ang="0">
                <a:pos x="wd2" y="hd2"/>
              </a:cxn>
              <a:cxn ang="5400000">
                <a:pos x="wd2" y="hd2"/>
              </a:cxn>
              <a:cxn ang="10800000">
                <a:pos x="wd2" y="hd2"/>
              </a:cxn>
              <a:cxn ang="16200000">
                <a:pos x="wd2" y="hd2"/>
              </a:cxn>
            </a:cxnLst>
            <a:rect l="0" t="0" r="r" b="b"/>
            <a:pathLst>
              <a:path w="21600" h="21600" extrusionOk="0">
                <a:moveTo>
                  <a:pt x="21600" y="2557"/>
                </a:moveTo>
                <a:cubicBezTo>
                  <a:pt x="20804" y="2992"/>
                  <a:pt x="19950" y="3284"/>
                  <a:pt x="19054" y="3416"/>
                </a:cubicBezTo>
                <a:cubicBezTo>
                  <a:pt x="19970" y="2741"/>
                  <a:pt x="20673" y="1673"/>
                  <a:pt x="21003" y="400"/>
                </a:cubicBezTo>
                <a:cubicBezTo>
                  <a:pt x="20147" y="1023"/>
                  <a:pt x="19198" y="1478"/>
                  <a:pt x="18189" y="1722"/>
                </a:cubicBezTo>
                <a:cubicBezTo>
                  <a:pt x="17381" y="661"/>
                  <a:pt x="16229" y="0"/>
                  <a:pt x="14955" y="0"/>
                </a:cubicBezTo>
                <a:cubicBezTo>
                  <a:pt x="12507" y="0"/>
                  <a:pt x="10524" y="2442"/>
                  <a:pt x="10524" y="5451"/>
                </a:cubicBezTo>
                <a:cubicBezTo>
                  <a:pt x="10524" y="5879"/>
                  <a:pt x="10562" y="6297"/>
                  <a:pt x="10638" y="6697"/>
                </a:cubicBezTo>
                <a:cubicBezTo>
                  <a:pt x="6956" y="6467"/>
                  <a:pt x="3689" y="4296"/>
                  <a:pt x="1504" y="998"/>
                </a:cubicBezTo>
                <a:cubicBezTo>
                  <a:pt x="1122" y="1802"/>
                  <a:pt x="903" y="2741"/>
                  <a:pt x="903" y="3740"/>
                </a:cubicBezTo>
                <a:cubicBezTo>
                  <a:pt x="903" y="5632"/>
                  <a:pt x="1686" y="7299"/>
                  <a:pt x="2875" y="8280"/>
                </a:cubicBezTo>
                <a:cubicBezTo>
                  <a:pt x="2150" y="8248"/>
                  <a:pt x="1466" y="8005"/>
                  <a:pt x="868" y="7598"/>
                </a:cubicBezTo>
                <a:cubicBezTo>
                  <a:pt x="868" y="7619"/>
                  <a:pt x="868" y="7643"/>
                  <a:pt x="868" y="7664"/>
                </a:cubicBezTo>
                <a:cubicBezTo>
                  <a:pt x="868" y="10308"/>
                  <a:pt x="2396" y="12510"/>
                  <a:pt x="4423" y="13011"/>
                </a:cubicBezTo>
                <a:cubicBezTo>
                  <a:pt x="4051" y="13136"/>
                  <a:pt x="3660" y="13202"/>
                  <a:pt x="3255" y="13202"/>
                </a:cubicBezTo>
                <a:cubicBezTo>
                  <a:pt x="2970" y="13202"/>
                  <a:pt x="2693" y="13167"/>
                  <a:pt x="2421" y="13105"/>
                </a:cubicBezTo>
                <a:cubicBezTo>
                  <a:pt x="2985" y="15272"/>
                  <a:pt x="4622" y="16848"/>
                  <a:pt x="6560" y="16893"/>
                </a:cubicBezTo>
                <a:cubicBezTo>
                  <a:pt x="5043" y="18354"/>
                  <a:pt x="3134" y="19227"/>
                  <a:pt x="1057" y="19227"/>
                </a:cubicBezTo>
                <a:cubicBezTo>
                  <a:pt x="700" y="19227"/>
                  <a:pt x="348" y="19200"/>
                  <a:pt x="0" y="19151"/>
                </a:cubicBezTo>
                <a:cubicBezTo>
                  <a:pt x="1961" y="20699"/>
                  <a:pt x="4290" y="21600"/>
                  <a:pt x="6793" y="21600"/>
                </a:cubicBezTo>
                <a:cubicBezTo>
                  <a:pt x="14944" y="21600"/>
                  <a:pt x="19402" y="13293"/>
                  <a:pt x="19402" y="6084"/>
                </a:cubicBezTo>
                <a:cubicBezTo>
                  <a:pt x="19402" y="5848"/>
                  <a:pt x="19398" y="5615"/>
                  <a:pt x="19389" y="5378"/>
                </a:cubicBezTo>
                <a:cubicBezTo>
                  <a:pt x="20254" y="4609"/>
                  <a:pt x="21005" y="3649"/>
                  <a:pt x="21600" y="255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endParaRPr/>
          </a:p>
        </p:txBody>
      </p:sp>
      <p:sp>
        <p:nvSpPr>
          <p:cNvPr id="18" name="Cloud 94"/>
          <p:cNvSpPr>
            <a:spLocks noChangeAspect="1"/>
          </p:cNvSpPr>
          <p:nvPr/>
        </p:nvSpPr>
        <p:spPr bwMode="auto">
          <a:xfrm>
            <a:off x="2731105" y="3165757"/>
            <a:ext cx="1729332" cy="1228422"/>
          </a:xfrm>
          <a:prstGeom prst="cloud">
            <a:avLst/>
          </a:prstGeom>
          <a:solidFill>
            <a:srgbClr val="23612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19" name="Shape 2482"/>
          <p:cNvSpPr/>
          <p:nvPr/>
        </p:nvSpPr>
        <p:spPr>
          <a:xfrm>
            <a:off x="3466061" y="3474353"/>
            <a:ext cx="346805" cy="495439"/>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cap="flat">
            <a:noFill/>
            <a:miter lim="400000"/>
          </a:ln>
          <a:effectLst/>
        </p:spPr>
        <p:txBody>
          <a:bodyPr wrap="square" lIns="38100" tIns="38100" rIns="38100" bIns="38100" numCol="1" anchor="ctr">
            <a:noAutofit/>
          </a:bodyPr>
          <a:lstStyle/>
          <a:p>
            <a:pPr lvl="0"/>
            <a:endParaRPr/>
          </a:p>
        </p:txBody>
      </p:sp>
      <p:sp>
        <p:nvSpPr>
          <p:cNvPr id="20" name="Cloud 92"/>
          <p:cNvSpPr/>
          <p:nvPr/>
        </p:nvSpPr>
        <p:spPr bwMode="auto">
          <a:xfrm>
            <a:off x="4830155" y="3104634"/>
            <a:ext cx="1152391" cy="818451"/>
          </a:xfrm>
          <a:prstGeom prst="cloud">
            <a:avLst/>
          </a:prstGeom>
          <a:solidFill>
            <a:srgbClr val="23612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21" name="Shape 2465"/>
          <p:cNvSpPr/>
          <p:nvPr/>
        </p:nvSpPr>
        <p:spPr>
          <a:xfrm>
            <a:off x="5268106" y="3345176"/>
            <a:ext cx="272416" cy="272416"/>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6"/>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0"/>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rgbClr val="FFFFFF"/>
          </a:solidFill>
          <a:ln w="12700" cap="flat">
            <a:noFill/>
            <a:miter lim="400000"/>
          </a:ln>
          <a:effectLst/>
        </p:spPr>
        <p:txBody>
          <a:bodyPr wrap="square" lIns="38100" tIns="38100" rIns="38100" bIns="38100" numCol="1" anchor="ctr">
            <a:noAutofit/>
          </a:bodyPr>
          <a:lstStyle/>
          <a:p>
            <a:pPr lvl="0"/>
            <a:endParaRPr/>
          </a:p>
        </p:txBody>
      </p:sp>
      <p:sp>
        <p:nvSpPr>
          <p:cNvPr id="22" name="Cloud 91"/>
          <p:cNvSpPr>
            <a:spLocks noChangeAspect="1"/>
          </p:cNvSpPr>
          <p:nvPr/>
        </p:nvSpPr>
        <p:spPr bwMode="auto">
          <a:xfrm>
            <a:off x="4221908" y="3933521"/>
            <a:ext cx="1465459" cy="1042072"/>
          </a:xfrm>
          <a:prstGeom prst="cloud">
            <a:avLst/>
          </a:prstGeom>
          <a:solidFill>
            <a:srgbClr val="23612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23" name="Shape 2488"/>
          <p:cNvSpPr/>
          <p:nvPr/>
        </p:nvSpPr>
        <p:spPr>
          <a:xfrm>
            <a:off x="4825375" y="4225718"/>
            <a:ext cx="294272" cy="369722"/>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cap="flat">
            <a:noFill/>
            <a:miter lim="400000"/>
          </a:ln>
          <a:effectLst/>
        </p:spPr>
        <p:txBody>
          <a:bodyPr wrap="square" lIns="38100" tIns="38100" rIns="38100" bIns="38100" numCol="1" anchor="ctr">
            <a:noAutofit/>
          </a:bodyPr>
          <a:lstStyle/>
          <a:p>
            <a:pPr lvl="0"/>
            <a:endParaRPr/>
          </a:p>
        </p:txBody>
      </p:sp>
      <p:sp>
        <p:nvSpPr>
          <p:cNvPr id="24" name="Cloud 93"/>
          <p:cNvSpPr/>
          <p:nvPr/>
        </p:nvSpPr>
        <p:spPr bwMode="auto">
          <a:xfrm>
            <a:off x="1593622" y="3709901"/>
            <a:ext cx="1153881" cy="819942"/>
          </a:xfrm>
          <a:prstGeom prst="cloud">
            <a:avLst/>
          </a:prstGeom>
          <a:solidFill>
            <a:srgbClr val="23612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25" name="Shape 2474"/>
          <p:cNvSpPr/>
          <p:nvPr/>
        </p:nvSpPr>
        <p:spPr>
          <a:xfrm>
            <a:off x="2041349" y="3969792"/>
            <a:ext cx="258425" cy="258424"/>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endParaRPr/>
          </a:p>
        </p:txBody>
      </p:sp>
      <p:sp>
        <p:nvSpPr>
          <p:cNvPr id="26" name="Cloud 88"/>
          <p:cNvSpPr>
            <a:spLocks noChangeAspect="1"/>
          </p:cNvSpPr>
          <p:nvPr/>
        </p:nvSpPr>
        <p:spPr>
          <a:xfrm rot="1734068">
            <a:off x="2222741" y="4759426"/>
            <a:ext cx="733475" cy="521781"/>
          </a:xfrm>
          <a:prstGeom prst="cloud">
            <a:avLst/>
          </a:prstGeom>
          <a:solidFill>
            <a:srgbClr val="23612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27" name="Shape 2485"/>
          <p:cNvSpPr/>
          <p:nvPr/>
        </p:nvSpPr>
        <p:spPr>
          <a:xfrm>
            <a:off x="2465178" y="4930324"/>
            <a:ext cx="265926" cy="172845"/>
          </a:xfrm>
          <a:custGeom>
            <a:avLst/>
            <a:gdLst/>
            <a:ahLst/>
            <a:cxnLst>
              <a:cxn ang="0">
                <a:pos x="wd2" y="hd2"/>
              </a:cxn>
              <a:cxn ang="5400000">
                <a:pos x="wd2" y="hd2"/>
              </a:cxn>
              <a:cxn ang="10800000">
                <a:pos x="wd2" y="hd2"/>
              </a:cxn>
              <a:cxn ang="16200000">
                <a:pos x="wd2" y="hd2"/>
              </a:cxn>
            </a:cxnLst>
            <a:rect l="0" t="0" r="r" b="b"/>
            <a:pathLst>
              <a:path w="21600" h="21600" extrusionOk="0">
                <a:moveTo>
                  <a:pt x="12281" y="13211"/>
                </a:moveTo>
                <a:cubicBezTo>
                  <a:pt x="11747" y="14381"/>
                  <a:pt x="9458" y="18011"/>
                  <a:pt x="9360" y="18165"/>
                </a:cubicBezTo>
                <a:cubicBezTo>
                  <a:pt x="9249" y="18377"/>
                  <a:pt x="8939" y="18735"/>
                  <a:pt x="8644" y="18441"/>
                </a:cubicBezTo>
                <a:cubicBezTo>
                  <a:pt x="8559" y="18357"/>
                  <a:pt x="8459" y="18187"/>
                  <a:pt x="8459" y="17853"/>
                </a:cubicBezTo>
                <a:cubicBezTo>
                  <a:pt x="8459" y="17530"/>
                  <a:pt x="8554" y="17204"/>
                  <a:pt x="8565" y="17168"/>
                </a:cubicBezTo>
                <a:lnTo>
                  <a:pt x="9680" y="13369"/>
                </a:lnTo>
                <a:cubicBezTo>
                  <a:pt x="9471" y="13239"/>
                  <a:pt x="9111" y="13015"/>
                  <a:pt x="8832" y="12829"/>
                </a:cubicBezTo>
                <a:lnTo>
                  <a:pt x="8758" y="12781"/>
                </a:lnTo>
                <a:cubicBezTo>
                  <a:pt x="8476" y="12597"/>
                  <a:pt x="8124" y="12367"/>
                  <a:pt x="8124" y="11770"/>
                </a:cubicBezTo>
                <a:cubicBezTo>
                  <a:pt x="8124" y="11484"/>
                  <a:pt x="8211" y="11152"/>
                  <a:pt x="8393" y="10758"/>
                </a:cubicBezTo>
                <a:cubicBezTo>
                  <a:pt x="8927" y="9588"/>
                  <a:pt x="11216" y="5958"/>
                  <a:pt x="11314" y="5804"/>
                </a:cubicBezTo>
                <a:cubicBezTo>
                  <a:pt x="11426" y="5592"/>
                  <a:pt x="11735" y="5234"/>
                  <a:pt x="12030" y="5528"/>
                </a:cubicBezTo>
                <a:cubicBezTo>
                  <a:pt x="12115" y="5612"/>
                  <a:pt x="12215" y="5782"/>
                  <a:pt x="12215" y="6116"/>
                </a:cubicBezTo>
                <a:cubicBezTo>
                  <a:pt x="12215" y="6438"/>
                  <a:pt x="12120" y="6765"/>
                  <a:pt x="12110" y="6801"/>
                </a:cubicBezTo>
                <a:lnTo>
                  <a:pt x="10992" y="10600"/>
                </a:lnTo>
                <a:cubicBezTo>
                  <a:pt x="11203" y="10730"/>
                  <a:pt x="11563" y="10954"/>
                  <a:pt x="11842" y="11140"/>
                </a:cubicBezTo>
                <a:lnTo>
                  <a:pt x="11916" y="11188"/>
                </a:lnTo>
                <a:cubicBezTo>
                  <a:pt x="12198" y="11372"/>
                  <a:pt x="12550" y="11602"/>
                  <a:pt x="12550" y="12201"/>
                </a:cubicBezTo>
                <a:cubicBezTo>
                  <a:pt x="12550" y="12485"/>
                  <a:pt x="12462" y="12817"/>
                  <a:pt x="12281" y="13211"/>
                </a:cubicBezTo>
                <a:close/>
                <a:moveTo>
                  <a:pt x="16430" y="6048"/>
                </a:moveTo>
                <a:cubicBezTo>
                  <a:pt x="16132" y="6048"/>
                  <a:pt x="15840" y="6088"/>
                  <a:pt x="15557" y="6162"/>
                </a:cubicBezTo>
                <a:cubicBezTo>
                  <a:pt x="14848" y="2597"/>
                  <a:pt x="12653" y="0"/>
                  <a:pt x="10054" y="0"/>
                </a:cubicBezTo>
                <a:cubicBezTo>
                  <a:pt x="6881" y="0"/>
                  <a:pt x="4310" y="3869"/>
                  <a:pt x="4310" y="8641"/>
                </a:cubicBezTo>
                <a:cubicBezTo>
                  <a:pt x="4310" y="9067"/>
                  <a:pt x="4330" y="9486"/>
                  <a:pt x="4369" y="9896"/>
                </a:cubicBezTo>
                <a:cubicBezTo>
                  <a:pt x="4217" y="9868"/>
                  <a:pt x="4064" y="9850"/>
                  <a:pt x="3906" y="9850"/>
                </a:cubicBezTo>
                <a:cubicBezTo>
                  <a:pt x="1749" y="9850"/>
                  <a:pt x="0" y="12481"/>
                  <a:pt x="0" y="15726"/>
                </a:cubicBezTo>
                <a:cubicBezTo>
                  <a:pt x="0" y="18969"/>
                  <a:pt x="1749" y="21600"/>
                  <a:pt x="3906" y="21600"/>
                </a:cubicBezTo>
                <a:lnTo>
                  <a:pt x="16430" y="21600"/>
                </a:lnTo>
                <a:cubicBezTo>
                  <a:pt x="19285" y="21600"/>
                  <a:pt x="21600" y="18119"/>
                  <a:pt x="21600" y="13823"/>
                </a:cubicBezTo>
                <a:cubicBezTo>
                  <a:pt x="21600" y="9530"/>
                  <a:pt x="19285" y="6048"/>
                  <a:pt x="16430" y="6048"/>
                </a:cubicBezTo>
                <a:close/>
              </a:path>
            </a:pathLst>
          </a:custGeom>
          <a:solidFill>
            <a:srgbClr val="FFFFFF"/>
          </a:solidFill>
          <a:ln w="12700" cap="flat">
            <a:noFill/>
            <a:miter lim="400000"/>
          </a:ln>
          <a:effectLst/>
        </p:spPr>
        <p:txBody>
          <a:bodyPr wrap="square" lIns="38100" tIns="38100" rIns="38100" bIns="38100" numCol="1" anchor="ctr">
            <a:noAutofit/>
          </a:bodyPr>
          <a:lstStyle/>
          <a:p>
            <a:pPr lvl="0"/>
            <a:endParaRPr/>
          </a:p>
        </p:txBody>
      </p:sp>
      <p:sp>
        <p:nvSpPr>
          <p:cNvPr id="28" name="Shape 2465"/>
          <p:cNvSpPr/>
          <p:nvPr/>
        </p:nvSpPr>
        <p:spPr>
          <a:xfrm>
            <a:off x="3565850" y="2218468"/>
            <a:ext cx="272416" cy="272416"/>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6"/>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0"/>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rgbClr val="FFFFFF"/>
          </a:solidFill>
          <a:ln w="12700" cap="flat">
            <a:noFill/>
            <a:miter lim="400000"/>
          </a:ln>
          <a:effectLst/>
        </p:spPr>
        <p:txBody>
          <a:bodyPr wrap="square" lIns="38100" tIns="38100" rIns="38100" bIns="38100" numCol="1" anchor="ctr">
            <a:noAutofit/>
          </a:bodyPr>
          <a:lstStyle/>
          <a:p>
            <a:pPr lvl="0"/>
            <a:endParaRPr/>
          </a:p>
        </p:txBody>
      </p:sp>
      <p:sp>
        <p:nvSpPr>
          <p:cNvPr id="29" name="文本框 28"/>
          <p:cNvSpPr txBox="1"/>
          <p:nvPr/>
        </p:nvSpPr>
        <p:spPr>
          <a:xfrm>
            <a:off x="7043106" y="2632726"/>
            <a:ext cx="3453219" cy="1015663"/>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TextBox 38"/>
          <p:cNvSpPr txBox="1"/>
          <p:nvPr/>
        </p:nvSpPr>
        <p:spPr>
          <a:xfrm>
            <a:off x="7106300" y="3762579"/>
            <a:ext cx="3314944" cy="738664"/>
          </a:xfrm>
          <a:prstGeom prst="rect">
            <a:avLst/>
          </a:prstGeom>
          <a:noFill/>
        </p:spPr>
        <p:txBody>
          <a:bodyPr wrap="square" lIns="0" tIns="0" rIns="0" bIns="0" rtlCol="0">
            <a:spAutoFit/>
          </a:bodyPr>
          <a:lstStyle/>
          <a:p>
            <a:pPr algn="just"/>
            <a:r>
              <a:rPr lang="en-US" sz="1200" dirty="0" smtClean="0">
                <a:solidFill>
                  <a:schemeClr val="tx1">
                    <a:lumMod val="75000"/>
                    <a:lumOff val="25000"/>
                  </a:schemeClr>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r>
              <a:rPr lang="en-US" altLang="zh-CN" sz="1200" dirty="0">
                <a:solidFill>
                  <a:schemeClr val="tx1">
                    <a:lumMod val="75000"/>
                    <a:lumOff val="25000"/>
                  </a:schemeClr>
                </a:solidFill>
                <a:latin typeface="Arial" panose="020B0604020202020204" pitchFamily="34" charset="0"/>
                <a:cs typeface="Arial" panose="020B0604020202020204" pitchFamily="34" charset="0"/>
              </a:rPr>
              <a:t> </a:t>
            </a:r>
            <a:endParaRPr lang="en-US" sz="1200" dirty="0" smtClean="0">
              <a:solidFill>
                <a:schemeClr val="tx1">
                  <a:lumMod val="75000"/>
                  <a:lumOff val="25000"/>
                </a:schemeClr>
              </a:solidFill>
              <a:latin typeface="Arial" panose="020B0604020202020204" pitchFamily="34" charset="0"/>
              <a:cs typeface="Arial" panose="020B0604020202020204" pitchFamily="34" charset="0"/>
            </a:endParaRPr>
          </a:p>
        </p:txBody>
      </p:sp>
      <p:sp>
        <p:nvSpPr>
          <p:cNvPr id="31" name="文本框 30"/>
          <p:cNvSpPr txBox="1"/>
          <p:nvPr/>
        </p:nvSpPr>
        <p:spPr>
          <a:xfrm>
            <a:off x="7043105" y="4594113"/>
            <a:ext cx="3453219" cy="1015663"/>
          </a:xfrm>
          <a:prstGeom prst="rect">
            <a:avLst/>
          </a:prstGeom>
          <a:noFill/>
        </p:spPr>
        <p:txBody>
          <a:bodyPr wrap="square" rtlCol="0">
            <a:spAutoFit/>
          </a:bodyPr>
          <a:lstStyle/>
          <a:p>
            <a:pPr algn="just">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a:xfrm>
            <a:off x="6491837" y="2636306"/>
            <a:ext cx="0" cy="3078694"/>
          </a:xfrm>
          <a:prstGeom prst="line">
            <a:avLst/>
          </a:prstGeom>
          <a:ln w="28575">
            <a:solidFill>
              <a:srgbClr val="23612F"/>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2667000" y="-2667000"/>
            <a:ext cx="6858000" cy="12192000"/>
          </a:xfrm>
          <a:prstGeom prst="rect">
            <a:avLst/>
          </a:prstGeom>
        </p:spPr>
      </p:pic>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19521" t="25185" r="31586" b="44128"/>
          <a:stretch>
            <a:fillRect/>
          </a:stretch>
        </p:blipFill>
        <p:spPr>
          <a:xfrm>
            <a:off x="-348343" y="-319315"/>
            <a:ext cx="2235200" cy="2104571"/>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54762" t="73862" r="23966" b="13651"/>
          <a:stretch>
            <a:fillRect/>
          </a:stretch>
        </p:blipFill>
        <p:spPr>
          <a:xfrm rot="1541414">
            <a:off x="-81058" y="5660572"/>
            <a:ext cx="3181086" cy="2801256"/>
          </a:xfrm>
          <a:prstGeom prst="rect">
            <a:avLst/>
          </a:prstGeom>
        </p:spPr>
      </p:pic>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l="19521" t="25185" r="31586" b="44128"/>
          <a:stretch>
            <a:fillRect/>
          </a:stretch>
        </p:blipFill>
        <p:spPr>
          <a:xfrm flipH="1">
            <a:off x="10305142" y="-319316"/>
            <a:ext cx="2235200" cy="2104571"/>
          </a:xfrm>
          <a:prstGeom prst="rect">
            <a:avLst/>
          </a:prstGeom>
        </p:spPr>
      </p:pic>
      <p:sp>
        <p:nvSpPr>
          <p:cNvPr id="15" name="文本框 14"/>
          <p:cNvSpPr txBox="1"/>
          <p:nvPr/>
        </p:nvSpPr>
        <p:spPr>
          <a:xfrm>
            <a:off x="3866145" y="2792487"/>
            <a:ext cx="1816100" cy="707886"/>
          </a:xfrm>
          <a:prstGeom prst="rect">
            <a:avLst/>
          </a:prstGeom>
          <a:noFill/>
        </p:spPr>
        <p:txBody>
          <a:bodyPr wrap="square" rtlCol="0">
            <a:spAutoFit/>
          </a:bodyPr>
          <a:lstStyle/>
          <a:p>
            <a:pPr algn="ctr"/>
            <a:r>
              <a:rPr lang="zh-CN" altLang="en-US" sz="4000" dirty="0" smtClean="0">
                <a:solidFill>
                  <a:srgbClr val="63855E"/>
                </a:solidFill>
                <a:latin typeface="微软雅黑" panose="020B0503020204020204" pitchFamily="34" charset="-122"/>
                <a:ea typeface="微软雅黑" panose="020B0503020204020204" pitchFamily="34" charset="-122"/>
              </a:rPr>
              <a:t>目录</a:t>
            </a:r>
            <a:endParaRPr lang="zh-CN" altLang="en-US" sz="4000" dirty="0">
              <a:solidFill>
                <a:srgbClr val="63855E"/>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866145" y="3501570"/>
            <a:ext cx="1816100" cy="369332"/>
          </a:xfrm>
          <a:prstGeom prst="rect">
            <a:avLst/>
          </a:prstGeom>
          <a:noFill/>
        </p:spPr>
        <p:txBody>
          <a:bodyPr wrap="square" rtlCol="0">
            <a:spAutoFit/>
          </a:bodyPr>
          <a:lstStyle/>
          <a:p>
            <a:pPr algn="ctr"/>
            <a:r>
              <a:rPr lang="en-US" altLang="zh-CN" dirty="0" smtClean="0">
                <a:solidFill>
                  <a:srgbClr val="63855E"/>
                </a:solidFill>
                <a:latin typeface="Arial" panose="020B0604020202020204" pitchFamily="34" charset="0"/>
                <a:ea typeface="微软雅黑" panose="020B0503020204020204" pitchFamily="34" charset="-122"/>
                <a:cs typeface="Arial" panose="020B0604020202020204" pitchFamily="34" charset="0"/>
              </a:rPr>
              <a:t>Contents</a:t>
            </a:r>
            <a:endParaRPr lang="zh-CN" altLang="en-US" dirty="0">
              <a:solidFill>
                <a:srgbClr val="63855E"/>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文本框 16"/>
          <p:cNvSpPr txBox="1"/>
          <p:nvPr/>
        </p:nvSpPr>
        <p:spPr>
          <a:xfrm>
            <a:off x="5443512" y="1993684"/>
            <a:ext cx="2919384" cy="2785378"/>
          </a:xfrm>
          <a:prstGeom prst="rect">
            <a:avLst/>
          </a:prstGeom>
          <a:noFill/>
        </p:spPr>
        <p:txBody>
          <a:bodyPr wrap="square" rtlCol="0">
            <a:spAutoFit/>
          </a:bodyPr>
          <a:lstStyle/>
          <a:p>
            <a:pPr algn="ctr">
              <a:lnSpc>
                <a:spcPct val="175000"/>
              </a:lnSpc>
            </a:pPr>
            <a:r>
              <a:rPr lang="en-US" altLang="zh-CN" sz="2000" dirty="0" smtClean="0">
                <a:solidFill>
                  <a:srgbClr val="63855E"/>
                </a:solidFill>
                <a:latin typeface="微软雅黑" panose="020B0503020204020204" pitchFamily="34" charset="-122"/>
                <a:ea typeface="微软雅黑" panose="020B0503020204020204" pitchFamily="34" charset="-122"/>
              </a:rPr>
              <a:t>01.</a:t>
            </a:r>
            <a:r>
              <a:rPr lang="zh-CN" altLang="en-US" sz="2000" dirty="0">
                <a:solidFill>
                  <a:srgbClr val="63855E"/>
                </a:solidFill>
                <a:latin typeface="微软雅黑" panose="020B0503020204020204" pitchFamily="34" charset="-122"/>
                <a:ea typeface="微软雅黑" panose="020B0503020204020204" pitchFamily="34" charset="-122"/>
              </a:rPr>
              <a:t>最新</a:t>
            </a:r>
            <a:r>
              <a:rPr lang="zh-CN" altLang="en-US" sz="2000" dirty="0" smtClean="0">
                <a:solidFill>
                  <a:srgbClr val="63855E"/>
                </a:solidFill>
                <a:latin typeface="微软雅黑" panose="020B0503020204020204" pitchFamily="34" charset="-122"/>
                <a:ea typeface="微软雅黑" panose="020B0503020204020204" pitchFamily="34" charset="-122"/>
              </a:rPr>
              <a:t>工作概述  </a:t>
            </a:r>
            <a:endParaRPr lang="en-US" altLang="zh-CN" sz="1100" dirty="0" smtClean="0">
              <a:solidFill>
                <a:srgbClr val="63855E"/>
              </a:solidFill>
              <a:latin typeface="微软雅黑" panose="020B0503020204020204" pitchFamily="34" charset="-122"/>
              <a:ea typeface="微软雅黑" panose="020B0503020204020204" pitchFamily="34" charset="-122"/>
            </a:endParaRPr>
          </a:p>
          <a:p>
            <a:pPr algn="ctr">
              <a:lnSpc>
                <a:spcPct val="175000"/>
              </a:lnSpc>
            </a:pPr>
            <a:r>
              <a:rPr lang="en-US" altLang="zh-CN" sz="2000" dirty="0" smtClean="0">
                <a:solidFill>
                  <a:srgbClr val="63855E"/>
                </a:solidFill>
                <a:latin typeface="微软雅黑" panose="020B0503020204020204" pitchFamily="34" charset="-122"/>
                <a:ea typeface="微软雅黑" panose="020B0503020204020204" pitchFamily="34" charset="-122"/>
              </a:rPr>
              <a:t>02.</a:t>
            </a:r>
            <a:r>
              <a:rPr lang="zh-CN" altLang="en-US" sz="2000" dirty="0" smtClean="0">
                <a:solidFill>
                  <a:srgbClr val="63855E"/>
                </a:solidFill>
                <a:latin typeface="微软雅黑" panose="020B0503020204020204" pitchFamily="34" charset="-122"/>
                <a:ea typeface="微软雅黑" panose="020B0503020204020204" pitchFamily="34" charset="-122"/>
              </a:rPr>
              <a:t>工作完成情况</a:t>
            </a:r>
            <a:endParaRPr lang="en-US" altLang="zh-CN" sz="2000" dirty="0">
              <a:solidFill>
                <a:srgbClr val="63855E"/>
              </a:solidFill>
              <a:latin typeface="微软雅黑" panose="020B0503020204020204" pitchFamily="34" charset="-122"/>
              <a:ea typeface="微软雅黑" panose="020B0503020204020204" pitchFamily="34" charset="-122"/>
            </a:endParaRPr>
          </a:p>
          <a:p>
            <a:pPr algn="ctr">
              <a:lnSpc>
                <a:spcPct val="175000"/>
              </a:lnSpc>
            </a:pPr>
            <a:r>
              <a:rPr lang="en-US" altLang="zh-CN" sz="2000" dirty="0" smtClean="0">
                <a:solidFill>
                  <a:srgbClr val="63855E"/>
                </a:solidFill>
                <a:latin typeface="微软雅黑" panose="020B0503020204020204" pitchFamily="34" charset="-122"/>
                <a:ea typeface="微软雅黑" panose="020B0503020204020204" pitchFamily="34" charset="-122"/>
              </a:rPr>
              <a:t>03.</a:t>
            </a:r>
            <a:r>
              <a:rPr lang="zh-CN" altLang="en-US" sz="2000" dirty="0" smtClean="0">
                <a:solidFill>
                  <a:srgbClr val="63855E"/>
                </a:solidFill>
                <a:latin typeface="微软雅黑" panose="020B0503020204020204" pitchFamily="34" charset="-122"/>
                <a:ea typeface="微软雅黑" panose="020B0503020204020204" pitchFamily="34" charset="-122"/>
              </a:rPr>
              <a:t>成功案例展示</a:t>
            </a:r>
            <a:endParaRPr lang="en-US" altLang="zh-CN" sz="1100" dirty="0" smtClean="0">
              <a:solidFill>
                <a:srgbClr val="63855E"/>
              </a:solidFill>
              <a:latin typeface="微软雅黑" panose="020B0503020204020204" pitchFamily="34" charset="-122"/>
              <a:ea typeface="微软雅黑" panose="020B0503020204020204" pitchFamily="34" charset="-122"/>
            </a:endParaRPr>
          </a:p>
          <a:p>
            <a:pPr algn="ctr">
              <a:lnSpc>
                <a:spcPct val="175000"/>
              </a:lnSpc>
            </a:pPr>
            <a:r>
              <a:rPr lang="en-US" altLang="zh-CN" sz="2000" dirty="0" smtClean="0">
                <a:solidFill>
                  <a:srgbClr val="63855E"/>
                </a:solidFill>
                <a:latin typeface="微软雅黑" panose="020B0503020204020204" pitchFamily="34" charset="-122"/>
                <a:ea typeface="微软雅黑" panose="020B0503020204020204" pitchFamily="34" charset="-122"/>
              </a:rPr>
              <a:t>04.</a:t>
            </a:r>
            <a:r>
              <a:rPr lang="zh-CN" altLang="en-US" sz="2000" dirty="0" smtClean="0">
                <a:solidFill>
                  <a:srgbClr val="63855E"/>
                </a:solidFill>
                <a:latin typeface="微软雅黑" panose="020B0503020204020204" pitchFamily="34" charset="-122"/>
                <a:ea typeface="微软雅黑" panose="020B0503020204020204" pitchFamily="34" charset="-122"/>
              </a:rPr>
              <a:t>工作不足之处</a:t>
            </a:r>
            <a:endParaRPr lang="en-US" altLang="zh-CN" sz="2000" dirty="0">
              <a:solidFill>
                <a:srgbClr val="63855E"/>
              </a:solidFill>
              <a:latin typeface="微软雅黑" panose="020B0503020204020204" pitchFamily="34" charset="-122"/>
              <a:ea typeface="微软雅黑" panose="020B0503020204020204" pitchFamily="34" charset="-122"/>
            </a:endParaRPr>
          </a:p>
          <a:p>
            <a:pPr algn="ctr">
              <a:lnSpc>
                <a:spcPct val="175000"/>
              </a:lnSpc>
            </a:pPr>
            <a:r>
              <a:rPr lang="en-US" altLang="zh-CN" sz="2000" dirty="0" smtClean="0">
                <a:solidFill>
                  <a:srgbClr val="63855E"/>
                </a:solidFill>
                <a:latin typeface="微软雅黑" panose="020B0503020204020204" pitchFamily="34" charset="-122"/>
                <a:ea typeface="微软雅黑" panose="020B0503020204020204" pitchFamily="34" charset="-122"/>
              </a:rPr>
              <a:t>05.</a:t>
            </a:r>
            <a:r>
              <a:rPr lang="zh-CN" altLang="en-US" sz="2000" dirty="0">
                <a:solidFill>
                  <a:srgbClr val="63855E"/>
                </a:solidFill>
                <a:latin typeface="微软雅黑" panose="020B0503020204020204" pitchFamily="34" charset="-122"/>
                <a:ea typeface="微软雅黑" panose="020B0503020204020204" pitchFamily="34" charset="-122"/>
              </a:rPr>
              <a:t>后续</a:t>
            </a:r>
            <a:r>
              <a:rPr lang="zh-CN" altLang="en-US" sz="2000" dirty="0" smtClean="0">
                <a:solidFill>
                  <a:srgbClr val="63855E"/>
                </a:solidFill>
                <a:latin typeface="微软雅黑" panose="020B0503020204020204" pitchFamily="34" charset="-122"/>
                <a:ea typeface="微软雅黑" panose="020B0503020204020204" pitchFamily="34" charset="-122"/>
              </a:rPr>
              <a:t>工作计划</a:t>
            </a:r>
            <a:endParaRPr lang="en-US" altLang="zh-CN" sz="2000" dirty="0">
              <a:solidFill>
                <a:srgbClr val="63855E"/>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2667000" y="-2667000"/>
            <a:ext cx="6858000" cy="12192000"/>
          </a:xfrm>
          <a:prstGeom prst="rect">
            <a:avLst/>
          </a:prstGeom>
        </p:spPr>
      </p:pic>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19521" t="25185" r="31586" b="44128"/>
          <a:stretch>
            <a:fillRect/>
          </a:stretch>
        </p:blipFill>
        <p:spPr>
          <a:xfrm>
            <a:off x="-348343" y="-319315"/>
            <a:ext cx="2235200" cy="2104571"/>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54762" t="73862" r="23966" b="13651"/>
          <a:stretch>
            <a:fillRect/>
          </a:stretch>
        </p:blipFill>
        <p:spPr>
          <a:xfrm rot="1541414">
            <a:off x="-81058" y="5660572"/>
            <a:ext cx="3181086" cy="2801256"/>
          </a:xfrm>
          <a:prstGeom prst="rect">
            <a:avLst/>
          </a:prstGeom>
        </p:spPr>
      </p:pic>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l="19521" t="25185" r="31586" b="44128"/>
          <a:stretch>
            <a:fillRect/>
          </a:stretch>
        </p:blipFill>
        <p:spPr>
          <a:xfrm flipH="1">
            <a:off x="10305142" y="-319316"/>
            <a:ext cx="2235200" cy="2104571"/>
          </a:xfrm>
          <a:prstGeom prst="rect">
            <a:avLst/>
          </a:prstGeom>
        </p:spPr>
      </p:pic>
      <p:sp>
        <p:nvSpPr>
          <p:cNvPr id="12" name="文本框 11"/>
          <p:cNvSpPr txBox="1"/>
          <p:nvPr/>
        </p:nvSpPr>
        <p:spPr>
          <a:xfrm>
            <a:off x="3878950" y="4032696"/>
            <a:ext cx="4434100" cy="584775"/>
          </a:xfrm>
          <a:prstGeom prst="rect">
            <a:avLst/>
          </a:prstGeom>
          <a:noFill/>
        </p:spPr>
        <p:txBody>
          <a:bodyPr wrap="square" rtlCol="0">
            <a:spAutoFit/>
          </a:bodyPr>
          <a:lstStyle/>
          <a:p>
            <a:pPr algn="ctr"/>
            <a:r>
              <a:rPr lang="zh-CN" altLang="en-US" sz="3200" dirty="0">
                <a:solidFill>
                  <a:srgbClr val="63855E"/>
                </a:solidFill>
                <a:latin typeface="微软雅黑" panose="020B0503020204020204" pitchFamily="34" charset="-122"/>
                <a:ea typeface="微软雅黑" panose="020B0503020204020204" pitchFamily="34" charset="-122"/>
              </a:rPr>
              <a:t>汇报完毕</a:t>
            </a:r>
          </a:p>
        </p:txBody>
      </p:sp>
      <p:sp>
        <p:nvSpPr>
          <p:cNvPr id="13" name="文本框 12"/>
          <p:cNvSpPr txBox="1"/>
          <p:nvPr/>
        </p:nvSpPr>
        <p:spPr>
          <a:xfrm>
            <a:off x="2781300" y="2467317"/>
            <a:ext cx="6629400" cy="1569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4800" b="1" dirty="0">
                <a:solidFill>
                  <a:srgbClr val="63855E"/>
                </a:solidFill>
                <a:latin typeface="Road Rage" pitchFamily="50" charset="0"/>
              </a:rPr>
              <a:t>Report is</a:t>
            </a:r>
            <a:r>
              <a:rPr lang="en-US" altLang="zh-CN" sz="4800" b="1" dirty="0" smtClean="0">
                <a:solidFill>
                  <a:srgbClr val="63855E"/>
                </a:solidFill>
                <a:latin typeface="Road Rage" pitchFamily="50" charset="0"/>
              </a:rPr>
              <a:t> </a:t>
            </a:r>
          </a:p>
          <a:p>
            <a:pPr algn="ctr"/>
            <a:r>
              <a:rPr lang="en-US" altLang="zh-CN" sz="4800" b="1" dirty="0" smtClean="0">
                <a:solidFill>
                  <a:srgbClr val="63855E"/>
                </a:solidFill>
                <a:latin typeface="Road Rage" pitchFamily="50" charset="0"/>
              </a:rPr>
              <a:t>completed</a:t>
            </a:r>
            <a:endParaRPr lang="zh-CN" altLang="en-US" sz="5400" dirty="0">
              <a:solidFill>
                <a:srgbClr val="63855E"/>
              </a:solidFill>
              <a:latin typeface="Road Rage" pitchFamily="50" charset="0"/>
              <a:ea typeface="微软雅黑" panose="020B0503020204020204" pitchFamily="3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3088090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2667000" y="-2667000"/>
            <a:ext cx="6858000" cy="12192000"/>
          </a:xfrm>
          <a:prstGeom prst="rect">
            <a:avLst/>
          </a:prstGeom>
        </p:spPr>
      </p:pic>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19521" t="25185" r="31586" b="44128"/>
          <a:stretch>
            <a:fillRect/>
          </a:stretch>
        </p:blipFill>
        <p:spPr>
          <a:xfrm>
            <a:off x="-348343" y="-319315"/>
            <a:ext cx="2235200" cy="2104571"/>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54762" t="73862" r="23966" b="13651"/>
          <a:stretch>
            <a:fillRect/>
          </a:stretch>
        </p:blipFill>
        <p:spPr>
          <a:xfrm rot="1541414">
            <a:off x="-81058" y="5660572"/>
            <a:ext cx="3181086" cy="2801256"/>
          </a:xfrm>
          <a:prstGeom prst="rect">
            <a:avLst/>
          </a:prstGeom>
        </p:spPr>
      </p:pic>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l="19521" t="25185" r="31586" b="44128"/>
          <a:stretch>
            <a:fillRect/>
          </a:stretch>
        </p:blipFill>
        <p:spPr>
          <a:xfrm flipH="1">
            <a:off x="10305142" y="-319316"/>
            <a:ext cx="2235200" cy="2104571"/>
          </a:xfrm>
          <a:prstGeom prst="rect">
            <a:avLst/>
          </a:prstGeom>
        </p:spPr>
      </p:pic>
      <p:sp>
        <p:nvSpPr>
          <p:cNvPr id="9" name="文本框 8"/>
          <p:cNvSpPr txBox="1"/>
          <p:nvPr/>
        </p:nvSpPr>
        <p:spPr>
          <a:xfrm>
            <a:off x="4987295" y="2063852"/>
            <a:ext cx="2161146" cy="1446550"/>
          </a:xfrm>
          <a:prstGeom prst="rect">
            <a:avLst/>
          </a:prstGeom>
          <a:noFill/>
        </p:spPr>
        <p:txBody>
          <a:bodyPr wrap="square" rtlCol="0">
            <a:spAutoFit/>
          </a:bodyPr>
          <a:lstStyle/>
          <a:p>
            <a:pPr algn="ctr"/>
            <a:r>
              <a:rPr lang="en-US" altLang="zh-CN" sz="8800" b="1" dirty="0" smtClean="0">
                <a:solidFill>
                  <a:srgbClr val="63855E"/>
                </a:solidFill>
                <a:latin typeface="Road Rage" pitchFamily="50" charset="0"/>
                <a:ea typeface="华文仿宋" panose="02010600040101010101" pitchFamily="2" charset="-122"/>
              </a:rPr>
              <a:t>o1</a:t>
            </a:r>
            <a:endParaRPr lang="zh-CN" altLang="en-US" sz="8800" b="1" dirty="0">
              <a:solidFill>
                <a:srgbClr val="63855E"/>
              </a:solidFill>
              <a:latin typeface="Road Rage" pitchFamily="50" charset="0"/>
              <a:ea typeface="华文仿宋" panose="02010600040101010101" pitchFamily="2" charset="-122"/>
            </a:endParaRPr>
          </a:p>
        </p:txBody>
      </p:sp>
      <p:sp>
        <p:nvSpPr>
          <p:cNvPr id="10" name="矩形 9"/>
          <p:cNvSpPr/>
          <p:nvPr/>
        </p:nvSpPr>
        <p:spPr>
          <a:xfrm>
            <a:off x="5052205" y="3342446"/>
            <a:ext cx="2031325" cy="650306"/>
          </a:xfrm>
          <a:prstGeom prst="rect">
            <a:avLst/>
          </a:prstGeom>
        </p:spPr>
        <p:txBody>
          <a:bodyPr wrap="none">
            <a:spAutoFit/>
          </a:bodyPr>
          <a:lstStyle/>
          <a:p>
            <a:pPr algn="ctr">
              <a:lnSpc>
                <a:spcPct val="175000"/>
              </a:lnSpc>
            </a:pPr>
            <a:r>
              <a:rPr lang="zh-CN" altLang="en-US" sz="2400" dirty="0">
                <a:solidFill>
                  <a:srgbClr val="63855E"/>
                </a:solidFill>
                <a:latin typeface="微软雅黑" panose="020B0503020204020204" pitchFamily="34" charset="-122"/>
                <a:ea typeface="微软雅黑" panose="020B0503020204020204" pitchFamily="34" charset="-122"/>
              </a:rPr>
              <a:t>最新工作</a:t>
            </a:r>
            <a:r>
              <a:rPr lang="zh-CN" altLang="en-US" sz="2400" dirty="0" smtClean="0">
                <a:solidFill>
                  <a:srgbClr val="63855E"/>
                </a:solidFill>
                <a:latin typeface="微软雅黑" panose="020B0503020204020204" pitchFamily="34" charset="-122"/>
                <a:ea typeface="微软雅黑" panose="020B0503020204020204" pitchFamily="34" charset="-122"/>
              </a:rPr>
              <a:t>概述</a:t>
            </a:r>
            <a:endParaRPr lang="en-US" altLang="zh-CN" sz="1200" dirty="0">
              <a:solidFill>
                <a:srgbClr val="63855E"/>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3946175" y="4003242"/>
            <a:ext cx="4243386" cy="338554"/>
          </a:xfrm>
          <a:prstGeom prst="rect">
            <a:avLst/>
          </a:prstGeom>
          <a:noFill/>
        </p:spPr>
        <p:txBody>
          <a:bodyPr wrap="square" rtlCol="0">
            <a:spAutoFit/>
          </a:bodyPr>
          <a:lstStyle>
            <a:defPPr>
              <a:defRPr lang="zh-CN"/>
            </a:defPPr>
            <a:lvl1pPr algn="ctr">
              <a:defRPr sz="6000" b="1">
                <a:blipFill dpi="0" rotWithShape="1">
                  <a:blip r:embed="rId4"/>
                  <a:srcRect/>
                  <a:stretch>
                    <a:fillRect/>
                  </a:stretch>
                </a:blipFill>
              </a:defRPr>
            </a:lvl1pPr>
          </a:lstStyle>
          <a:p>
            <a:r>
              <a:rPr lang="en-US" altLang="zh-CN" sz="1600" b="0" dirty="0" smtClean="0">
                <a:solidFill>
                  <a:srgbClr val="63855E"/>
                </a:solidFill>
                <a:latin typeface="Arial" panose="020B0604020202020204" pitchFamily="34" charset="0"/>
                <a:cs typeface="Arial" panose="020B0604020202020204" pitchFamily="34" charset="0"/>
              </a:rPr>
              <a:t>THE LATEST WORK OVERVIEW</a:t>
            </a:r>
            <a:endParaRPr lang="zh-CN" altLang="en-US" sz="1600" b="0" dirty="0">
              <a:solidFill>
                <a:srgbClr val="63855E"/>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 name="椭圆 11"/>
          <p:cNvSpPr/>
          <p:nvPr/>
        </p:nvSpPr>
        <p:spPr>
          <a:xfrm>
            <a:off x="820965" y="481354"/>
            <a:ext cx="717550" cy="717550"/>
          </a:xfrm>
          <a:prstGeom prst="ellipse">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50562" y="609296"/>
            <a:ext cx="658356" cy="461665"/>
          </a:xfrm>
          <a:prstGeom prst="rect">
            <a:avLst/>
          </a:prstGeom>
          <a:noFill/>
        </p:spPr>
        <p:txBody>
          <a:bodyPr wrap="square" rtlCol="0">
            <a:spAutoFit/>
          </a:bodyPr>
          <a:lstStyle/>
          <a:p>
            <a:pPr algn="ctr"/>
            <a:r>
              <a:rPr lang="en-US" altLang="zh-CN" sz="2400" b="1" dirty="0" smtClean="0">
                <a:ln w="28575">
                  <a:noFill/>
                </a:ln>
                <a:solidFill>
                  <a:schemeClr val="bg1"/>
                </a:solidFill>
                <a:latin typeface="微软雅黑" panose="020B0503020204020204" pitchFamily="34" charset="-122"/>
                <a:ea typeface="微软雅黑" panose="020B0503020204020204" pitchFamily="34" charset="-122"/>
              </a:rPr>
              <a:t>01</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1654944" y="337812"/>
            <a:ext cx="1569660" cy="510845"/>
          </a:xfrm>
          <a:prstGeom prst="rect">
            <a:avLst/>
          </a:prstGeom>
        </p:spPr>
        <p:txBody>
          <a:bodyPr wrap="none">
            <a:spAutoFit/>
          </a:bodyPr>
          <a:lstStyle/>
          <a:p>
            <a:pPr>
              <a:lnSpc>
                <a:spcPct val="175000"/>
              </a:lnSpc>
            </a:pPr>
            <a:r>
              <a:rPr lang="zh-CN" altLang="en-US" dirty="0">
                <a:solidFill>
                  <a:srgbClr val="63855E"/>
                </a:solidFill>
                <a:latin typeface="微软雅黑" panose="020B0503020204020204" pitchFamily="34" charset="-122"/>
                <a:ea typeface="微软雅黑" panose="020B0503020204020204" pitchFamily="34" charset="-122"/>
              </a:rPr>
              <a:t>最新工作概述</a:t>
            </a:r>
            <a:endParaRPr lang="en-US" altLang="zh-CN" sz="1050" dirty="0">
              <a:solidFill>
                <a:srgbClr val="63855E"/>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597709" y="855277"/>
            <a:ext cx="5022106" cy="338554"/>
          </a:xfrm>
          <a:prstGeom prst="snip1Rect">
            <a:avLst>
              <a:gd name="adj" fmla="val 0"/>
            </a:avLst>
          </a:prstGeom>
          <a:noFill/>
          <a:ln w="28575">
            <a:noFill/>
          </a:ln>
        </p:spPr>
        <p:txBody>
          <a:bodyPr wrap="square" rtlCol="0">
            <a:spAutoFit/>
          </a:bodyPr>
          <a:lstStyle/>
          <a:p>
            <a:r>
              <a:rPr lang="en-US" altLang="zh-CN" sz="1600" dirty="0" smtClean="0">
                <a:solidFill>
                  <a:srgbClr val="63855E"/>
                </a:solidFill>
                <a:latin typeface="Arial" panose="020B0604020202020204" pitchFamily="34" charset="0"/>
                <a:ea typeface="华文仿宋" panose="02010600040101010101" pitchFamily="2" charset="-122"/>
                <a:cs typeface="Arial" panose="020B0604020202020204" pitchFamily="34" charset="0"/>
              </a:rPr>
              <a:t> </a:t>
            </a:r>
            <a:r>
              <a:rPr lang="en-US" altLang="zh-CN" sz="1600" dirty="0" smtClean="0">
                <a:solidFill>
                  <a:srgbClr val="63855E"/>
                </a:solidFill>
                <a:latin typeface="Arial" panose="020B0604020202020204" pitchFamily="34" charset="0"/>
                <a:cs typeface="Arial" panose="020B0604020202020204" pitchFamily="34" charset="0"/>
              </a:rPr>
              <a:t>The Latest Work Overview</a:t>
            </a:r>
            <a:endParaRPr lang="zh-CN" altLang="en-US" sz="1600" dirty="0">
              <a:solidFill>
                <a:srgbClr val="63855E"/>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矩形 15"/>
          <p:cNvSpPr/>
          <p:nvPr/>
        </p:nvSpPr>
        <p:spPr>
          <a:xfrm>
            <a:off x="0" y="3429000"/>
            <a:ext cx="12192000" cy="2452914"/>
          </a:xfrm>
          <a:prstGeom prst="rect">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7" name="Group 1"/>
          <p:cNvGrpSpPr/>
          <p:nvPr/>
        </p:nvGrpSpPr>
        <p:grpSpPr>
          <a:xfrm>
            <a:off x="668945" y="2124965"/>
            <a:ext cx="6073879" cy="3294867"/>
            <a:chOff x="685800" y="4495800"/>
            <a:chExt cx="18262979" cy="9907028"/>
          </a:xfrm>
        </p:grpSpPr>
        <p:pic>
          <p:nvPicPr>
            <p:cNvPr id="18" name="Picture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800" y="4495800"/>
              <a:ext cx="18262979" cy="9907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ectangle 5"/>
            <p:cNvSpPr/>
            <p:nvPr/>
          </p:nvSpPr>
          <p:spPr>
            <a:xfrm>
              <a:off x="4086917" y="5477178"/>
              <a:ext cx="11534083" cy="71217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0" name="图片 19"/>
          <p:cNvPicPr>
            <a:picLocks noChangeAspect="1"/>
          </p:cNvPicPr>
          <p:nvPr/>
        </p:nvPicPr>
        <p:blipFill rotWithShape="1">
          <a:blip r:embed="rId3" cstate="print">
            <a:extLst>
              <a:ext uri="{28A0092B-C50C-407E-A947-70E740481C1C}">
                <a14:useLocalDpi xmlns:a14="http://schemas.microsoft.com/office/drawing/2010/main" val="0"/>
              </a:ext>
            </a:extLst>
          </a:blip>
          <a:srcRect t="33448" b="20064"/>
          <a:stretch>
            <a:fillRect/>
          </a:stretch>
        </p:blipFill>
        <p:spPr>
          <a:xfrm>
            <a:off x="1800084" y="2449586"/>
            <a:ext cx="3835991" cy="2454859"/>
          </a:xfrm>
          <a:prstGeom prst="rect">
            <a:avLst/>
          </a:prstGeom>
          <a:ln>
            <a:solidFill>
              <a:schemeClr val="bg1"/>
            </a:solidFill>
          </a:ln>
        </p:spPr>
      </p:pic>
      <p:sp>
        <p:nvSpPr>
          <p:cNvPr id="21" name="文本框 20"/>
          <p:cNvSpPr txBox="1"/>
          <p:nvPr/>
        </p:nvSpPr>
        <p:spPr>
          <a:xfrm>
            <a:off x="7740803" y="3743371"/>
            <a:ext cx="3453219" cy="1015663"/>
          </a:xfrm>
          <a:prstGeom prst="rect">
            <a:avLst/>
          </a:prstGeom>
          <a:noFill/>
        </p:spPr>
        <p:txBody>
          <a:bodyPr wrap="square" rtlCol="0">
            <a:spAutoFit/>
          </a:bodyPr>
          <a:lstStyle/>
          <a:p>
            <a:pPr algn="just">
              <a:lnSpc>
                <a:spcPct val="125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a:t>
            </a:r>
            <a:r>
              <a:rPr lang="zh-CN" altLang="en-US" sz="1200" dirty="0">
                <a:solidFill>
                  <a:schemeClr val="bg1"/>
                </a:solidFill>
                <a:latin typeface="微软雅黑" panose="020B0503020204020204" pitchFamily="34" charset="-122"/>
                <a:ea typeface="微软雅黑" panose="020B0503020204020204" pitchFamily="34" charset="-122"/>
              </a:rPr>
              <a:t>内容点击文本框即可进行编辑输入相关内容点击文本框即可进行编辑输入相关</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2" name="TextBox 38"/>
          <p:cNvSpPr txBox="1"/>
          <p:nvPr/>
        </p:nvSpPr>
        <p:spPr>
          <a:xfrm>
            <a:off x="7803997" y="4873224"/>
            <a:ext cx="3314944" cy="738664"/>
          </a:xfrm>
          <a:prstGeom prst="rect">
            <a:avLst/>
          </a:prstGeom>
          <a:noFill/>
        </p:spPr>
        <p:txBody>
          <a:bodyPr wrap="square" lIns="0" tIns="0" rIns="0" bIns="0" rtlCol="0">
            <a:spAutoFit/>
          </a:bodyPr>
          <a:lstStyle/>
          <a:p>
            <a:pPr algn="just"/>
            <a:r>
              <a:rPr lang="en-US" sz="1200" dirty="0" smtClean="0">
                <a:solidFill>
                  <a:schemeClr val="bg1"/>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r>
              <a:rPr lang="en-US" altLang="zh-CN" sz="1200" dirty="0">
                <a:solidFill>
                  <a:schemeClr val="bg1"/>
                </a:solidFill>
                <a:latin typeface="Arial" panose="020B0604020202020204" pitchFamily="34" charset="0"/>
                <a:cs typeface="Arial" panose="020B0604020202020204" pitchFamily="34" charset="0"/>
              </a:rPr>
              <a:t> </a:t>
            </a:r>
            <a:endParaRPr lang="en-US" sz="1200" dirty="0" smtClean="0">
              <a:solidFill>
                <a:schemeClr val="bg1"/>
              </a:solidFill>
              <a:latin typeface="Arial" panose="020B0604020202020204" pitchFamily="34" charset="0"/>
              <a:cs typeface="Arial" panose="020B0604020202020204" pitchFamily="34" charset="0"/>
            </a:endParaRPr>
          </a:p>
        </p:txBody>
      </p:sp>
      <p:pic>
        <p:nvPicPr>
          <p:cNvPr id="23" name="图片 22"/>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rcRect l="2668" t="2668" r="2668" b="2668"/>
          <a:stretch>
            <a:fillRect/>
          </a:stretch>
        </p:blipFill>
        <p:spPr>
          <a:xfrm>
            <a:off x="1800084" y="2447861"/>
            <a:ext cx="3835991" cy="2456584"/>
          </a:xfrm>
          <a:prstGeom prst="rect">
            <a:avLst/>
          </a:prstGeom>
        </p:spPr>
      </p:pic>
      <p:sp>
        <p:nvSpPr>
          <p:cNvPr id="24" name="矩形 23"/>
          <p:cNvSpPr/>
          <p:nvPr/>
        </p:nvSpPr>
        <p:spPr>
          <a:xfrm flipV="1">
            <a:off x="128" y="1"/>
            <a:ext cx="12191744" cy="95504"/>
          </a:xfrm>
          <a:prstGeom prst="rect">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flipV="1">
            <a:off x="128" y="6768148"/>
            <a:ext cx="12191744" cy="95504"/>
          </a:xfrm>
          <a:prstGeom prst="rect">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 name="椭圆 11"/>
          <p:cNvSpPr/>
          <p:nvPr/>
        </p:nvSpPr>
        <p:spPr>
          <a:xfrm>
            <a:off x="820965" y="481354"/>
            <a:ext cx="717550" cy="717550"/>
          </a:xfrm>
          <a:prstGeom prst="ellipse">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50562" y="609296"/>
            <a:ext cx="658356" cy="461665"/>
          </a:xfrm>
          <a:prstGeom prst="rect">
            <a:avLst/>
          </a:prstGeom>
          <a:noFill/>
        </p:spPr>
        <p:txBody>
          <a:bodyPr wrap="square" rtlCol="0">
            <a:spAutoFit/>
          </a:bodyPr>
          <a:lstStyle/>
          <a:p>
            <a:pPr algn="ctr"/>
            <a:r>
              <a:rPr lang="en-US" altLang="zh-CN" sz="2400" b="1" dirty="0" smtClean="0">
                <a:ln w="28575">
                  <a:noFill/>
                </a:ln>
                <a:solidFill>
                  <a:schemeClr val="bg1"/>
                </a:solidFill>
                <a:latin typeface="微软雅黑" panose="020B0503020204020204" pitchFamily="34" charset="-122"/>
                <a:ea typeface="微软雅黑" panose="020B0503020204020204" pitchFamily="34" charset="-122"/>
              </a:rPr>
              <a:t>01</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1654944" y="337812"/>
            <a:ext cx="1569660" cy="510845"/>
          </a:xfrm>
          <a:prstGeom prst="rect">
            <a:avLst/>
          </a:prstGeom>
        </p:spPr>
        <p:txBody>
          <a:bodyPr wrap="none">
            <a:spAutoFit/>
          </a:bodyPr>
          <a:lstStyle/>
          <a:p>
            <a:pPr>
              <a:lnSpc>
                <a:spcPct val="175000"/>
              </a:lnSpc>
            </a:pPr>
            <a:r>
              <a:rPr lang="zh-CN" altLang="en-US" dirty="0">
                <a:solidFill>
                  <a:srgbClr val="63855E"/>
                </a:solidFill>
                <a:latin typeface="微软雅黑" panose="020B0503020204020204" pitchFamily="34" charset="-122"/>
                <a:ea typeface="微软雅黑" panose="020B0503020204020204" pitchFamily="34" charset="-122"/>
              </a:rPr>
              <a:t>最新工作概述</a:t>
            </a:r>
            <a:endParaRPr lang="en-US" altLang="zh-CN" sz="1050" dirty="0">
              <a:solidFill>
                <a:srgbClr val="63855E"/>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597709" y="855277"/>
            <a:ext cx="5022106" cy="338554"/>
          </a:xfrm>
          <a:prstGeom prst="snip1Rect">
            <a:avLst>
              <a:gd name="adj" fmla="val 0"/>
            </a:avLst>
          </a:prstGeom>
          <a:noFill/>
          <a:ln w="28575">
            <a:noFill/>
          </a:ln>
        </p:spPr>
        <p:txBody>
          <a:bodyPr wrap="square" rtlCol="0">
            <a:spAutoFit/>
          </a:bodyPr>
          <a:lstStyle/>
          <a:p>
            <a:r>
              <a:rPr lang="en-US" altLang="zh-CN" sz="1600" dirty="0" smtClean="0">
                <a:solidFill>
                  <a:srgbClr val="63855E"/>
                </a:solidFill>
                <a:latin typeface="Arial" panose="020B0604020202020204" pitchFamily="34" charset="0"/>
                <a:ea typeface="华文仿宋" panose="02010600040101010101" pitchFamily="2" charset="-122"/>
                <a:cs typeface="Arial" panose="020B0604020202020204" pitchFamily="34" charset="0"/>
              </a:rPr>
              <a:t> </a:t>
            </a:r>
            <a:r>
              <a:rPr lang="en-US" altLang="zh-CN" sz="1600" dirty="0" smtClean="0">
                <a:solidFill>
                  <a:srgbClr val="63855E"/>
                </a:solidFill>
                <a:latin typeface="Arial" panose="020B0604020202020204" pitchFamily="34" charset="0"/>
                <a:cs typeface="Arial" panose="020B0604020202020204" pitchFamily="34" charset="0"/>
              </a:rPr>
              <a:t>The Latest Work Overview</a:t>
            </a:r>
            <a:endParaRPr lang="zh-CN" altLang="en-US" sz="1600" dirty="0">
              <a:solidFill>
                <a:srgbClr val="63855E"/>
              </a:solidFill>
              <a:latin typeface="Arial" panose="020B0604020202020204" pitchFamily="34" charset="0"/>
              <a:ea typeface="微软雅黑" panose="020B0503020204020204" pitchFamily="34" charset="-122"/>
              <a:cs typeface="Arial" panose="020B0604020202020204" pitchFamily="34" charset="0"/>
            </a:endParaRPr>
          </a:p>
        </p:txBody>
      </p:sp>
      <p:sp>
        <p:nvSpPr>
          <p:cNvPr id="6" name="矩形 5"/>
          <p:cNvSpPr/>
          <p:nvPr/>
        </p:nvSpPr>
        <p:spPr>
          <a:xfrm flipV="1">
            <a:off x="128" y="1"/>
            <a:ext cx="12191744" cy="95504"/>
          </a:xfrm>
          <a:prstGeom prst="rect">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flipV="1">
            <a:off x="128" y="6768148"/>
            <a:ext cx="12191744" cy="95504"/>
          </a:xfrm>
          <a:prstGeom prst="rect">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Straight Connector 40"/>
          <p:cNvCxnSpPr/>
          <p:nvPr/>
        </p:nvCxnSpPr>
        <p:spPr>
          <a:xfrm>
            <a:off x="6096000" y="2087287"/>
            <a:ext cx="0" cy="3771981"/>
          </a:xfrm>
          <a:prstGeom prst="line">
            <a:avLst/>
          </a:prstGeom>
          <a:ln w="19050">
            <a:solidFill>
              <a:srgbClr val="63855E"/>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9" name="Oval 20"/>
          <p:cNvSpPr/>
          <p:nvPr/>
        </p:nvSpPr>
        <p:spPr>
          <a:xfrm>
            <a:off x="6411067" y="4819885"/>
            <a:ext cx="923827" cy="923827"/>
          </a:xfrm>
          <a:prstGeom prst="ellipse">
            <a:avLst/>
          </a:prstGeom>
          <a:solidFill>
            <a:srgbClr val="63855E"/>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2"/>
              </a:solidFill>
            </a:endParaRPr>
          </a:p>
        </p:txBody>
      </p:sp>
      <p:sp>
        <p:nvSpPr>
          <p:cNvPr id="10" name="AutoShape 84"/>
          <p:cNvSpPr>
            <a:spLocks noChangeAspect="1"/>
          </p:cNvSpPr>
          <p:nvPr/>
        </p:nvSpPr>
        <p:spPr bwMode="auto">
          <a:xfrm>
            <a:off x="6673650" y="5081617"/>
            <a:ext cx="398660" cy="40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bg1"/>
          </a:solidFill>
          <a:ln>
            <a:noFill/>
          </a:ln>
          <a:effectLst/>
        </p:spPr>
        <p:txBody>
          <a:bodyPr lIns="101578" tIns="101578" rIns="101578" bIns="101578" anchor="ctr"/>
          <a:lstStyle/>
          <a:p>
            <a:pPr defTabSz="913765">
              <a:defRPr/>
            </a:pPr>
            <a:endParaRPr lang="es-ES" sz="66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1" name="Oval 28"/>
          <p:cNvSpPr/>
          <p:nvPr/>
        </p:nvSpPr>
        <p:spPr>
          <a:xfrm>
            <a:off x="4866027" y="3513544"/>
            <a:ext cx="923827" cy="923827"/>
          </a:xfrm>
          <a:prstGeom prst="ellipse">
            <a:avLst/>
          </a:prstGeom>
          <a:solidFill>
            <a:srgbClr val="63855E"/>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2"/>
              </a:solidFill>
            </a:endParaRPr>
          </a:p>
        </p:txBody>
      </p:sp>
      <p:sp>
        <p:nvSpPr>
          <p:cNvPr id="16" name="Freeform 16"/>
          <p:cNvSpPr>
            <a:spLocks noChangeAspect="1" noChangeArrowheads="1"/>
          </p:cNvSpPr>
          <p:nvPr/>
        </p:nvSpPr>
        <p:spPr bwMode="auto">
          <a:xfrm>
            <a:off x="5160560" y="3712522"/>
            <a:ext cx="334761" cy="525870"/>
          </a:xfrm>
          <a:custGeom>
            <a:avLst/>
            <a:gdLst>
              <a:gd name="T0" fmla="*/ 406 w 657"/>
              <a:gd name="T1" fmla="*/ 947 h 1032"/>
              <a:gd name="T2" fmla="*/ 333 w 657"/>
              <a:gd name="T3" fmla="*/ 1031 h 1032"/>
              <a:gd name="T4" fmla="*/ 250 w 657"/>
              <a:gd name="T5" fmla="*/ 947 h 1032"/>
              <a:gd name="T6" fmla="*/ 448 w 657"/>
              <a:gd name="T7" fmla="*/ 916 h 1032"/>
              <a:gd name="T8" fmla="*/ 198 w 657"/>
              <a:gd name="T9" fmla="*/ 833 h 1032"/>
              <a:gd name="T10" fmla="*/ 656 w 657"/>
              <a:gd name="T11" fmla="*/ 333 h 1032"/>
              <a:gd name="T12" fmla="*/ 562 w 657"/>
              <a:gd name="T13" fmla="*/ 562 h 1032"/>
              <a:gd name="T14" fmla="*/ 531 w 657"/>
              <a:gd name="T15" fmla="*/ 635 h 1032"/>
              <a:gd name="T16" fmla="*/ 500 w 657"/>
              <a:gd name="T17" fmla="*/ 708 h 1032"/>
              <a:gd name="T18" fmla="*/ 500 w 657"/>
              <a:gd name="T19" fmla="*/ 729 h 1032"/>
              <a:gd name="T20" fmla="*/ 166 w 657"/>
              <a:gd name="T21" fmla="*/ 791 h 1032"/>
              <a:gd name="T22" fmla="*/ 156 w 657"/>
              <a:gd name="T23" fmla="*/ 708 h 1032"/>
              <a:gd name="T24" fmla="*/ 135 w 657"/>
              <a:gd name="T25" fmla="*/ 635 h 1032"/>
              <a:gd name="T26" fmla="*/ 93 w 657"/>
              <a:gd name="T27" fmla="*/ 552 h 1032"/>
              <a:gd name="T28" fmla="*/ 0 w 657"/>
              <a:gd name="T29" fmla="*/ 333 h 1032"/>
              <a:gd name="T30" fmla="*/ 333 w 657"/>
              <a:gd name="T31" fmla="*/ 0 h 1032"/>
              <a:gd name="T32" fmla="*/ 656 w 657"/>
              <a:gd name="T33" fmla="*/ 333 h 1032"/>
              <a:gd name="T34" fmla="*/ 510 w 657"/>
              <a:gd name="T35" fmla="*/ 156 h 1032"/>
              <a:gd name="T36" fmla="*/ 156 w 657"/>
              <a:gd name="T37" fmla="*/ 156 h 1032"/>
              <a:gd name="T38" fmla="*/ 146 w 657"/>
              <a:gd name="T39" fmla="*/ 499 h 1032"/>
              <a:gd name="T40" fmla="*/ 166 w 657"/>
              <a:gd name="T41" fmla="*/ 541 h 1032"/>
              <a:gd name="T42" fmla="*/ 229 w 657"/>
              <a:gd name="T43" fmla="*/ 666 h 1032"/>
              <a:gd name="T44" fmla="*/ 427 w 657"/>
              <a:gd name="T45" fmla="*/ 718 h 1032"/>
              <a:gd name="T46" fmla="*/ 458 w 657"/>
              <a:gd name="T47" fmla="*/ 604 h 1032"/>
              <a:gd name="T48" fmla="*/ 510 w 657"/>
              <a:gd name="T49" fmla="*/ 520 h 1032"/>
              <a:gd name="T50" fmla="*/ 583 w 657"/>
              <a:gd name="T51" fmla="*/ 333 h 1032"/>
              <a:gd name="T52" fmla="*/ 354 w 657"/>
              <a:gd name="T53" fmla="*/ 354 h 1032"/>
              <a:gd name="T54" fmla="*/ 302 w 657"/>
              <a:gd name="T55" fmla="*/ 354 h 1032"/>
              <a:gd name="T56" fmla="*/ 239 w 657"/>
              <a:gd name="T57" fmla="*/ 354 h 1032"/>
              <a:gd name="T58" fmla="*/ 250 w 657"/>
              <a:gd name="T59" fmla="*/ 499 h 1032"/>
              <a:gd name="T60" fmla="*/ 302 w 657"/>
              <a:gd name="T61" fmla="*/ 499 h 1032"/>
              <a:gd name="T62" fmla="*/ 364 w 657"/>
              <a:gd name="T63" fmla="*/ 499 h 1032"/>
              <a:gd name="T64" fmla="*/ 416 w 657"/>
              <a:gd name="T65" fmla="*/ 499 h 1032"/>
              <a:gd name="T66" fmla="*/ 427 w 657"/>
              <a:gd name="T67" fmla="*/ 354 h 1032"/>
              <a:gd name="T68" fmla="*/ 385 w 657"/>
              <a:gd name="T69" fmla="*/ 416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7" h="1032">
                <a:moveTo>
                  <a:pt x="250" y="947"/>
                </a:moveTo>
                <a:cubicBezTo>
                  <a:pt x="406" y="947"/>
                  <a:pt x="406" y="947"/>
                  <a:pt x="406" y="947"/>
                </a:cubicBezTo>
                <a:cubicBezTo>
                  <a:pt x="406" y="968"/>
                  <a:pt x="396" y="989"/>
                  <a:pt x="385" y="1010"/>
                </a:cubicBezTo>
                <a:cubicBezTo>
                  <a:pt x="364" y="1020"/>
                  <a:pt x="354" y="1031"/>
                  <a:pt x="333" y="1031"/>
                </a:cubicBezTo>
                <a:cubicBezTo>
                  <a:pt x="312" y="1031"/>
                  <a:pt x="291" y="1020"/>
                  <a:pt x="281" y="1010"/>
                </a:cubicBezTo>
                <a:cubicBezTo>
                  <a:pt x="260" y="989"/>
                  <a:pt x="250" y="968"/>
                  <a:pt x="250" y="947"/>
                </a:cubicBezTo>
                <a:close/>
                <a:moveTo>
                  <a:pt x="208" y="916"/>
                </a:moveTo>
                <a:cubicBezTo>
                  <a:pt x="448" y="916"/>
                  <a:pt x="448" y="916"/>
                  <a:pt x="448" y="916"/>
                </a:cubicBezTo>
                <a:cubicBezTo>
                  <a:pt x="458" y="833"/>
                  <a:pt x="458" y="833"/>
                  <a:pt x="458" y="833"/>
                </a:cubicBezTo>
                <a:cubicBezTo>
                  <a:pt x="198" y="833"/>
                  <a:pt x="198" y="833"/>
                  <a:pt x="198" y="833"/>
                </a:cubicBezTo>
                <a:lnTo>
                  <a:pt x="208" y="916"/>
                </a:lnTo>
                <a:close/>
                <a:moveTo>
                  <a:pt x="656" y="333"/>
                </a:moveTo>
                <a:cubicBezTo>
                  <a:pt x="656" y="416"/>
                  <a:pt x="625" y="489"/>
                  <a:pt x="573" y="552"/>
                </a:cubicBezTo>
                <a:lnTo>
                  <a:pt x="562" y="562"/>
                </a:lnTo>
                <a:cubicBezTo>
                  <a:pt x="562" y="562"/>
                  <a:pt x="562" y="572"/>
                  <a:pt x="552" y="572"/>
                </a:cubicBezTo>
                <a:cubicBezTo>
                  <a:pt x="541" y="593"/>
                  <a:pt x="541" y="614"/>
                  <a:pt x="531" y="635"/>
                </a:cubicBezTo>
                <a:cubicBezTo>
                  <a:pt x="521" y="656"/>
                  <a:pt x="510" y="677"/>
                  <a:pt x="510" y="697"/>
                </a:cubicBezTo>
                <a:cubicBezTo>
                  <a:pt x="500" y="697"/>
                  <a:pt x="500" y="697"/>
                  <a:pt x="500" y="708"/>
                </a:cubicBezTo>
                <a:lnTo>
                  <a:pt x="500" y="718"/>
                </a:lnTo>
                <a:cubicBezTo>
                  <a:pt x="500" y="729"/>
                  <a:pt x="500" y="729"/>
                  <a:pt x="500" y="729"/>
                </a:cubicBezTo>
                <a:cubicBezTo>
                  <a:pt x="500" y="791"/>
                  <a:pt x="500" y="791"/>
                  <a:pt x="500" y="791"/>
                </a:cubicBezTo>
                <a:cubicBezTo>
                  <a:pt x="166" y="791"/>
                  <a:pt x="166" y="791"/>
                  <a:pt x="166" y="791"/>
                </a:cubicBezTo>
                <a:cubicBezTo>
                  <a:pt x="166" y="729"/>
                  <a:pt x="166" y="729"/>
                  <a:pt x="166" y="729"/>
                </a:cubicBezTo>
                <a:cubicBezTo>
                  <a:pt x="166" y="718"/>
                  <a:pt x="156" y="718"/>
                  <a:pt x="156" y="708"/>
                </a:cubicBezTo>
                <a:lnTo>
                  <a:pt x="156" y="697"/>
                </a:lnTo>
                <a:cubicBezTo>
                  <a:pt x="146" y="677"/>
                  <a:pt x="146" y="656"/>
                  <a:pt x="135" y="635"/>
                </a:cubicBezTo>
                <a:cubicBezTo>
                  <a:pt x="125" y="614"/>
                  <a:pt x="114" y="593"/>
                  <a:pt x="104" y="572"/>
                </a:cubicBezTo>
                <a:cubicBezTo>
                  <a:pt x="93" y="562"/>
                  <a:pt x="93" y="562"/>
                  <a:pt x="93" y="552"/>
                </a:cubicBezTo>
                <a:lnTo>
                  <a:pt x="83" y="552"/>
                </a:lnTo>
                <a:cubicBezTo>
                  <a:pt x="31" y="489"/>
                  <a:pt x="0" y="416"/>
                  <a:pt x="0" y="333"/>
                </a:cubicBezTo>
                <a:cubicBezTo>
                  <a:pt x="0" y="239"/>
                  <a:pt x="31" y="166"/>
                  <a:pt x="104" y="104"/>
                </a:cubicBezTo>
                <a:cubicBezTo>
                  <a:pt x="166" y="31"/>
                  <a:pt x="239" y="0"/>
                  <a:pt x="333" y="0"/>
                </a:cubicBezTo>
                <a:cubicBezTo>
                  <a:pt x="416" y="0"/>
                  <a:pt x="500" y="31"/>
                  <a:pt x="562" y="104"/>
                </a:cubicBezTo>
                <a:cubicBezTo>
                  <a:pt x="625" y="166"/>
                  <a:pt x="656" y="239"/>
                  <a:pt x="656" y="333"/>
                </a:cubicBezTo>
                <a:close/>
                <a:moveTo>
                  <a:pt x="583" y="333"/>
                </a:moveTo>
                <a:cubicBezTo>
                  <a:pt x="583" y="260"/>
                  <a:pt x="562" y="198"/>
                  <a:pt x="510" y="156"/>
                </a:cubicBezTo>
                <a:cubicBezTo>
                  <a:pt x="458" y="104"/>
                  <a:pt x="396" y="83"/>
                  <a:pt x="333" y="83"/>
                </a:cubicBezTo>
                <a:cubicBezTo>
                  <a:pt x="260" y="83"/>
                  <a:pt x="198" y="104"/>
                  <a:pt x="156" y="156"/>
                </a:cubicBezTo>
                <a:cubicBezTo>
                  <a:pt x="104" y="198"/>
                  <a:pt x="73" y="260"/>
                  <a:pt x="73" y="333"/>
                </a:cubicBezTo>
                <a:cubicBezTo>
                  <a:pt x="73" y="396"/>
                  <a:pt x="93" y="448"/>
                  <a:pt x="146" y="499"/>
                </a:cubicBezTo>
                <a:cubicBezTo>
                  <a:pt x="146" y="499"/>
                  <a:pt x="146" y="510"/>
                  <a:pt x="156" y="510"/>
                </a:cubicBezTo>
                <a:cubicBezTo>
                  <a:pt x="156" y="520"/>
                  <a:pt x="166" y="531"/>
                  <a:pt x="166" y="541"/>
                </a:cubicBezTo>
                <a:cubicBezTo>
                  <a:pt x="177" y="562"/>
                  <a:pt x="187" y="583"/>
                  <a:pt x="198" y="604"/>
                </a:cubicBezTo>
                <a:cubicBezTo>
                  <a:pt x="208" y="624"/>
                  <a:pt x="218" y="645"/>
                  <a:pt x="229" y="666"/>
                </a:cubicBezTo>
                <a:cubicBezTo>
                  <a:pt x="229" y="697"/>
                  <a:pt x="239" y="708"/>
                  <a:pt x="239" y="718"/>
                </a:cubicBezTo>
                <a:cubicBezTo>
                  <a:pt x="427" y="718"/>
                  <a:pt x="427" y="718"/>
                  <a:pt x="427" y="718"/>
                </a:cubicBezTo>
                <a:cubicBezTo>
                  <a:pt x="427" y="708"/>
                  <a:pt x="427" y="697"/>
                  <a:pt x="437" y="666"/>
                </a:cubicBezTo>
                <a:cubicBezTo>
                  <a:pt x="437" y="645"/>
                  <a:pt x="448" y="624"/>
                  <a:pt x="458" y="604"/>
                </a:cubicBezTo>
                <a:cubicBezTo>
                  <a:pt x="468" y="583"/>
                  <a:pt x="479" y="562"/>
                  <a:pt x="489" y="541"/>
                </a:cubicBezTo>
                <a:cubicBezTo>
                  <a:pt x="489" y="531"/>
                  <a:pt x="500" y="520"/>
                  <a:pt x="510" y="520"/>
                </a:cubicBezTo>
                <a:cubicBezTo>
                  <a:pt x="510" y="510"/>
                  <a:pt x="510" y="499"/>
                  <a:pt x="521" y="499"/>
                </a:cubicBezTo>
                <a:cubicBezTo>
                  <a:pt x="562" y="448"/>
                  <a:pt x="583" y="396"/>
                  <a:pt x="583" y="333"/>
                </a:cubicBezTo>
                <a:close/>
                <a:moveTo>
                  <a:pt x="385" y="416"/>
                </a:moveTo>
                <a:cubicBezTo>
                  <a:pt x="354" y="354"/>
                  <a:pt x="354" y="354"/>
                  <a:pt x="354" y="354"/>
                </a:cubicBezTo>
                <a:cubicBezTo>
                  <a:pt x="333" y="302"/>
                  <a:pt x="333" y="302"/>
                  <a:pt x="333" y="302"/>
                </a:cubicBezTo>
                <a:cubicBezTo>
                  <a:pt x="302" y="354"/>
                  <a:pt x="302" y="354"/>
                  <a:pt x="302" y="354"/>
                </a:cubicBezTo>
                <a:cubicBezTo>
                  <a:pt x="271" y="416"/>
                  <a:pt x="271" y="416"/>
                  <a:pt x="271" y="416"/>
                </a:cubicBezTo>
                <a:cubicBezTo>
                  <a:pt x="239" y="354"/>
                  <a:pt x="239" y="354"/>
                  <a:pt x="239" y="354"/>
                </a:cubicBezTo>
                <a:cubicBezTo>
                  <a:pt x="187" y="385"/>
                  <a:pt x="187" y="385"/>
                  <a:pt x="187" y="385"/>
                </a:cubicBezTo>
                <a:cubicBezTo>
                  <a:pt x="250" y="499"/>
                  <a:pt x="250" y="499"/>
                  <a:pt x="250" y="499"/>
                </a:cubicBezTo>
                <a:cubicBezTo>
                  <a:pt x="271" y="552"/>
                  <a:pt x="271" y="552"/>
                  <a:pt x="271" y="552"/>
                </a:cubicBezTo>
                <a:cubicBezTo>
                  <a:pt x="302" y="499"/>
                  <a:pt x="302" y="499"/>
                  <a:pt x="302" y="499"/>
                </a:cubicBezTo>
                <a:cubicBezTo>
                  <a:pt x="333" y="437"/>
                  <a:pt x="333" y="437"/>
                  <a:pt x="333" y="437"/>
                </a:cubicBezTo>
                <a:cubicBezTo>
                  <a:pt x="364" y="499"/>
                  <a:pt x="364" y="499"/>
                  <a:pt x="364" y="499"/>
                </a:cubicBezTo>
                <a:cubicBezTo>
                  <a:pt x="385" y="552"/>
                  <a:pt x="385" y="552"/>
                  <a:pt x="385" y="552"/>
                </a:cubicBezTo>
                <a:cubicBezTo>
                  <a:pt x="416" y="499"/>
                  <a:pt x="416" y="499"/>
                  <a:pt x="416" y="499"/>
                </a:cubicBezTo>
                <a:cubicBezTo>
                  <a:pt x="479" y="385"/>
                  <a:pt x="479" y="385"/>
                  <a:pt x="479" y="385"/>
                </a:cubicBezTo>
                <a:cubicBezTo>
                  <a:pt x="427" y="354"/>
                  <a:pt x="427" y="354"/>
                  <a:pt x="427" y="354"/>
                </a:cubicBezTo>
                <a:lnTo>
                  <a:pt x="385" y="416"/>
                </a:lnTo>
                <a:close/>
                <a:moveTo>
                  <a:pt x="385" y="416"/>
                </a:moveTo>
                <a:lnTo>
                  <a:pt x="385" y="416"/>
                </a:lnTo>
                <a:close/>
              </a:path>
            </a:pathLst>
          </a:custGeom>
          <a:solidFill>
            <a:schemeClr val="bg1"/>
          </a:solidFill>
          <a:ln>
            <a:noFill/>
          </a:ln>
          <a:effectLst/>
        </p:spPr>
        <p:txBody>
          <a:bodyPr wrap="none" lIns="182843" tIns="91422" rIns="182843" bIns="91422" anchor="ctr"/>
          <a:lstStyle/>
          <a:p>
            <a:pPr>
              <a:defRPr/>
            </a:pPr>
            <a:endParaRPr lang="en-US" sz="2400" dirty="0">
              <a:ea typeface="宋体" panose="02010600030101010101" pitchFamily="2" charset="-122"/>
            </a:endParaRPr>
          </a:p>
        </p:txBody>
      </p:sp>
      <p:sp>
        <p:nvSpPr>
          <p:cNvPr id="17" name="Oval 14"/>
          <p:cNvSpPr/>
          <p:nvPr/>
        </p:nvSpPr>
        <p:spPr>
          <a:xfrm>
            <a:off x="6389270" y="2205907"/>
            <a:ext cx="923827" cy="923827"/>
          </a:xfrm>
          <a:prstGeom prst="ellipse">
            <a:avLst/>
          </a:prstGeom>
          <a:solidFill>
            <a:srgbClr val="63855E"/>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2"/>
              </a:solidFill>
            </a:endParaRPr>
          </a:p>
        </p:txBody>
      </p:sp>
      <p:sp>
        <p:nvSpPr>
          <p:cNvPr id="18" name="AutoShape 123"/>
          <p:cNvSpPr>
            <a:spLocks noChangeAspect="1"/>
          </p:cNvSpPr>
          <p:nvPr/>
        </p:nvSpPr>
        <p:spPr bwMode="auto">
          <a:xfrm>
            <a:off x="6653010" y="2449773"/>
            <a:ext cx="396346" cy="436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bg1"/>
          </a:solidFill>
          <a:ln>
            <a:noFill/>
          </a:ln>
          <a:effectLst/>
        </p:spPr>
        <p:txBody>
          <a:bodyPr lIns="50789" tIns="50789" rIns="50789" bIns="50789" anchor="ctr"/>
          <a:lstStyle/>
          <a:p>
            <a:pPr defTabSz="456565">
              <a:defRPr/>
            </a:pPr>
            <a:endParaRPr lang="es-ES" sz="36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9" name="Oval 25"/>
          <p:cNvSpPr/>
          <p:nvPr/>
        </p:nvSpPr>
        <p:spPr>
          <a:xfrm>
            <a:off x="4866027" y="4819885"/>
            <a:ext cx="923827" cy="923827"/>
          </a:xfrm>
          <a:prstGeom prst="ellipse">
            <a:avLst/>
          </a:prstGeom>
          <a:solidFill>
            <a:srgbClr val="63855E"/>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2"/>
              </a:solidFill>
            </a:endParaRPr>
          </a:p>
        </p:txBody>
      </p:sp>
      <p:sp>
        <p:nvSpPr>
          <p:cNvPr id="20" name="Freeform 48"/>
          <p:cNvSpPr>
            <a:spLocks noChangeAspect="1" noChangeArrowheads="1"/>
          </p:cNvSpPr>
          <p:nvPr/>
        </p:nvSpPr>
        <p:spPr bwMode="auto">
          <a:xfrm>
            <a:off x="5127989" y="5102809"/>
            <a:ext cx="432738" cy="382692"/>
          </a:xfrm>
          <a:custGeom>
            <a:avLst/>
            <a:gdLst>
              <a:gd name="connsiteX0" fmla="*/ 358785 w 512434"/>
              <a:gd name="connsiteY0" fmla="*/ 409158 h 453171"/>
              <a:gd name="connsiteX1" fmla="*/ 345300 w 512434"/>
              <a:gd name="connsiteY1" fmla="*/ 425866 h 453171"/>
              <a:gd name="connsiteX2" fmla="*/ 358785 w 512434"/>
              <a:gd name="connsiteY2" fmla="*/ 439722 h 453171"/>
              <a:gd name="connsiteX3" fmla="*/ 372270 w 512434"/>
              <a:gd name="connsiteY3" fmla="*/ 425866 h 453171"/>
              <a:gd name="connsiteX4" fmla="*/ 358785 w 512434"/>
              <a:gd name="connsiteY4" fmla="*/ 409158 h 453171"/>
              <a:gd name="connsiteX5" fmla="*/ 151153 w 512434"/>
              <a:gd name="connsiteY5" fmla="*/ 300585 h 453171"/>
              <a:gd name="connsiteX6" fmla="*/ 195731 w 512434"/>
              <a:gd name="connsiteY6" fmla="*/ 300585 h 453171"/>
              <a:gd name="connsiteX7" fmla="*/ 195731 w 512434"/>
              <a:gd name="connsiteY7" fmla="*/ 345175 h 453171"/>
              <a:gd name="connsiteX8" fmla="*/ 151153 w 512434"/>
              <a:gd name="connsiteY8" fmla="*/ 345175 h 453171"/>
              <a:gd name="connsiteX9" fmla="*/ 71978 w 512434"/>
              <a:gd name="connsiteY9" fmla="*/ 300585 h 453171"/>
              <a:gd name="connsiteX10" fmla="*/ 120152 w 512434"/>
              <a:gd name="connsiteY10" fmla="*/ 300585 h 453171"/>
              <a:gd name="connsiteX11" fmla="*/ 120152 w 512434"/>
              <a:gd name="connsiteY11" fmla="*/ 345175 h 453171"/>
              <a:gd name="connsiteX12" fmla="*/ 71978 w 512434"/>
              <a:gd name="connsiteY12" fmla="*/ 345175 h 453171"/>
              <a:gd name="connsiteX13" fmla="*/ 481786 w 512434"/>
              <a:gd name="connsiteY13" fmla="*/ 286492 h 453171"/>
              <a:gd name="connsiteX14" fmla="*/ 468300 w 512434"/>
              <a:gd name="connsiteY14" fmla="*/ 299940 h 453171"/>
              <a:gd name="connsiteX15" fmla="*/ 481786 w 512434"/>
              <a:gd name="connsiteY15" fmla="*/ 313389 h 453171"/>
              <a:gd name="connsiteX16" fmla="*/ 498948 w 512434"/>
              <a:gd name="connsiteY16" fmla="*/ 299940 h 453171"/>
              <a:gd name="connsiteX17" fmla="*/ 481786 w 512434"/>
              <a:gd name="connsiteY17" fmla="*/ 286492 h 453171"/>
              <a:gd name="connsiteX18" fmla="*/ 235785 w 512434"/>
              <a:gd name="connsiteY18" fmla="*/ 286492 h 453171"/>
              <a:gd name="connsiteX19" fmla="*/ 222300 w 512434"/>
              <a:gd name="connsiteY19" fmla="*/ 299940 h 453171"/>
              <a:gd name="connsiteX20" fmla="*/ 235785 w 512434"/>
              <a:gd name="connsiteY20" fmla="*/ 313389 h 453171"/>
              <a:gd name="connsiteX21" fmla="*/ 249270 w 512434"/>
              <a:gd name="connsiteY21" fmla="*/ 299940 h 453171"/>
              <a:gd name="connsiteX22" fmla="*/ 235785 w 512434"/>
              <a:gd name="connsiteY22" fmla="*/ 286492 h 453171"/>
              <a:gd name="connsiteX23" fmla="*/ 151153 w 512434"/>
              <a:gd name="connsiteY23" fmla="*/ 228588 h 453171"/>
              <a:gd name="connsiteX24" fmla="*/ 195731 w 512434"/>
              <a:gd name="connsiteY24" fmla="*/ 228588 h 453171"/>
              <a:gd name="connsiteX25" fmla="*/ 195731 w 512434"/>
              <a:gd name="connsiteY25" fmla="*/ 273178 h 453171"/>
              <a:gd name="connsiteX26" fmla="*/ 151153 w 512434"/>
              <a:gd name="connsiteY26" fmla="*/ 273178 h 453171"/>
              <a:gd name="connsiteX27" fmla="*/ 71978 w 512434"/>
              <a:gd name="connsiteY27" fmla="*/ 228588 h 453171"/>
              <a:gd name="connsiteX28" fmla="*/ 120152 w 512434"/>
              <a:gd name="connsiteY28" fmla="*/ 228588 h 453171"/>
              <a:gd name="connsiteX29" fmla="*/ 120152 w 512434"/>
              <a:gd name="connsiteY29" fmla="*/ 273178 h 453171"/>
              <a:gd name="connsiteX30" fmla="*/ 71978 w 512434"/>
              <a:gd name="connsiteY30" fmla="*/ 273178 h 453171"/>
              <a:gd name="connsiteX31" fmla="*/ 427028 w 512434"/>
              <a:gd name="connsiteY31" fmla="*/ 221695 h 453171"/>
              <a:gd name="connsiteX32" fmla="*/ 372270 w 512434"/>
              <a:gd name="connsiteY32" fmla="*/ 275896 h 453171"/>
              <a:gd name="connsiteX33" fmla="*/ 358785 w 512434"/>
              <a:gd name="connsiteY33" fmla="*/ 272636 h 453171"/>
              <a:gd name="connsiteX34" fmla="*/ 341622 w 512434"/>
              <a:gd name="connsiteY34" fmla="*/ 279564 h 453171"/>
              <a:gd name="connsiteX35" fmla="*/ 283596 w 512434"/>
              <a:gd name="connsiteY35" fmla="*/ 238404 h 453171"/>
              <a:gd name="connsiteX36" fmla="*/ 266433 w 512434"/>
              <a:gd name="connsiteY36" fmla="*/ 238404 h 453171"/>
              <a:gd name="connsiteX37" fmla="*/ 270111 w 512434"/>
              <a:gd name="connsiteY37" fmla="*/ 255520 h 453171"/>
              <a:gd name="connsiteX38" fmla="*/ 331406 w 512434"/>
              <a:gd name="connsiteY38" fmla="*/ 303200 h 453171"/>
              <a:gd name="connsiteX39" fmla="*/ 358785 w 512434"/>
              <a:gd name="connsiteY39" fmla="*/ 327245 h 453171"/>
              <a:gd name="connsiteX40" fmla="*/ 386164 w 512434"/>
              <a:gd name="connsiteY40" fmla="*/ 299940 h 453171"/>
              <a:gd name="connsiteX41" fmla="*/ 386164 w 512434"/>
              <a:gd name="connsiteY41" fmla="*/ 296680 h 453171"/>
              <a:gd name="connsiteX42" fmla="*/ 444191 w 512434"/>
              <a:gd name="connsiteY42" fmla="*/ 238404 h 453171"/>
              <a:gd name="connsiteX43" fmla="*/ 444191 w 512434"/>
              <a:gd name="connsiteY43" fmla="*/ 221695 h 453171"/>
              <a:gd name="connsiteX44" fmla="*/ 427028 w 512434"/>
              <a:gd name="connsiteY44" fmla="*/ 221695 h 453171"/>
              <a:gd name="connsiteX45" fmla="*/ 358785 w 512434"/>
              <a:gd name="connsiteY45" fmla="*/ 163826 h 453171"/>
              <a:gd name="connsiteX46" fmla="*/ 345300 w 512434"/>
              <a:gd name="connsiteY46" fmla="*/ 177274 h 453171"/>
              <a:gd name="connsiteX47" fmla="*/ 358785 w 512434"/>
              <a:gd name="connsiteY47" fmla="*/ 190723 h 453171"/>
              <a:gd name="connsiteX48" fmla="*/ 372270 w 512434"/>
              <a:gd name="connsiteY48" fmla="*/ 177274 h 453171"/>
              <a:gd name="connsiteX49" fmla="*/ 358785 w 512434"/>
              <a:gd name="connsiteY49" fmla="*/ 163826 h 453171"/>
              <a:gd name="connsiteX50" fmla="*/ 151153 w 512434"/>
              <a:gd name="connsiteY50" fmla="*/ 156592 h 453171"/>
              <a:gd name="connsiteX51" fmla="*/ 195731 w 512434"/>
              <a:gd name="connsiteY51" fmla="*/ 156592 h 453171"/>
              <a:gd name="connsiteX52" fmla="*/ 195731 w 512434"/>
              <a:gd name="connsiteY52" fmla="*/ 201182 h 453171"/>
              <a:gd name="connsiteX53" fmla="*/ 151153 w 512434"/>
              <a:gd name="connsiteY53" fmla="*/ 201182 h 453171"/>
              <a:gd name="connsiteX54" fmla="*/ 37595 w 512434"/>
              <a:gd name="connsiteY54" fmla="*/ 102289 h 453171"/>
              <a:gd name="connsiteX55" fmla="*/ 37595 w 512434"/>
              <a:gd name="connsiteY55" fmla="*/ 374925 h 453171"/>
              <a:gd name="connsiteX56" fmla="*/ 228838 w 512434"/>
              <a:gd name="connsiteY56" fmla="*/ 374925 h 453171"/>
              <a:gd name="connsiteX57" fmla="*/ 208406 w 512434"/>
              <a:gd name="connsiteY57" fmla="*/ 299940 h 453171"/>
              <a:gd name="connsiteX58" fmla="*/ 246001 w 512434"/>
              <a:gd name="connsiteY58" fmla="*/ 201318 h 453171"/>
              <a:gd name="connsiteX59" fmla="*/ 225569 w 512434"/>
              <a:gd name="connsiteY59" fmla="*/ 201318 h 453171"/>
              <a:gd name="connsiteX60" fmla="*/ 225569 w 512434"/>
              <a:gd name="connsiteY60" fmla="*/ 156898 h 453171"/>
              <a:gd name="connsiteX61" fmla="*/ 270111 w 512434"/>
              <a:gd name="connsiteY61" fmla="*/ 156898 h 453171"/>
              <a:gd name="connsiteX62" fmla="*/ 270111 w 512434"/>
              <a:gd name="connsiteY62" fmla="*/ 177274 h 453171"/>
              <a:gd name="connsiteX63" fmla="*/ 358785 w 512434"/>
              <a:gd name="connsiteY63" fmla="*/ 149970 h 453171"/>
              <a:gd name="connsiteX64" fmla="*/ 382895 w 512434"/>
              <a:gd name="connsiteY64" fmla="*/ 149970 h 453171"/>
              <a:gd name="connsiteX65" fmla="*/ 382895 w 512434"/>
              <a:gd name="connsiteY65" fmla="*/ 102289 h 453171"/>
              <a:gd name="connsiteX66" fmla="*/ 37595 w 512434"/>
              <a:gd name="connsiteY66" fmla="*/ 102289 h 453171"/>
              <a:gd name="connsiteX67" fmla="*/ 136894 w 512434"/>
              <a:gd name="connsiteY67" fmla="*/ 30564 h 453171"/>
              <a:gd name="connsiteX68" fmla="*/ 136894 w 512434"/>
              <a:gd name="connsiteY68" fmla="*/ 68057 h 453171"/>
              <a:gd name="connsiteX69" fmla="*/ 283596 w 512434"/>
              <a:gd name="connsiteY69" fmla="*/ 68057 h 453171"/>
              <a:gd name="connsiteX70" fmla="*/ 283596 w 512434"/>
              <a:gd name="connsiteY70" fmla="*/ 30564 h 453171"/>
              <a:gd name="connsiteX71" fmla="*/ 136894 w 512434"/>
              <a:gd name="connsiteY71" fmla="*/ 30564 h 453171"/>
              <a:gd name="connsiteX72" fmla="*/ 30648 w 512434"/>
              <a:gd name="connsiteY72" fmla="*/ 0 h 453171"/>
              <a:gd name="connsiteX73" fmla="*/ 389433 w 512434"/>
              <a:gd name="connsiteY73" fmla="*/ 0 h 453171"/>
              <a:gd name="connsiteX74" fmla="*/ 420490 w 512434"/>
              <a:gd name="connsiteY74" fmla="*/ 30564 h 453171"/>
              <a:gd name="connsiteX75" fmla="*/ 420490 w 512434"/>
              <a:gd name="connsiteY75" fmla="*/ 163826 h 453171"/>
              <a:gd name="connsiteX76" fmla="*/ 512434 w 512434"/>
              <a:gd name="connsiteY76" fmla="*/ 299940 h 453171"/>
              <a:gd name="connsiteX77" fmla="*/ 358785 w 512434"/>
              <a:gd name="connsiteY77" fmla="*/ 453171 h 453171"/>
              <a:gd name="connsiteX78" fmla="*/ 263164 w 512434"/>
              <a:gd name="connsiteY78" fmla="*/ 419346 h 453171"/>
              <a:gd name="connsiteX79" fmla="*/ 30648 w 512434"/>
              <a:gd name="connsiteY79" fmla="*/ 419346 h 453171"/>
              <a:gd name="connsiteX80" fmla="*/ 0 w 512434"/>
              <a:gd name="connsiteY80" fmla="*/ 388374 h 453171"/>
              <a:gd name="connsiteX81" fmla="*/ 0 w 512434"/>
              <a:gd name="connsiteY81" fmla="*/ 30564 h 453171"/>
              <a:gd name="connsiteX82" fmla="*/ 30648 w 512434"/>
              <a:gd name="connsiteY82" fmla="*/ 0 h 453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512434" h="453171">
                <a:moveTo>
                  <a:pt x="358785" y="409158"/>
                </a:moveTo>
                <a:cubicBezTo>
                  <a:pt x="351838" y="409158"/>
                  <a:pt x="345300" y="415678"/>
                  <a:pt x="345300" y="425866"/>
                </a:cubicBezTo>
                <a:cubicBezTo>
                  <a:pt x="345300" y="432794"/>
                  <a:pt x="351838" y="439722"/>
                  <a:pt x="358785" y="439722"/>
                </a:cubicBezTo>
                <a:cubicBezTo>
                  <a:pt x="365732" y="439722"/>
                  <a:pt x="372270" y="432794"/>
                  <a:pt x="372270" y="425866"/>
                </a:cubicBezTo>
                <a:cubicBezTo>
                  <a:pt x="372270" y="415678"/>
                  <a:pt x="365732" y="409158"/>
                  <a:pt x="358785" y="409158"/>
                </a:cubicBezTo>
                <a:close/>
                <a:moveTo>
                  <a:pt x="151153" y="300585"/>
                </a:moveTo>
                <a:lnTo>
                  <a:pt x="195731" y="300585"/>
                </a:lnTo>
                <a:lnTo>
                  <a:pt x="195731" y="345175"/>
                </a:lnTo>
                <a:lnTo>
                  <a:pt x="151153" y="345175"/>
                </a:lnTo>
                <a:close/>
                <a:moveTo>
                  <a:pt x="71978" y="300585"/>
                </a:moveTo>
                <a:lnTo>
                  <a:pt x="120152" y="300585"/>
                </a:lnTo>
                <a:lnTo>
                  <a:pt x="120152" y="345175"/>
                </a:lnTo>
                <a:lnTo>
                  <a:pt x="71978" y="345175"/>
                </a:lnTo>
                <a:close/>
                <a:moveTo>
                  <a:pt x="481786" y="286492"/>
                </a:moveTo>
                <a:cubicBezTo>
                  <a:pt x="474839" y="286492"/>
                  <a:pt x="468300" y="293012"/>
                  <a:pt x="468300" y="299940"/>
                </a:cubicBezTo>
                <a:cubicBezTo>
                  <a:pt x="468300" y="310128"/>
                  <a:pt x="474839" y="313389"/>
                  <a:pt x="481786" y="313389"/>
                </a:cubicBezTo>
                <a:cubicBezTo>
                  <a:pt x="492002" y="313389"/>
                  <a:pt x="498948" y="310128"/>
                  <a:pt x="498948" y="299940"/>
                </a:cubicBezTo>
                <a:cubicBezTo>
                  <a:pt x="498948" y="293012"/>
                  <a:pt x="492002" y="286492"/>
                  <a:pt x="481786" y="286492"/>
                </a:cubicBezTo>
                <a:close/>
                <a:moveTo>
                  <a:pt x="235785" y="286492"/>
                </a:moveTo>
                <a:cubicBezTo>
                  <a:pt x="228838" y="286492"/>
                  <a:pt x="222300" y="293012"/>
                  <a:pt x="222300" y="299940"/>
                </a:cubicBezTo>
                <a:cubicBezTo>
                  <a:pt x="222300" y="310128"/>
                  <a:pt x="228838" y="313389"/>
                  <a:pt x="235785" y="313389"/>
                </a:cubicBezTo>
                <a:cubicBezTo>
                  <a:pt x="242732" y="313389"/>
                  <a:pt x="249270" y="310128"/>
                  <a:pt x="249270" y="299940"/>
                </a:cubicBezTo>
                <a:cubicBezTo>
                  <a:pt x="249270" y="293012"/>
                  <a:pt x="242732" y="286492"/>
                  <a:pt x="235785" y="286492"/>
                </a:cubicBezTo>
                <a:close/>
                <a:moveTo>
                  <a:pt x="151153" y="228588"/>
                </a:moveTo>
                <a:lnTo>
                  <a:pt x="195731" y="228588"/>
                </a:lnTo>
                <a:lnTo>
                  <a:pt x="195731" y="273178"/>
                </a:lnTo>
                <a:lnTo>
                  <a:pt x="151153" y="273178"/>
                </a:lnTo>
                <a:close/>
                <a:moveTo>
                  <a:pt x="71978" y="228588"/>
                </a:moveTo>
                <a:lnTo>
                  <a:pt x="120152" y="228588"/>
                </a:lnTo>
                <a:lnTo>
                  <a:pt x="120152" y="273178"/>
                </a:lnTo>
                <a:lnTo>
                  <a:pt x="71978" y="273178"/>
                </a:lnTo>
                <a:close/>
                <a:moveTo>
                  <a:pt x="427028" y="221695"/>
                </a:moveTo>
                <a:cubicBezTo>
                  <a:pt x="427028" y="221695"/>
                  <a:pt x="427028" y="221695"/>
                  <a:pt x="372270" y="275896"/>
                </a:cubicBezTo>
                <a:cubicBezTo>
                  <a:pt x="369001" y="275896"/>
                  <a:pt x="365732" y="272636"/>
                  <a:pt x="358785" y="272636"/>
                </a:cubicBezTo>
                <a:cubicBezTo>
                  <a:pt x="351838" y="272636"/>
                  <a:pt x="345300" y="275896"/>
                  <a:pt x="341622" y="279564"/>
                </a:cubicBezTo>
                <a:cubicBezTo>
                  <a:pt x="341622" y="279564"/>
                  <a:pt x="341622" y="279564"/>
                  <a:pt x="283596" y="238404"/>
                </a:cubicBezTo>
                <a:cubicBezTo>
                  <a:pt x="280327" y="231883"/>
                  <a:pt x="270111" y="235143"/>
                  <a:pt x="266433" y="238404"/>
                </a:cubicBezTo>
                <a:cubicBezTo>
                  <a:pt x="263164" y="242071"/>
                  <a:pt x="266433" y="252260"/>
                  <a:pt x="270111" y="255520"/>
                </a:cubicBezTo>
                <a:cubicBezTo>
                  <a:pt x="270111" y="255520"/>
                  <a:pt x="270111" y="255520"/>
                  <a:pt x="331406" y="303200"/>
                </a:cubicBezTo>
                <a:cubicBezTo>
                  <a:pt x="331406" y="317056"/>
                  <a:pt x="345300" y="327245"/>
                  <a:pt x="358785" y="327245"/>
                </a:cubicBezTo>
                <a:cubicBezTo>
                  <a:pt x="375948" y="327245"/>
                  <a:pt x="386164" y="317056"/>
                  <a:pt x="386164" y="299940"/>
                </a:cubicBezTo>
                <a:lnTo>
                  <a:pt x="386164" y="296680"/>
                </a:lnTo>
                <a:cubicBezTo>
                  <a:pt x="386164" y="296680"/>
                  <a:pt x="386164" y="296680"/>
                  <a:pt x="444191" y="238404"/>
                </a:cubicBezTo>
                <a:cubicBezTo>
                  <a:pt x="447869" y="231883"/>
                  <a:pt x="451138" y="224955"/>
                  <a:pt x="444191" y="221695"/>
                </a:cubicBezTo>
                <a:cubicBezTo>
                  <a:pt x="440922" y="218027"/>
                  <a:pt x="433975" y="218027"/>
                  <a:pt x="427028" y="221695"/>
                </a:cubicBezTo>
                <a:close/>
                <a:moveTo>
                  <a:pt x="358785" y="163826"/>
                </a:moveTo>
                <a:cubicBezTo>
                  <a:pt x="351838" y="163826"/>
                  <a:pt x="345300" y="170346"/>
                  <a:pt x="345300" y="177274"/>
                </a:cubicBezTo>
                <a:cubicBezTo>
                  <a:pt x="345300" y="184202"/>
                  <a:pt x="351838" y="190723"/>
                  <a:pt x="358785" y="190723"/>
                </a:cubicBezTo>
                <a:cubicBezTo>
                  <a:pt x="365732" y="190723"/>
                  <a:pt x="372270" y="184202"/>
                  <a:pt x="372270" y="177274"/>
                </a:cubicBezTo>
                <a:cubicBezTo>
                  <a:pt x="372270" y="170346"/>
                  <a:pt x="365732" y="163826"/>
                  <a:pt x="358785" y="163826"/>
                </a:cubicBezTo>
                <a:close/>
                <a:moveTo>
                  <a:pt x="151153" y="156592"/>
                </a:moveTo>
                <a:lnTo>
                  <a:pt x="195731" y="156592"/>
                </a:lnTo>
                <a:lnTo>
                  <a:pt x="195731" y="201182"/>
                </a:lnTo>
                <a:lnTo>
                  <a:pt x="151153" y="201182"/>
                </a:lnTo>
                <a:close/>
                <a:moveTo>
                  <a:pt x="37595" y="102289"/>
                </a:moveTo>
                <a:lnTo>
                  <a:pt x="37595" y="374925"/>
                </a:lnTo>
                <a:cubicBezTo>
                  <a:pt x="37595" y="374925"/>
                  <a:pt x="37595" y="374925"/>
                  <a:pt x="228838" y="374925"/>
                </a:cubicBezTo>
                <a:cubicBezTo>
                  <a:pt x="215353" y="354549"/>
                  <a:pt x="208406" y="327245"/>
                  <a:pt x="208406" y="299940"/>
                </a:cubicBezTo>
                <a:cubicBezTo>
                  <a:pt x="208406" y="262448"/>
                  <a:pt x="222300" y="228215"/>
                  <a:pt x="246001" y="201318"/>
                </a:cubicBezTo>
                <a:cubicBezTo>
                  <a:pt x="246001" y="201318"/>
                  <a:pt x="246001" y="201318"/>
                  <a:pt x="225569" y="201318"/>
                </a:cubicBezTo>
                <a:cubicBezTo>
                  <a:pt x="225569" y="201318"/>
                  <a:pt x="225569" y="201318"/>
                  <a:pt x="225569" y="156898"/>
                </a:cubicBezTo>
                <a:cubicBezTo>
                  <a:pt x="225569" y="156898"/>
                  <a:pt x="225569" y="156898"/>
                  <a:pt x="270111" y="156898"/>
                </a:cubicBezTo>
                <a:cubicBezTo>
                  <a:pt x="270111" y="156898"/>
                  <a:pt x="270111" y="156898"/>
                  <a:pt x="270111" y="177274"/>
                </a:cubicBezTo>
                <a:cubicBezTo>
                  <a:pt x="293812" y="160158"/>
                  <a:pt x="324868" y="149970"/>
                  <a:pt x="358785" y="149970"/>
                </a:cubicBezTo>
                <a:cubicBezTo>
                  <a:pt x="365732" y="149970"/>
                  <a:pt x="375948" y="149970"/>
                  <a:pt x="382895" y="149970"/>
                </a:cubicBezTo>
                <a:cubicBezTo>
                  <a:pt x="382895" y="149970"/>
                  <a:pt x="382895" y="149970"/>
                  <a:pt x="382895" y="102289"/>
                </a:cubicBezTo>
                <a:cubicBezTo>
                  <a:pt x="382895" y="102289"/>
                  <a:pt x="382895" y="102289"/>
                  <a:pt x="37595" y="102289"/>
                </a:cubicBezTo>
                <a:close/>
                <a:moveTo>
                  <a:pt x="136894" y="30564"/>
                </a:moveTo>
                <a:lnTo>
                  <a:pt x="136894" y="68057"/>
                </a:lnTo>
                <a:cubicBezTo>
                  <a:pt x="136894" y="68057"/>
                  <a:pt x="136894" y="68057"/>
                  <a:pt x="283596" y="68057"/>
                </a:cubicBezTo>
                <a:cubicBezTo>
                  <a:pt x="283596" y="68057"/>
                  <a:pt x="283596" y="68057"/>
                  <a:pt x="283596" y="30564"/>
                </a:cubicBezTo>
                <a:cubicBezTo>
                  <a:pt x="283596" y="30564"/>
                  <a:pt x="283596" y="30564"/>
                  <a:pt x="136894" y="30564"/>
                </a:cubicBezTo>
                <a:close/>
                <a:moveTo>
                  <a:pt x="30648" y="0"/>
                </a:moveTo>
                <a:cubicBezTo>
                  <a:pt x="30648" y="0"/>
                  <a:pt x="30648" y="0"/>
                  <a:pt x="389433" y="0"/>
                </a:cubicBezTo>
                <a:cubicBezTo>
                  <a:pt x="406596" y="0"/>
                  <a:pt x="420490" y="13856"/>
                  <a:pt x="420490" y="30564"/>
                </a:cubicBezTo>
                <a:cubicBezTo>
                  <a:pt x="420490" y="30564"/>
                  <a:pt x="420490" y="30564"/>
                  <a:pt x="420490" y="163826"/>
                </a:cubicBezTo>
                <a:cubicBezTo>
                  <a:pt x="474839" y="187463"/>
                  <a:pt x="512434" y="238404"/>
                  <a:pt x="512434" y="299940"/>
                </a:cubicBezTo>
                <a:cubicBezTo>
                  <a:pt x="512434" y="385113"/>
                  <a:pt x="444191" y="453171"/>
                  <a:pt x="358785" y="453171"/>
                </a:cubicBezTo>
                <a:cubicBezTo>
                  <a:pt x="324868" y="453171"/>
                  <a:pt x="290543" y="439722"/>
                  <a:pt x="263164" y="419346"/>
                </a:cubicBezTo>
                <a:cubicBezTo>
                  <a:pt x="263164" y="419346"/>
                  <a:pt x="263164" y="419346"/>
                  <a:pt x="30648" y="419346"/>
                </a:cubicBezTo>
                <a:cubicBezTo>
                  <a:pt x="13894" y="419346"/>
                  <a:pt x="0" y="405490"/>
                  <a:pt x="0" y="388374"/>
                </a:cubicBezTo>
                <a:cubicBezTo>
                  <a:pt x="0" y="388374"/>
                  <a:pt x="0" y="388374"/>
                  <a:pt x="0" y="30564"/>
                </a:cubicBezTo>
                <a:cubicBezTo>
                  <a:pt x="0" y="13856"/>
                  <a:pt x="13894" y="0"/>
                  <a:pt x="30648" y="0"/>
                </a:cubicBezTo>
                <a:close/>
              </a:path>
            </a:pathLst>
          </a:custGeom>
          <a:solidFill>
            <a:schemeClr val="bg1"/>
          </a:solidFill>
          <a:ln>
            <a:noFill/>
          </a:ln>
          <a:effectLst/>
        </p:spPr>
        <p:txBody>
          <a:bodyPr wrap="square" anchor="ctr">
            <a:noAutofit/>
          </a:bodyPr>
          <a:lstStyle/>
          <a:p>
            <a:pPr>
              <a:defRPr/>
            </a:pPr>
            <a:endParaRPr lang="en-US" sz="2400" dirty="0">
              <a:ea typeface="宋体" panose="02010600030101010101" pitchFamily="2" charset="-122"/>
            </a:endParaRPr>
          </a:p>
        </p:txBody>
      </p:sp>
      <p:sp>
        <p:nvSpPr>
          <p:cNvPr id="21" name="Oval 33"/>
          <p:cNvSpPr/>
          <p:nvPr/>
        </p:nvSpPr>
        <p:spPr>
          <a:xfrm>
            <a:off x="6411067" y="3513544"/>
            <a:ext cx="923827" cy="923827"/>
          </a:xfrm>
          <a:prstGeom prst="ellipse">
            <a:avLst/>
          </a:prstGeom>
          <a:solidFill>
            <a:srgbClr val="63855E"/>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2"/>
              </a:solidFill>
            </a:endParaRPr>
          </a:p>
        </p:txBody>
      </p:sp>
      <p:sp>
        <p:nvSpPr>
          <p:cNvPr id="22" name="Freeform 49"/>
          <p:cNvSpPr>
            <a:spLocks noChangeAspect="1" noChangeArrowheads="1"/>
          </p:cNvSpPr>
          <p:nvPr/>
        </p:nvSpPr>
        <p:spPr bwMode="auto">
          <a:xfrm>
            <a:off x="6689583" y="3755958"/>
            <a:ext cx="366795" cy="438998"/>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bg1"/>
          </a:solidFill>
          <a:ln>
            <a:noFill/>
          </a:ln>
          <a:effectLst/>
        </p:spPr>
        <p:txBody>
          <a:bodyPr wrap="square" anchor="ctr">
            <a:noAutofit/>
          </a:bodyPr>
          <a:lstStyle/>
          <a:p>
            <a:pPr>
              <a:defRPr/>
            </a:pPr>
            <a:endParaRPr lang="en-US" sz="2400" dirty="0">
              <a:ea typeface="宋体" panose="02010600030101010101" pitchFamily="2" charset="-122"/>
            </a:endParaRPr>
          </a:p>
        </p:txBody>
      </p:sp>
      <p:sp>
        <p:nvSpPr>
          <p:cNvPr id="23" name="Oval 36"/>
          <p:cNvSpPr/>
          <p:nvPr/>
        </p:nvSpPr>
        <p:spPr>
          <a:xfrm>
            <a:off x="4866027" y="2205907"/>
            <a:ext cx="923827" cy="923827"/>
          </a:xfrm>
          <a:prstGeom prst="ellipse">
            <a:avLst/>
          </a:prstGeom>
          <a:solidFill>
            <a:srgbClr val="63855E"/>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2"/>
              </a:solidFill>
            </a:endParaRPr>
          </a:p>
        </p:txBody>
      </p:sp>
      <p:sp>
        <p:nvSpPr>
          <p:cNvPr id="24" name="AutoShape 87"/>
          <p:cNvSpPr>
            <a:spLocks noChangeAspect="1"/>
          </p:cNvSpPr>
          <p:nvPr/>
        </p:nvSpPr>
        <p:spPr bwMode="auto">
          <a:xfrm>
            <a:off x="5103392" y="2443213"/>
            <a:ext cx="449097" cy="449214"/>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chemeClr val="bg1"/>
          </a:solidFill>
          <a:ln>
            <a:noFill/>
          </a:ln>
          <a:effectLst/>
        </p:spPr>
        <p:txBody>
          <a:bodyPr lIns="101578" tIns="101578" rIns="101578" bIns="101578" anchor="ctr"/>
          <a:lstStyle/>
          <a:p>
            <a:pPr defTabSz="913765">
              <a:defRPr/>
            </a:pPr>
            <a:endParaRPr lang="es-ES" sz="66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25" name="文本框 24"/>
          <p:cNvSpPr txBox="1"/>
          <p:nvPr/>
        </p:nvSpPr>
        <p:spPr>
          <a:xfrm>
            <a:off x="7485671" y="2443213"/>
            <a:ext cx="2492047" cy="784830"/>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p>
        </p:txBody>
      </p:sp>
      <p:sp>
        <p:nvSpPr>
          <p:cNvPr id="26" name="文本框 25"/>
          <p:cNvSpPr txBox="1"/>
          <p:nvPr/>
        </p:nvSpPr>
        <p:spPr>
          <a:xfrm>
            <a:off x="7485670" y="2181380"/>
            <a:ext cx="1180935" cy="338554"/>
          </a:xfrm>
          <a:prstGeom prst="rect">
            <a:avLst/>
          </a:prstGeom>
          <a:noFill/>
        </p:spPr>
        <p:txBody>
          <a:bodyPr wrap="square" rtlCol="0">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7485671" y="3712522"/>
            <a:ext cx="2492047" cy="784830"/>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p>
        </p:txBody>
      </p:sp>
      <p:sp>
        <p:nvSpPr>
          <p:cNvPr id="28" name="文本框 27"/>
          <p:cNvSpPr txBox="1"/>
          <p:nvPr/>
        </p:nvSpPr>
        <p:spPr>
          <a:xfrm>
            <a:off x="7485670" y="3450689"/>
            <a:ext cx="1180935" cy="338554"/>
          </a:xfrm>
          <a:prstGeom prst="rect">
            <a:avLst/>
          </a:prstGeom>
          <a:noFill/>
        </p:spPr>
        <p:txBody>
          <a:bodyPr wrap="square" rtlCol="0">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7485671" y="4981831"/>
            <a:ext cx="2492047" cy="784830"/>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p>
        </p:txBody>
      </p:sp>
      <p:sp>
        <p:nvSpPr>
          <p:cNvPr id="30" name="文本框 29"/>
          <p:cNvSpPr txBox="1"/>
          <p:nvPr/>
        </p:nvSpPr>
        <p:spPr>
          <a:xfrm>
            <a:off x="7485670" y="4719998"/>
            <a:ext cx="1180935" cy="338554"/>
          </a:xfrm>
          <a:prstGeom prst="rect">
            <a:avLst/>
          </a:prstGeom>
          <a:noFill/>
        </p:spPr>
        <p:txBody>
          <a:bodyPr wrap="square" rtlCol="0">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2226713" y="2443213"/>
            <a:ext cx="2492047" cy="784830"/>
          </a:xfrm>
          <a:prstGeom prst="rect">
            <a:avLst/>
          </a:prstGeom>
          <a:noFill/>
        </p:spPr>
        <p:txBody>
          <a:bodyPr wrap="square" rtlCol="0">
            <a:spAutoFit/>
          </a:bodyPr>
          <a:lstStyle/>
          <a:p>
            <a:pPr algn="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p>
        </p:txBody>
      </p:sp>
      <p:sp>
        <p:nvSpPr>
          <p:cNvPr id="32" name="文本框 31"/>
          <p:cNvSpPr txBox="1"/>
          <p:nvPr/>
        </p:nvSpPr>
        <p:spPr>
          <a:xfrm>
            <a:off x="3537825" y="2181380"/>
            <a:ext cx="1180935" cy="338554"/>
          </a:xfrm>
          <a:prstGeom prst="rect">
            <a:avLst/>
          </a:prstGeom>
          <a:noFill/>
        </p:spPr>
        <p:txBody>
          <a:bodyPr wrap="square" rtlCol="0">
            <a:spAutoFit/>
          </a:bodyPr>
          <a:lstStyle/>
          <a:p>
            <a:pPr algn="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2226713" y="3712522"/>
            <a:ext cx="2492047" cy="784830"/>
          </a:xfrm>
          <a:prstGeom prst="rect">
            <a:avLst/>
          </a:prstGeom>
          <a:noFill/>
        </p:spPr>
        <p:txBody>
          <a:bodyPr wrap="square" rtlCol="0">
            <a:spAutoFit/>
          </a:bodyPr>
          <a:lstStyle/>
          <a:p>
            <a:pPr algn="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p>
        </p:txBody>
      </p:sp>
      <p:sp>
        <p:nvSpPr>
          <p:cNvPr id="34" name="文本框 33"/>
          <p:cNvSpPr txBox="1"/>
          <p:nvPr/>
        </p:nvSpPr>
        <p:spPr>
          <a:xfrm>
            <a:off x="3537825" y="3450689"/>
            <a:ext cx="1180935" cy="338554"/>
          </a:xfrm>
          <a:prstGeom prst="rect">
            <a:avLst/>
          </a:prstGeom>
          <a:noFill/>
        </p:spPr>
        <p:txBody>
          <a:bodyPr wrap="square" rtlCol="0">
            <a:spAutoFit/>
          </a:bodyPr>
          <a:lstStyle/>
          <a:p>
            <a:pPr algn="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2226713" y="4981831"/>
            <a:ext cx="2492047" cy="784830"/>
          </a:xfrm>
          <a:prstGeom prst="rect">
            <a:avLst/>
          </a:prstGeom>
          <a:noFill/>
        </p:spPr>
        <p:txBody>
          <a:bodyPr wrap="square" rtlCol="0">
            <a:spAutoFit/>
          </a:bodyPr>
          <a:lstStyle/>
          <a:p>
            <a:pPr algn="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p>
        </p:txBody>
      </p:sp>
      <p:sp>
        <p:nvSpPr>
          <p:cNvPr id="36" name="文本框 35"/>
          <p:cNvSpPr txBox="1"/>
          <p:nvPr/>
        </p:nvSpPr>
        <p:spPr>
          <a:xfrm>
            <a:off x="3537825" y="4719998"/>
            <a:ext cx="1180935" cy="338554"/>
          </a:xfrm>
          <a:prstGeom prst="rect">
            <a:avLst/>
          </a:prstGeom>
          <a:noFill/>
        </p:spPr>
        <p:txBody>
          <a:bodyPr wrap="square" rtlCol="0">
            <a:spAutoFit/>
          </a:bodyPr>
          <a:lstStyle/>
          <a:p>
            <a:pPr algn="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250"/>
                                  </p:stCondLst>
                                  <p:childTnLst>
                                    <p:set>
                                      <p:cBhvr>
                                        <p:cTn id="6" dur="1" fill="hold">
                                          <p:stCondLst>
                                            <p:cond delay="0"/>
                                          </p:stCondLst>
                                        </p:cTn>
                                        <p:tgtEl>
                                          <p:spTgt spid="8"/>
                                        </p:tgtEl>
                                        <p:attrNameLst>
                                          <p:attrName>style.visibility</p:attrName>
                                        </p:attrNameLst>
                                      </p:cBhvr>
                                      <p:to>
                                        <p:strVal val="visible"/>
                                      </p:to>
                                    </p:set>
                                    <p:animEffect transition="in" filter="barn(out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 name="椭圆 11"/>
          <p:cNvSpPr/>
          <p:nvPr/>
        </p:nvSpPr>
        <p:spPr>
          <a:xfrm>
            <a:off x="820965" y="481354"/>
            <a:ext cx="717550" cy="717550"/>
          </a:xfrm>
          <a:prstGeom prst="ellipse">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50562" y="609296"/>
            <a:ext cx="658356" cy="461665"/>
          </a:xfrm>
          <a:prstGeom prst="rect">
            <a:avLst/>
          </a:prstGeom>
          <a:noFill/>
        </p:spPr>
        <p:txBody>
          <a:bodyPr wrap="square" rtlCol="0">
            <a:spAutoFit/>
          </a:bodyPr>
          <a:lstStyle/>
          <a:p>
            <a:pPr algn="ctr"/>
            <a:r>
              <a:rPr lang="en-US" altLang="zh-CN" sz="2400" b="1" dirty="0" smtClean="0">
                <a:ln w="28575">
                  <a:noFill/>
                </a:ln>
                <a:solidFill>
                  <a:schemeClr val="bg1"/>
                </a:solidFill>
                <a:latin typeface="微软雅黑" panose="020B0503020204020204" pitchFamily="34" charset="-122"/>
                <a:ea typeface="微软雅黑" panose="020B0503020204020204" pitchFamily="34" charset="-122"/>
              </a:rPr>
              <a:t>01</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1654944" y="337812"/>
            <a:ext cx="1569660" cy="510845"/>
          </a:xfrm>
          <a:prstGeom prst="rect">
            <a:avLst/>
          </a:prstGeom>
        </p:spPr>
        <p:txBody>
          <a:bodyPr wrap="none">
            <a:spAutoFit/>
          </a:bodyPr>
          <a:lstStyle/>
          <a:p>
            <a:pPr>
              <a:lnSpc>
                <a:spcPct val="175000"/>
              </a:lnSpc>
            </a:pPr>
            <a:r>
              <a:rPr lang="zh-CN" altLang="en-US" dirty="0">
                <a:solidFill>
                  <a:srgbClr val="63855E"/>
                </a:solidFill>
                <a:latin typeface="微软雅黑" panose="020B0503020204020204" pitchFamily="34" charset="-122"/>
                <a:ea typeface="微软雅黑" panose="020B0503020204020204" pitchFamily="34" charset="-122"/>
              </a:rPr>
              <a:t>最新工作概述</a:t>
            </a:r>
            <a:endParaRPr lang="en-US" altLang="zh-CN" sz="1050" dirty="0">
              <a:solidFill>
                <a:srgbClr val="63855E"/>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597709" y="855277"/>
            <a:ext cx="5022106" cy="338554"/>
          </a:xfrm>
          <a:prstGeom prst="snip1Rect">
            <a:avLst>
              <a:gd name="adj" fmla="val 0"/>
            </a:avLst>
          </a:prstGeom>
          <a:noFill/>
          <a:ln w="28575">
            <a:noFill/>
          </a:ln>
        </p:spPr>
        <p:txBody>
          <a:bodyPr wrap="square" rtlCol="0">
            <a:spAutoFit/>
          </a:bodyPr>
          <a:lstStyle/>
          <a:p>
            <a:r>
              <a:rPr lang="en-US" altLang="zh-CN" sz="1600" dirty="0" smtClean="0">
                <a:solidFill>
                  <a:srgbClr val="63855E"/>
                </a:solidFill>
                <a:latin typeface="Arial" panose="020B0604020202020204" pitchFamily="34" charset="0"/>
                <a:ea typeface="华文仿宋" panose="02010600040101010101" pitchFamily="2" charset="-122"/>
                <a:cs typeface="Arial" panose="020B0604020202020204" pitchFamily="34" charset="0"/>
              </a:rPr>
              <a:t> </a:t>
            </a:r>
            <a:r>
              <a:rPr lang="en-US" altLang="zh-CN" sz="1600" dirty="0" smtClean="0">
                <a:solidFill>
                  <a:srgbClr val="63855E"/>
                </a:solidFill>
                <a:latin typeface="Arial" panose="020B0604020202020204" pitchFamily="34" charset="0"/>
                <a:cs typeface="Arial" panose="020B0604020202020204" pitchFamily="34" charset="0"/>
              </a:rPr>
              <a:t>The Latest Work Overview</a:t>
            </a:r>
            <a:endParaRPr lang="zh-CN" altLang="en-US" sz="1600" dirty="0">
              <a:solidFill>
                <a:srgbClr val="63855E"/>
              </a:solidFill>
              <a:latin typeface="Arial" panose="020B0604020202020204" pitchFamily="34" charset="0"/>
              <a:ea typeface="微软雅黑" panose="020B0503020204020204" pitchFamily="34" charset="-122"/>
              <a:cs typeface="Arial" panose="020B0604020202020204" pitchFamily="34" charset="0"/>
            </a:endParaRPr>
          </a:p>
        </p:txBody>
      </p:sp>
      <p:sp>
        <p:nvSpPr>
          <p:cNvPr id="6" name="矩形 5"/>
          <p:cNvSpPr/>
          <p:nvPr/>
        </p:nvSpPr>
        <p:spPr>
          <a:xfrm flipV="1">
            <a:off x="128" y="1"/>
            <a:ext cx="12191744" cy="95504"/>
          </a:xfrm>
          <a:prstGeom prst="rect">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7" name="矩形 6"/>
          <p:cNvSpPr/>
          <p:nvPr/>
        </p:nvSpPr>
        <p:spPr>
          <a:xfrm flipV="1">
            <a:off x="128" y="6768148"/>
            <a:ext cx="12191744" cy="95504"/>
          </a:xfrm>
          <a:prstGeom prst="rect">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8" name="Freeform 223"/>
          <p:cNvSpPr>
            <a:spLocks noEditPoints="1"/>
          </p:cNvSpPr>
          <p:nvPr/>
        </p:nvSpPr>
        <p:spPr bwMode="auto">
          <a:xfrm>
            <a:off x="4154598" y="2061927"/>
            <a:ext cx="3882806" cy="3883766"/>
          </a:xfrm>
          <a:custGeom>
            <a:avLst/>
            <a:gdLst>
              <a:gd name="T0" fmla="*/ 349 w 2408"/>
              <a:gd name="T1" fmla="*/ 2052 h 2409"/>
              <a:gd name="T2" fmla="*/ 348 w 2408"/>
              <a:gd name="T3" fmla="*/ 2052 h 2409"/>
              <a:gd name="T4" fmla="*/ 1204 w 2408"/>
              <a:gd name="T5" fmla="*/ 2409 h 2409"/>
              <a:gd name="T6" fmla="*/ 2059 w 2408"/>
              <a:gd name="T7" fmla="*/ 2052 h 2409"/>
              <a:gd name="T8" fmla="*/ 2059 w 2408"/>
              <a:gd name="T9" fmla="*/ 2052 h 2409"/>
              <a:gd name="T10" fmla="*/ 1213 w 2408"/>
              <a:gd name="T11" fmla="*/ 2407 h 2409"/>
              <a:gd name="T12" fmla="*/ 1202 w 2408"/>
              <a:gd name="T13" fmla="*/ 2407 h 2409"/>
              <a:gd name="T14" fmla="*/ 1194 w 2408"/>
              <a:gd name="T15" fmla="*/ 2407 h 2409"/>
              <a:gd name="T16" fmla="*/ 349 w 2408"/>
              <a:gd name="T17" fmla="*/ 2052 h 2409"/>
              <a:gd name="T18" fmla="*/ 2369 w 2408"/>
              <a:gd name="T19" fmla="*/ 899 h 2409"/>
              <a:gd name="T20" fmla="*/ 2408 w 2408"/>
              <a:gd name="T21" fmla="*/ 1179 h 2409"/>
              <a:gd name="T22" fmla="*/ 2408 w 2408"/>
              <a:gd name="T23" fmla="*/ 1179 h 2409"/>
              <a:gd name="T24" fmla="*/ 2408 w 2408"/>
              <a:gd name="T25" fmla="*/ 1180 h 2409"/>
              <a:gd name="T26" fmla="*/ 2369 w 2408"/>
              <a:gd name="T27" fmla="*/ 899 h 2409"/>
              <a:gd name="T28" fmla="*/ 41 w 2408"/>
              <a:gd name="T29" fmla="*/ 890 h 2409"/>
              <a:gd name="T30" fmla="*/ 0 w 2408"/>
              <a:gd name="T31" fmla="*/ 1181 h 2409"/>
              <a:gd name="T32" fmla="*/ 0 w 2408"/>
              <a:gd name="T33" fmla="*/ 1179 h 2409"/>
              <a:gd name="T34" fmla="*/ 0 w 2408"/>
              <a:gd name="T35" fmla="*/ 1179 h 2409"/>
              <a:gd name="T36" fmla="*/ 41 w 2408"/>
              <a:gd name="T37" fmla="*/ 890 h 2409"/>
              <a:gd name="T38" fmla="*/ 1204 w 2408"/>
              <a:gd name="T39" fmla="*/ 0 h 2409"/>
              <a:gd name="T40" fmla="*/ 1203 w 2408"/>
              <a:gd name="T41" fmla="*/ 0 h 2409"/>
              <a:gd name="T42" fmla="*/ 1512 w 2408"/>
              <a:gd name="T43" fmla="*/ 40 h 2409"/>
              <a:gd name="T44" fmla="*/ 1204 w 2408"/>
              <a:gd name="T45" fmla="*/ 0 h 2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08" h="2409">
                <a:moveTo>
                  <a:pt x="349" y="2052"/>
                </a:moveTo>
                <a:cubicBezTo>
                  <a:pt x="348" y="2052"/>
                  <a:pt x="348" y="2052"/>
                  <a:pt x="348" y="2052"/>
                </a:cubicBezTo>
                <a:cubicBezTo>
                  <a:pt x="566" y="2272"/>
                  <a:pt x="869" y="2409"/>
                  <a:pt x="1204" y="2409"/>
                </a:cubicBezTo>
                <a:cubicBezTo>
                  <a:pt x="1538" y="2409"/>
                  <a:pt x="1841" y="2272"/>
                  <a:pt x="2059" y="2052"/>
                </a:cubicBezTo>
                <a:cubicBezTo>
                  <a:pt x="2059" y="2052"/>
                  <a:pt x="2059" y="2052"/>
                  <a:pt x="2059" y="2052"/>
                </a:cubicBezTo>
                <a:cubicBezTo>
                  <a:pt x="1843" y="2269"/>
                  <a:pt x="1544" y="2405"/>
                  <a:pt x="1213" y="2407"/>
                </a:cubicBezTo>
                <a:cubicBezTo>
                  <a:pt x="1202" y="2407"/>
                  <a:pt x="1202" y="2407"/>
                  <a:pt x="1202" y="2407"/>
                </a:cubicBezTo>
                <a:cubicBezTo>
                  <a:pt x="1194" y="2407"/>
                  <a:pt x="1194" y="2407"/>
                  <a:pt x="1194" y="2407"/>
                </a:cubicBezTo>
                <a:cubicBezTo>
                  <a:pt x="864" y="2405"/>
                  <a:pt x="565" y="2269"/>
                  <a:pt x="349" y="2052"/>
                </a:cubicBezTo>
                <a:moveTo>
                  <a:pt x="2369" y="899"/>
                </a:moveTo>
                <a:cubicBezTo>
                  <a:pt x="2393" y="988"/>
                  <a:pt x="2406" y="1082"/>
                  <a:pt x="2408" y="1179"/>
                </a:cubicBezTo>
                <a:cubicBezTo>
                  <a:pt x="2408" y="1179"/>
                  <a:pt x="2408" y="1179"/>
                  <a:pt x="2408" y="1179"/>
                </a:cubicBezTo>
                <a:cubicBezTo>
                  <a:pt x="2408" y="1179"/>
                  <a:pt x="2408" y="1180"/>
                  <a:pt x="2408" y="1180"/>
                </a:cubicBezTo>
                <a:cubicBezTo>
                  <a:pt x="2406" y="1083"/>
                  <a:pt x="2393" y="989"/>
                  <a:pt x="2369" y="899"/>
                </a:cubicBezTo>
                <a:moveTo>
                  <a:pt x="41" y="890"/>
                </a:moveTo>
                <a:cubicBezTo>
                  <a:pt x="16" y="983"/>
                  <a:pt x="1" y="1080"/>
                  <a:pt x="0" y="1181"/>
                </a:cubicBezTo>
                <a:cubicBezTo>
                  <a:pt x="0" y="1180"/>
                  <a:pt x="0" y="1180"/>
                  <a:pt x="0" y="1179"/>
                </a:cubicBezTo>
                <a:cubicBezTo>
                  <a:pt x="0" y="1179"/>
                  <a:pt x="0" y="1179"/>
                  <a:pt x="0" y="1179"/>
                </a:cubicBezTo>
                <a:cubicBezTo>
                  <a:pt x="2" y="1079"/>
                  <a:pt x="16" y="982"/>
                  <a:pt x="41" y="890"/>
                </a:cubicBezTo>
                <a:moveTo>
                  <a:pt x="1204" y="0"/>
                </a:moveTo>
                <a:cubicBezTo>
                  <a:pt x="1204" y="0"/>
                  <a:pt x="1203" y="0"/>
                  <a:pt x="1203" y="0"/>
                </a:cubicBezTo>
                <a:cubicBezTo>
                  <a:pt x="1310" y="0"/>
                  <a:pt x="1413" y="14"/>
                  <a:pt x="1512" y="40"/>
                </a:cubicBezTo>
                <a:cubicBezTo>
                  <a:pt x="1414" y="14"/>
                  <a:pt x="1310" y="0"/>
                  <a:pt x="1204" y="0"/>
                </a:cubicBezTo>
              </a:path>
            </a:pathLst>
          </a:custGeom>
          <a:solidFill>
            <a:srgbClr val="B2B1B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 name="Freeform 224"/>
          <p:cNvSpPr/>
          <p:nvPr/>
        </p:nvSpPr>
        <p:spPr bwMode="auto">
          <a:xfrm>
            <a:off x="6092699" y="2061927"/>
            <a:ext cx="1944704" cy="1901328"/>
          </a:xfrm>
          <a:custGeom>
            <a:avLst/>
            <a:gdLst>
              <a:gd name="T0" fmla="*/ 1206 w 1206"/>
              <a:gd name="T1" fmla="*/ 1179 h 1179"/>
              <a:gd name="T2" fmla="*/ 0 w 1206"/>
              <a:gd name="T3" fmla="*/ 0 h 1179"/>
              <a:gd name="T4" fmla="*/ 0 w 1206"/>
              <a:gd name="T5" fmla="*/ 1179 h 1179"/>
              <a:gd name="T6" fmla="*/ 1206 w 1206"/>
              <a:gd name="T7" fmla="*/ 1179 h 1179"/>
            </a:gdLst>
            <a:ahLst/>
            <a:cxnLst>
              <a:cxn ang="0">
                <a:pos x="T0" y="T1"/>
              </a:cxn>
              <a:cxn ang="0">
                <a:pos x="T2" y="T3"/>
              </a:cxn>
              <a:cxn ang="0">
                <a:pos x="T4" y="T5"/>
              </a:cxn>
              <a:cxn ang="0">
                <a:pos x="T6" y="T7"/>
              </a:cxn>
            </a:cxnLst>
            <a:rect l="0" t="0" r="r" b="b"/>
            <a:pathLst>
              <a:path w="1206" h="1179">
                <a:moveTo>
                  <a:pt x="1206" y="1179"/>
                </a:moveTo>
                <a:cubicBezTo>
                  <a:pt x="1192" y="523"/>
                  <a:pt x="660" y="0"/>
                  <a:pt x="0" y="0"/>
                </a:cubicBezTo>
                <a:cubicBezTo>
                  <a:pt x="0" y="1179"/>
                  <a:pt x="0" y="1179"/>
                  <a:pt x="0" y="1179"/>
                </a:cubicBezTo>
                <a:cubicBezTo>
                  <a:pt x="1206" y="1179"/>
                  <a:pt x="1206" y="1179"/>
                  <a:pt x="1206" y="1179"/>
                </a:cubicBezTo>
              </a:path>
            </a:pathLst>
          </a:custGeom>
          <a:solidFill>
            <a:srgbClr val="63855E"/>
          </a:solidFill>
          <a:ln w="28575">
            <a:solidFill>
              <a:schemeClr val="bg1"/>
            </a:solidFill>
          </a:ln>
        </p:spPr>
        <p:txBody>
          <a:bodyPr vert="horz" wrap="square" lIns="91440" tIns="45720" rIns="91440" bIns="45720" numCol="1" anchor="t" anchorCtr="0" compatLnSpc="1"/>
          <a:lstStyle/>
          <a:p>
            <a:endParaRPr lang="en-US"/>
          </a:p>
        </p:txBody>
      </p:sp>
      <p:sp>
        <p:nvSpPr>
          <p:cNvPr id="10" name="Freeform 225"/>
          <p:cNvSpPr/>
          <p:nvPr/>
        </p:nvSpPr>
        <p:spPr bwMode="auto">
          <a:xfrm>
            <a:off x="6092699" y="3963255"/>
            <a:ext cx="1947533" cy="1979608"/>
          </a:xfrm>
          <a:custGeom>
            <a:avLst/>
            <a:gdLst>
              <a:gd name="T0" fmla="*/ 1208 w 1208"/>
              <a:gd name="T1" fmla="*/ 16 h 1228"/>
              <a:gd name="T2" fmla="*/ 1206 w 1208"/>
              <a:gd name="T3" fmla="*/ 0 h 1228"/>
              <a:gd name="T4" fmla="*/ 0 w 1208"/>
              <a:gd name="T5" fmla="*/ 0 h 1228"/>
              <a:gd name="T6" fmla="*/ 0 w 1208"/>
              <a:gd name="T7" fmla="*/ 1228 h 1228"/>
              <a:gd name="T8" fmla="*/ 11 w 1208"/>
              <a:gd name="T9" fmla="*/ 1228 h 1228"/>
              <a:gd name="T10" fmla="*/ 1208 w 1208"/>
              <a:gd name="T11" fmla="*/ 35 h 1228"/>
              <a:gd name="T12" fmla="*/ 1208 w 1208"/>
              <a:gd name="T13" fmla="*/ 16 h 1228"/>
            </a:gdLst>
            <a:ahLst/>
            <a:cxnLst>
              <a:cxn ang="0">
                <a:pos x="T0" y="T1"/>
              </a:cxn>
              <a:cxn ang="0">
                <a:pos x="T2" y="T3"/>
              </a:cxn>
              <a:cxn ang="0">
                <a:pos x="T4" y="T5"/>
              </a:cxn>
              <a:cxn ang="0">
                <a:pos x="T6" y="T7"/>
              </a:cxn>
              <a:cxn ang="0">
                <a:pos x="T8" y="T9"/>
              </a:cxn>
              <a:cxn ang="0">
                <a:pos x="T10" y="T11"/>
              </a:cxn>
              <a:cxn ang="0">
                <a:pos x="T12" y="T13"/>
              </a:cxn>
            </a:cxnLst>
            <a:rect l="0" t="0" r="r" b="b"/>
            <a:pathLst>
              <a:path w="1208" h="1228">
                <a:moveTo>
                  <a:pt x="1208" y="16"/>
                </a:moveTo>
                <a:cubicBezTo>
                  <a:pt x="1208" y="10"/>
                  <a:pt x="1206" y="4"/>
                  <a:pt x="1206" y="0"/>
                </a:cubicBezTo>
                <a:cubicBezTo>
                  <a:pt x="0" y="0"/>
                  <a:pt x="0" y="0"/>
                  <a:pt x="0" y="0"/>
                </a:cubicBezTo>
                <a:cubicBezTo>
                  <a:pt x="0" y="1228"/>
                  <a:pt x="0" y="1228"/>
                  <a:pt x="0" y="1228"/>
                </a:cubicBezTo>
                <a:cubicBezTo>
                  <a:pt x="11" y="1228"/>
                  <a:pt x="11" y="1228"/>
                  <a:pt x="11" y="1228"/>
                </a:cubicBezTo>
                <a:cubicBezTo>
                  <a:pt x="669" y="1224"/>
                  <a:pt x="1200" y="692"/>
                  <a:pt x="1208" y="35"/>
                </a:cubicBezTo>
                <a:cubicBezTo>
                  <a:pt x="1208" y="16"/>
                  <a:pt x="1208" y="16"/>
                  <a:pt x="1208" y="16"/>
                </a:cubicBezTo>
              </a:path>
            </a:pathLst>
          </a:custGeom>
          <a:solidFill>
            <a:srgbClr val="63855E"/>
          </a:solidFill>
          <a:ln w="28575">
            <a:solidFill>
              <a:schemeClr val="bg1"/>
            </a:solidFill>
          </a:ln>
        </p:spPr>
        <p:txBody>
          <a:bodyPr vert="horz" wrap="square" lIns="91440" tIns="45720" rIns="91440" bIns="45720" numCol="1" anchor="t" anchorCtr="0" compatLnSpc="1"/>
          <a:lstStyle/>
          <a:p>
            <a:endParaRPr lang="en-US"/>
          </a:p>
        </p:txBody>
      </p:sp>
      <p:sp>
        <p:nvSpPr>
          <p:cNvPr id="11" name="Freeform 226"/>
          <p:cNvSpPr/>
          <p:nvPr/>
        </p:nvSpPr>
        <p:spPr bwMode="auto">
          <a:xfrm>
            <a:off x="6095528" y="2626856"/>
            <a:ext cx="1941874" cy="1336400"/>
          </a:xfrm>
          <a:custGeom>
            <a:avLst/>
            <a:gdLst>
              <a:gd name="T0" fmla="*/ 0 w 1204"/>
              <a:gd name="T1" fmla="*/ 829 h 829"/>
              <a:gd name="T2" fmla="*/ 1204 w 1204"/>
              <a:gd name="T3" fmla="*/ 829 h 829"/>
              <a:gd name="T4" fmla="*/ 848 w 1204"/>
              <a:gd name="T5" fmla="*/ 0 h 829"/>
              <a:gd name="T6" fmla="*/ 0 w 1204"/>
              <a:gd name="T7" fmla="*/ 829 h 829"/>
            </a:gdLst>
            <a:ahLst/>
            <a:cxnLst>
              <a:cxn ang="0">
                <a:pos x="T0" y="T1"/>
              </a:cxn>
              <a:cxn ang="0">
                <a:pos x="T2" y="T3"/>
              </a:cxn>
              <a:cxn ang="0">
                <a:pos x="T4" y="T5"/>
              </a:cxn>
              <a:cxn ang="0">
                <a:pos x="T6" y="T7"/>
              </a:cxn>
            </a:cxnLst>
            <a:rect l="0" t="0" r="r" b="b"/>
            <a:pathLst>
              <a:path w="1204" h="829">
                <a:moveTo>
                  <a:pt x="0" y="829"/>
                </a:moveTo>
                <a:cubicBezTo>
                  <a:pt x="1204" y="829"/>
                  <a:pt x="1204" y="829"/>
                  <a:pt x="1204" y="829"/>
                </a:cubicBezTo>
                <a:cubicBezTo>
                  <a:pt x="1197" y="505"/>
                  <a:pt x="1062" y="212"/>
                  <a:pt x="848" y="0"/>
                </a:cubicBezTo>
                <a:cubicBezTo>
                  <a:pt x="0" y="829"/>
                  <a:pt x="0" y="829"/>
                  <a:pt x="0" y="829"/>
                </a:cubicBezTo>
              </a:path>
            </a:pathLst>
          </a:custGeom>
          <a:solidFill>
            <a:srgbClr val="63855E"/>
          </a:solidFill>
          <a:ln w="28575">
            <a:solidFill>
              <a:schemeClr val="bg1"/>
            </a:solidFill>
          </a:ln>
        </p:spPr>
        <p:txBody>
          <a:bodyPr vert="horz" wrap="square" lIns="91440" tIns="45720" rIns="91440" bIns="45720" numCol="1" anchor="t" anchorCtr="0" compatLnSpc="1"/>
          <a:lstStyle/>
          <a:p>
            <a:endParaRPr lang="en-US"/>
          </a:p>
        </p:txBody>
      </p:sp>
      <p:sp>
        <p:nvSpPr>
          <p:cNvPr id="16" name="Freeform 227"/>
          <p:cNvSpPr/>
          <p:nvPr/>
        </p:nvSpPr>
        <p:spPr bwMode="auto">
          <a:xfrm>
            <a:off x="6095528" y="3963255"/>
            <a:ext cx="1944704" cy="1409021"/>
          </a:xfrm>
          <a:custGeom>
            <a:avLst/>
            <a:gdLst>
              <a:gd name="T0" fmla="*/ 0 w 1206"/>
              <a:gd name="T1" fmla="*/ 0 h 874"/>
              <a:gd name="T2" fmla="*/ 856 w 1206"/>
              <a:gd name="T3" fmla="*/ 874 h 874"/>
              <a:gd name="T4" fmla="*/ 1206 w 1206"/>
              <a:gd name="T5" fmla="*/ 35 h 874"/>
              <a:gd name="T6" fmla="*/ 1206 w 1206"/>
              <a:gd name="T7" fmla="*/ 16 h 874"/>
              <a:gd name="T8" fmla="*/ 1204 w 1206"/>
              <a:gd name="T9" fmla="*/ 0 h 874"/>
              <a:gd name="T10" fmla="*/ 0 w 1206"/>
              <a:gd name="T11" fmla="*/ 0 h 874"/>
            </a:gdLst>
            <a:ahLst/>
            <a:cxnLst>
              <a:cxn ang="0">
                <a:pos x="T0" y="T1"/>
              </a:cxn>
              <a:cxn ang="0">
                <a:pos x="T2" y="T3"/>
              </a:cxn>
              <a:cxn ang="0">
                <a:pos x="T4" y="T5"/>
              </a:cxn>
              <a:cxn ang="0">
                <a:pos x="T6" y="T7"/>
              </a:cxn>
              <a:cxn ang="0">
                <a:pos x="T8" y="T9"/>
              </a:cxn>
              <a:cxn ang="0">
                <a:pos x="T10" y="T11"/>
              </a:cxn>
            </a:cxnLst>
            <a:rect l="0" t="0" r="r" b="b"/>
            <a:pathLst>
              <a:path w="1206" h="874">
                <a:moveTo>
                  <a:pt x="0" y="0"/>
                </a:moveTo>
                <a:cubicBezTo>
                  <a:pt x="856" y="874"/>
                  <a:pt x="856" y="874"/>
                  <a:pt x="856" y="874"/>
                </a:cubicBezTo>
                <a:cubicBezTo>
                  <a:pt x="1070" y="658"/>
                  <a:pt x="1202" y="362"/>
                  <a:pt x="1206" y="35"/>
                </a:cubicBezTo>
                <a:cubicBezTo>
                  <a:pt x="1206" y="16"/>
                  <a:pt x="1206" y="16"/>
                  <a:pt x="1206" y="16"/>
                </a:cubicBezTo>
                <a:cubicBezTo>
                  <a:pt x="1206" y="10"/>
                  <a:pt x="1204" y="4"/>
                  <a:pt x="1204" y="0"/>
                </a:cubicBezTo>
                <a:cubicBezTo>
                  <a:pt x="0" y="0"/>
                  <a:pt x="0" y="0"/>
                  <a:pt x="0" y="0"/>
                </a:cubicBezTo>
              </a:path>
            </a:pathLst>
          </a:custGeom>
          <a:solidFill>
            <a:srgbClr val="63855E"/>
          </a:solidFill>
          <a:ln w="28575">
            <a:solidFill>
              <a:schemeClr val="bg1"/>
            </a:solidFill>
          </a:ln>
        </p:spPr>
        <p:txBody>
          <a:bodyPr vert="horz" wrap="square" lIns="91440" tIns="45720" rIns="91440" bIns="45720" numCol="1" anchor="t" anchorCtr="0" compatLnSpc="1"/>
          <a:lstStyle/>
          <a:p>
            <a:endParaRPr lang="en-US"/>
          </a:p>
        </p:txBody>
      </p:sp>
      <p:sp>
        <p:nvSpPr>
          <p:cNvPr id="17" name="Freeform 228"/>
          <p:cNvSpPr/>
          <p:nvPr/>
        </p:nvSpPr>
        <p:spPr bwMode="auto">
          <a:xfrm>
            <a:off x="4154598" y="2061927"/>
            <a:ext cx="1938102" cy="1901328"/>
          </a:xfrm>
          <a:custGeom>
            <a:avLst/>
            <a:gdLst>
              <a:gd name="T0" fmla="*/ 0 w 1202"/>
              <a:gd name="T1" fmla="*/ 1179 h 1179"/>
              <a:gd name="T2" fmla="*/ 1202 w 1202"/>
              <a:gd name="T3" fmla="*/ 0 h 1179"/>
              <a:gd name="T4" fmla="*/ 1202 w 1202"/>
              <a:gd name="T5" fmla="*/ 1179 h 1179"/>
              <a:gd name="T6" fmla="*/ 0 w 1202"/>
              <a:gd name="T7" fmla="*/ 1179 h 1179"/>
            </a:gdLst>
            <a:ahLst/>
            <a:cxnLst>
              <a:cxn ang="0">
                <a:pos x="T0" y="T1"/>
              </a:cxn>
              <a:cxn ang="0">
                <a:pos x="T2" y="T3"/>
              </a:cxn>
              <a:cxn ang="0">
                <a:pos x="T4" y="T5"/>
              </a:cxn>
              <a:cxn ang="0">
                <a:pos x="T6" y="T7"/>
              </a:cxn>
            </a:cxnLst>
            <a:rect l="0" t="0" r="r" b="b"/>
            <a:pathLst>
              <a:path w="1202" h="1179">
                <a:moveTo>
                  <a:pt x="0" y="1179"/>
                </a:moveTo>
                <a:cubicBezTo>
                  <a:pt x="14" y="523"/>
                  <a:pt x="546" y="0"/>
                  <a:pt x="1202" y="0"/>
                </a:cubicBezTo>
                <a:cubicBezTo>
                  <a:pt x="1202" y="1179"/>
                  <a:pt x="1202" y="1179"/>
                  <a:pt x="1202" y="1179"/>
                </a:cubicBezTo>
                <a:cubicBezTo>
                  <a:pt x="0" y="1179"/>
                  <a:pt x="0" y="1179"/>
                  <a:pt x="0" y="1179"/>
                </a:cubicBezTo>
              </a:path>
            </a:pathLst>
          </a:custGeom>
          <a:solidFill>
            <a:srgbClr val="63855E"/>
          </a:solidFill>
          <a:ln w="28575">
            <a:solidFill>
              <a:schemeClr val="bg1"/>
            </a:solidFill>
          </a:ln>
        </p:spPr>
        <p:txBody>
          <a:bodyPr vert="horz" wrap="square" lIns="91440" tIns="45720" rIns="91440" bIns="45720" numCol="1" anchor="t" anchorCtr="0" compatLnSpc="1"/>
          <a:lstStyle/>
          <a:p>
            <a:endParaRPr lang="en-US"/>
          </a:p>
        </p:txBody>
      </p:sp>
      <p:sp>
        <p:nvSpPr>
          <p:cNvPr id="18" name="Freeform 229"/>
          <p:cNvSpPr/>
          <p:nvPr/>
        </p:nvSpPr>
        <p:spPr bwMode="auto">
          <a:xfrm>
            <a:off x="4151768" y="3963255"/>
            <a:ext cx="1940931" cy="1979608"/>
          </a:xfrm>
          <a:custGeom>
            <a:avLst/>
            <a:gdLst>
              <a:gd name="T0" fmla="*/ 0 w 1204"/>
              <a:gd name="T1" fmla="*/ 16 h 1228"/>
              <a:gd name="T2" fmla="*/ 2 w 1204"/>
              <a:gd name="T3" fmla="*/ 0 h 1228"/>
              <a:gd name="T4" fmla="*/ 1204 w 1204"/>
              <a:gd name="T5" fmla="*/ 0 h 1228"/>
              <a:gd name="T6" fmla="*/ 1204 w 1204"/>
              <a:gd name="T7" fmla="*/ 1228 h 1228"/>
              <a:gd name="T8" fmla="*/ 1196 w 1204"/>
              <a:gd name="T9" fmla="*/ 1228 h 1228"/>
              <a:gd name="T10" fmla="*/ 0 w 1204"/>
              <a:gd name="T11" fmla="*/ 35 h 1228"/>
              <a:gd name="T12" fmla="*/ 0 w 1204"/>
              <a:gd name="T13" fmla="*/ 16 h 1228"/>
            </a:gdLst>
            <a:ahLst/>
            <a:cxnLst>
              <a:cxn ang="0">
                <a:pos x="T0" y="T1"/>
              </a:cxn>
              <a:cxn ang="0">
                <a:pos x="T2" y="T3"/>
              </a:cxn>
              <a:cxn ang="0">
                <a:pos x="T4" y="T5"/>
              </a:cxn>
              <a:cxn ang="0">
                <a:pos x="T6" y="T7"/>
              </a:cxn>
              <a:cxn ang="0">
                <a:pos x="T8" y="T9"/>
              </a:cxn>
              <a:cxn ang="0">
                <a:pos x="T10" y="T11"/>
              </a:cxn>
              <a:cxn ang="0">
                <a:pos x="T12" y="T13"/>
              </a:cxn>
            </a:cxnLst>
            <a:rect l="0" t="0" r="r" b="b"/>
            <a:pathLst>
              <a:path w="1204" h="1228">
                <a:moveTo>
                  <a:pt x="0" y="16"/>
                </a:moveTo>
                <a:cubicBezTo>
                  <a:pt x="0" y="10"/>
                  <a:pt x="2" y="4"/>
                  <a:pt x="2" y="0"/>
                </a:cubicBezTo>
                <a:cubicBezTo>
                  <a:pt x="1204" y="0"/>
                  <a:pt x="1204" y="0"/>
                  <a:pt x="1204" y="0"/>
                </a:cubicBezTo>
                <a:cubicBezTo>
                  <a:pt x="1204" y="1228"/>
                  <a:pt x="1204" y="1228"/>
                  <a:pt x="1204" y="1228"/>
                </a:cubicBezTo>
                <a:cubicBezTo>
                  <a:pt x="1196" y="1228"/>
                  <a:pt x="1196" y="1228"/>
                  <a:pt x="1196" y="1228"/>
                </a:cubicBezTo>
                <a:cubicBezTo>
                  <a:pt x="539" y="1224"/>
                  <a:pt x="8" y="692"/>
                  <a:pt x="0" y="35"/>
                </a:cubicBezTo>
                <a:cubicBezTo>
                  <a:pt x="0" y="16"/>
                  <a:pt x="0" y="16"/>
                  <a:pt x="0" y="16"/>
                </a:cubicBezTo>
              </a:path>
            </a:pathLst>
          </a:custGeom>
          <a:solidFill>
            <a:srgbClr val="63855E"/>
          </a:solidFill>
          <a:ln w="28575">
            <a:solidFill>
              <a:schemeClr val="bg1"/>
            </a:solidFill>
          </a:ln>
        </p:spPr>
        <p:txBody>
          <a:bodyPr vert="horz" wrap="square" lIns="91440" tIns="45720" rIns="91440" bIns="45720" numCol="1" anchor="t" anchorCtr="0" compatLnSpc="1"/>
          <a:lstStyle/>
          <a:p>
            <a:endParaRPr lang="en-US"/>
          </a:p>
        </p:txBody>
      </p:sp>
      <p:sp>
        <p:nvSpPr>
          <p:cNvPr id="19" name="Freeform 230"/>
          <p:cNvSpPr/>
          <p:nvPr/>
        </p:nvSpPr>
        <p:spPr bwMode="auto">
          <a:xfrm>
            <a:off x="4154598" y="2626856"/>
            <a:ext cx="1940931" cy="1336400"/>
          </a:xfrm>
          <a:custGeom>
            <a:avLst/>
            <a:gdLst>
              <a:gd name="T0" fmla="*/ 1204 w 1204"/>
              <a:gd name="T1" fmla="*/ 829 h 829"/>
              <a:gd name="T2" fmla="*/ 0 w 1204"/>
              <a:gd name="T3" fmla="*/ 829 h 829"/>
              <a:gd name="T4" fmla="*/ 356 w 1204"/>
              <a:gd name="T5" fmla="*/ 0 h 829"/>
              <a:gd name="T6" fmla="*/ 1204 w 1204"/>
              <a:gd name="T7" fmla="*/ 829 h 829"/>
            </a:gdLst>
            <a:ahLst/>
            <a:cxnLst>
              <a:cxn ang="0">
                <a:pos x="T0" y="T1"/>
              </a:cxn>
              <a:cxn ang="0">
                <a:pos x="T2" y="T3"/>
              </a:cxn>
              <a:cxn ang="0">
                <a:pos x="T4" y="T5"/>
              </a:cxn>
              <a:cxn ang="0">
                <a:pos x="T6" y="T7"/>
              </a:cxn>
            </a:cxnLst>
            <a:rect l="0" t="0" r="r" b="b"/>
            <a:pathLst>
              <a:path w="1204" h="829">
                <a:moveTo>
                  <a:pt x="1204" y="829"/>
                </a:moveTo>
                <a:cubicBezTo>
                  <a:pt x="0" y="829"/>
                  <a:pt x="0" y="829"/>
                  <a:pt x="0" y="829"/>
                </a:cubicBezTo>
                <a:cubicBezTo>
                  <a:pt x="7" y="505"/>
                  <a:pt x="142" y="212"/>
                  <a:pt x="356" y="0"/>
                </a:cubicBezTo>
                <a:cubicBezTo>
                  <a:pt x="1204" y="829"/>
                  <a:pt x="1204" y="829"/>
                  <a:pt x="1204" y="829"/>
                </a:cubicBezTo>
              </a:path>
            </a:pathLst>
          </a:custGeom>
          <a:solidFill>
            <a:srgbClr val="63855E"/>
          </a:solidFill>
          <a:ln w="28575">
            <a:solidFill>
              <a:schemeClr val="bg1"/>
            </a:solidFill>
          </a:ln>
        </p:spPr>
        <p:txBody>
          <a:bodyPr vert="horz" wrap="square" lIns="91440" tIns="45720" rIns="91440" bIns="45720" numCol="1" anchor="t" anchorCtr="0" compatLnSpc="1"/>
          <a:lstStyle/>
          <a:p>
            <a:endParaRPr lang="en-US"/>
          </a:p>
        </p:txBody>
      </p:sp>
      <p:sp>
        <p:nvSpPr>
          <p:cNvPr id="20" name="Freeform 231"/>
          <p:cNvSpPr/>
          <p:nvPr/>
        </p:nvSpPr>
        <p:spPr bwMode="auto">
          <a:xfrm>
            <a:off x="4151768" y="3963255"/>
            <a:ext cx="1943760" cy="1409021"/>
          </a:xfrm>
          <a:custGeom>
            <a:avLst/>
            <a:gdLst>
              <a:gd name="T0" fmla="*/ 1206 w 1206"/>
              <a:gd name="T1" fmla="*/ 0 h 874"/>
              <a:gd name="T2" fmla="*/ 350 w 1206"/>
              <a:gd name="T3" fmla="*/ 874 h 874"/>
              <a:gd name="T4" fmla="*/ 0 w 1206"/>
              <a:gd name="T5" fmla="*/ 35 h 874"/>
              <a:gd name="T6" fmla="*/ 0 w 1206"/>
              <a:gd name="T7" fmla="*/ 16 h 874"/>
              <a:gd name="T8" fmla="*/ 2 w 1206"/>
              <a:gd name="T9" fmla="*/ 0 h 874"/>
              <a:gd name="T10" fmla="*/ 1206 w 1206"/>
              <a:gd name="T11" fmla="*/ 0 h 874"/>
            </a:gdLst>
            <a:ahLst/>
            <a:cxnLst>
              <a:cxn ang="0">
                <a:pos x="T0" y="T1"/>
              </a:cxn>
              <a:cxn ang="0">
                <a:pos x="T2" y="T3"/>
              </a:cxn>
              <a:cxn ang="0">
                <a:pos x="T4" y="T5"/>
              </a:cxn>
              <a:cxn ang="0">
                <a:pos x="T6" y="T7"/>
              </a:cxn>
              <a:cxn ang="0">
                <a:pos x="T8" y="T9"/>
              </a:cxn>
              <a:cxn ang="0">
                <a:pos x="T10" y="T11"/>
              </a:cxn>
            </a:cxnLst>
            <a:rect l="0" t="0" r="r" b="b"/>
            <a:pathLst>
              <a:path w="1206" h="874">
                <a:moveTo>
                  <a:pt x="1206" y="0"/>
                </a:moveTo>
                <a:cubicBezTo>
                  <a:pt x="350" y="874"/>
                  <a:pt x="350" y="874"/>
                  <a:pt x="350" y="874"/>
                </a:cubicBezTo>
                <a:cubicBezTo>
                  <a:pt x="136" y="658"/>
                  <a:pt x="4" y="362"/>
                  <a:pt x="0" y="35"/>
                </a:cubicBezTo>
                <a:cubicBezTo>
                  <a:pt x="0" y="16"/>
                  <a:pt x="0" y="16"/>
                  <a:pt x="0" y="16"/>
                </a:cubicBezTo>
                <a:cubicBezTo>
                  <a:pt x="0" y="10"/>
                  <a:pt x="2" y="4"/>
                  <a:pt x="2" y="0"/>
                </a:cubicBezTo>
                <a:cubicBezTo>
                  <a:pt x="1206" y="0"/>
                  <a:pt x="1206" y="0"/>
                  <a:pt x="1206" y="0"/>
                </a:cubicBezTo>
              </a:path>
            </a:pathLst>
          </a:custGeom>
          <a:solidFill>
            <a:srgbClr val="63855E"/>
          </a:solidFill>
          <a:ln w="28575">
            <a:solidFill>
              <a:schemeClr val="bg1"/>
            </a:solidFill>
          </a:ln>
        </p:spPr>
        <p:txBody>
          <a:bodyPr vert="horz" wrap="square" lIns="91440" tIns="45720" rIns="91440" bIns="45720" numCol="1" anchor="t" anchorCtr="0" compatLnSpc="1"/>
          <a:lstStyle/>
          <a:p>
            <a:endParaRPr lang="en-US"/>
          </a:p>
        </p:txBody>
      </p:sp>
      <p:sp>
        <p:nvSpPr>
          <p:cNvPr id="21" name="Freeform 232"/>
          <p:cNvSpPr/>
          <p:nvPr/>
        </p:nvSpPr>
        <p:spPr bwMode="auto">
          <a:xfrm>
            <a:off x="6092699" y="2940914"/>
            <a:ext cx="741289" cy="1022342"/>
          </a:xfrm>
          <a:custGeom>
            <a:avLst/>
            <a:gdLst>
              <a:gd name="T0" fmla="*/ 2 w 460"/>
              <a:gd name="T1" fmla="*/ 0 h 634"/>
              <a:gd name="T2" fmla="*/ 0 w 460"/>
              <a:gd name="T3" fmla="*/ 0 h 634"/>
              <a:gd name="T4" fmla="*/ 0 w 460"/>
              <a:gd name="T5" fmla="*/ 632 h 634"/>
              <a:gd name="T6" fmla="*/ 2 w 460"/>
              <a:gd name="T7" fmla="*/ 634 h 634"/>
              <a:gd name="T8" fmla="*/ 460 w 460"/>
              <a:gd name="T9" fmla="*/ 186 h 634"/>
              <a:gd name="T10" fmla="*/ 2 w 460"/>
              <a:gd name="T11" fmla="*/ 0 h 634"/>
            </a:gdLst>
            <a:ahLst/>
            <a:cxnLst>
              <a:cxn ang="0">
                <a:pos x="T0" y="T1"/>
              </a:cxn>
              <a:cxn ang="0">
                <a:pos x="T2" y="T3"/>
              </a:cxn>
              <a:cxn ang="0">
                <a:pos x="T4" y="T5"/>
              </a:cxn>
              <a:cxn ang="0">
                <a:pos x="T6" y="T7"/>
              </a:cxn>
              <a:cxn ang="0">
                <a:pos x="T8" y="T9"/>
              </a:cxn>
              <a:cxn ang="0">
                <a:pos x="T10" y="T11"/>
              </a:cxn>
            </a:cxnLst>
            <a:rect l="0" t="0" r="r" b="b"/>
            <a:pathLst>
              <a:path w="460" h="634">
                <a:moveTo>
                  <a:pt x="2" y="0"/>
                </a:moveTo>
                <a:cubicBezTo>
                  <a:pt x="1" y="0"/>
                  <a:pt x="1" y="0"/>
                  <a:pt x="0" y="0"/>
                </a:cubicBezTo>
                <a:cubicBezTo>
                  <a:pt x="0" y="632"/>
                  <a:pt x="0" y="632"/>
                  <a:pt x="0" y="632"/>
                </a:cubicBezTo>
                <a:cubicBezTo>
                  <a:pt x="2" y="634"/>
                  <a:pt x="2" y="634"/>
                  <a:pt x="2" y="634"/>
                </a:cubicBezTo>
                <a:cubicBezTo>
                  <a:pt x="460" y="186"/>
                  <a:pt x="460" y="186"/>
                  <a:pt x="460" y="186"/>
                </a:cubicBezTo>
                <a:cubicBezTo>
                  <a:pt x="342" y="71"/>
                  <a:pt x="180" y="0"/>
                  <a:pt x="2" y="0"/>
                </a:cubicBezTo>
              </a:path>
            </a:pathLst>
          </a:custGeom>
          <a:solidFill>
            <a:srgbClr val="4280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2" name="Freeform 233"/>
          <p:cNvSpPr/>
          <p:nvPr/>
        </p:nvSpPr>
        <p:spPr bwMode="auto">
          <a:xfrm>
            <a:off x="6092699" y="3963255"/>
            <a:ext cx="767696" cy="1102506"/>
          </a:xfrm>
          <a:custGeom>
            <a:avLst/>
            <a:gdLst>
              <a:gd name="T0" fmla="*/ 2 w 476"/>
              <a:gd name="T1" fmla="*/ 0 h 684"/>
              <a:gd name="T2" fmla="*/ 2 w 476"/>
              <a:gd name="T3" fmla="*/ 0 h 684"/>
              <a:gd name="T4" fmla="*/ 0 w 476"/>
              <a:gd name="T5" fmla="*/ 2 h 684"/>
              <a:gd name="T6" fmla="*/ 0 w 476"/>
              <a:gd name="T7" fmla="*/ 684 h 684"/>
              <a:gd name="T8" fmla="*/ 2 w 476"/>
              <a:gd name="T9" fmla="*/ 684 h 684"/>
              <a:gd name="T10" fmla="*/ 476 w 476"/>
              <a:gd name="T11" fmla="*/ 483 h 684"/>
              <a:gd name="T12" fmla="*/ 2 w 476"/>
              <a:gd name="T13" fmla="*/ 0 h 684"/>
            </a:gdLst>
            <a:ahLst/>
            <a:cxnLst>
              <a:cxn ang="0">
                <a:pos x="T0" y="T1"/>
              </a:cxn>
              <a:cxn ang="0">
                <a:pos x="T2" y="T3"/>
              </a:cxn>
              <a:cxn ang="0">
                <a:pos x="T4" y="T5"/>
              </a:cxn>
              <a:cxn ang="0">
                <a:pos x="T6" y="T7"/>
              </a:cxn>
              <a:cxn ang="0">
                <a:pos x="T8" y="T9"/>
              </a:cxn>
              <a:cxn ang="0">
                <a:pos x="T10" y="T11"/>
              </a:cxn>
              <a:cxn ang="0">
                <a:pos x="T12" y="T13"/>
              </a:cxn>
            </a:cxnLst>
            <a:rect l="0" t="0" r="r" b="b"/>
            <a:pathLst>
              <a:path w="476" h="684">
                <a:moveTo>
                  <a:pt x="2" y="0"/>
                </a:moveTo>
                <a:cubicBezTo>
                  <a:pt x="2" y="0"/>
                  <a:pt x="2" y="0"/>
                  <a:pt x="2" y="0"/>
                </a:cubicBezTo>
                <a:cubicBezTo>
                  <a:pt x="0" y="2"/>
                  <a:pt x="0" y="2"/>
                  <a:pt x="0" y="2"/>
                </a:cubicBezTo>
                <a:cubicBezTo>
                  <a:pt x="0" y="684"/>
                  <a:pt x="0" y="684"/>
                  <a:pt x="0" y="684"/>
                </a:cubicBezTo>
                <a:cubicBezTo>
                  <a:pt x="1" y="684"/>
                  <a:pt x="1" y="684"/>
                  <a:pt x="2" y="684"/>
                </a:cubicBezTo>
                <a:cubicBezTo>
                  <a:pt x="188" y="684"/>
                  <a:pt x="356" y="607"/>
                  <a:pt x="476" y="483"/>
                </a:cubicBezTo>
                <a:cubicBezTo>
                  <a:pt x="2" y="0"/>
                  <a:pt x="2" y="0"/>
                  <a:pt x="2" y="0"/>
                </a:cubicBezTo>
              </a:path>
            </a:pathLst>
          </a:custGeom>
          <a:solidFill>
            <a:srgbClr val="7278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3" name="Freeform 234"/>
          <p:cNvSpPr/>
          <p:nvPr/>
        </p:nvSpPr>
        <p:spPr bwMode="auto">
          <a:xfrm>
            <a:off x="6095528" y="3240827"/>
            <a:ext cx="1061005" cy="722430"/>
          </a:xfrm>
          <a:custGeom>
            <a:avLst/>
            <a:gdLst>
              <a:gd name="T0" fmla="*/ 458 w 658"/>
              <a:gd name="T1" fmla="*/ 0 h 448"/>
              <a:gd name="T2" fmla="*/ 0 w 658"/>
              <a:gd name="T3" fmla="*/ 448 h 448"/>
              <a:gd name="T4" fmla="*/ 658 w 658"/>
              <a:gd name="T5" fmla="*/ 448 h 448"/>
              <a:gd name="T6" fmla="*/ 458 w 658"/>
              <a:gd name="T7" fmla="*/ 0 h 448"/>
            </a:gdLst>
            <a:ahLst/>
            <a:cxnLst>
              <a:cxn ang="0">
                <a:pos x="T0" y="T1"/>
              </a:cxn>
              <a:cxn ang="0">
                <a:pos x="T2" y="T3"/>
              </a:cxn>
              <a:cxn ang="0">
                <a:pos x="T4" y="T5"/>
              </a:cxn>
              <a:cxn ang="0">
                <a:pos x="T6" y="T7"/>
              </a:cxn>
            </a:cxnLst>
            <a:rect l="0" t="0" r="r" b="b"/>
            <a:pathLst>
              <a:path w="658" h="448">
                <a:moveTo>
                  <a:pt x="458" y="0"/>
                </a:moveTo>
                <a:cubicBezTo>
                  <a:pt x="0" y="448"/>
                  <a:pt x="0" y="448"/>
                  <a:pt x="0" y="448"/>
                </a:cubicBezTo>
                <a:cubicBezTo>
                  <a:pt x="658" y="448"/>
                  <a:pt x="658" y="448"/>
                  <a:pt x="658" y="448"/>
                </a:cubicBezTo>
                <a:cubicBezTo>
                  <a:pt x="652" y="272"/>
                  <a:pt x="576" y="114"/>
                  <a:pt x="458" y="0"/>
                </a:cubicBezTo>
              </a:path>
            </a:pathLst>
          </a:custGeom>
          <a:solidFill>
            <a:srgbClr val="9A622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4" name="Freeform 235"/>
          <p:cNvSpPr/>
          <p:nvPr/>
        </p:nvSpPr>
        <p:spPr bwMode="auto">
          <a:xfrm>
            <a:off x="6095528" y="3963255"/>
            <a:ext cx="1062891" cy="778073"/>
          </a:xfrm>
          <a:custGeom>
            <a:avLst/>
            <a:gdLst>
              <a:gd name="T0" fmla="*/ 658 w 659"/>
              <a:gd name="T1" fmla="*/ 0 h 483"/>
              <a:gd name="T2" fmla="*/ 0 w 659"/>
              <a:gd name="T3" fmla="*/ 0 h 483"/>
              <a:gd name="T4" fmla="*/ 474 w 659"/>
              <a:gd name="T5" fmla="*/ 483 h 483"/>
              <a:gd name="T6" fmla="*/ 659 w 659"/>
              <a:gd name="T7" fmla="*/ 25 h 483"/>
              <a:gd name="T8" fmla="*/ 658 w 659"/>
              <a:gd name="T9" fmla="*/ 0 h 483"/>
            </a:gdLst>
            <a:ahLst/>
            <a:cxnLst>
              <a:cxn ang="0">
                <a:pos x="T0" y="T1"/>
              </a:cxn>
              <a:cxn ang="0">
                <a:pos x="T2" y="T3"/>
              </a:cxn>
              <a:cxn ang="0">
                <a:pos x="T4" y="T5"/>
              </a:cxn>
              <a:cxn ang="0">
                <a:pos x="T6" y="T7"/>
              </a:cxn>
              <a:cxn ang="0">
                <a:pos x="T8" y="T9"/>
              </a:cxn>
            </a:cxnLst>
            <a:rect l="0" t="0" r="r" b="b"/>
            <a:pathLst>
              <a:path w="659" h="483">
                <a:moveTo>
                  <a:pt x="658" y="0"/>
                </a:moveTo>
                <a:cubicBezTo>
                  <a:pt x="0" y="0"/>
                  <a:pt x="0" y="0"/>
                  <a:pt x="0" y="0"/>
                </a:cubicBezTo>
                <a:cubicBezTo>
                  <a:pt x="474" y="483"/>
                  <a:pt x="474" y="483"/>
                  <a:pt x="474" y="483"/>
                </a:cubicBezTo>
                <a:cubicBezTo>
                  <a:pt x="588" y="365"/>
                  <a:pt x="659" y="203"/>
                  <a:pt x="659" y="25"/>
                </a:cubicBezTo>
                <a:cubicBezTo>
                  <a:pt x="659" y="17"/>
                  <a:pt x="659" y="8"/>
                  <a:pt x="658" y="0"/>
                </a:cubicBezTo>
              </a:path>
            </a:pathLst>
          </a:custGeom>
          <a:solidFill>
            <a:srgbClr val="397F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236"/>
          <p:cNvSpPr/>
          <p:nvPr/>
        </p:nvSpPr>
        <p:spPr bwMode="auto">
          <a:xfrm>
            <a:off x="5356126" y="2940914"/>
            <a:ext cx="736573" cy="1018569"/>
          </a:xfrm>
          <a:custGeom>
            <a:avLst/>
            <a:gdLst>
              <a:gd name="T0" fmla="*/ 457 w 457"/>
              <a:gd name="T1" fmla="*/ 0 h 632"/>
              <a:gd name="T2" fmla="*/ 0 w 457"/>
              <a:gd name="T3" fmla="*/ 186 h 632"/>
              <a:gd name="T4" fmla="*/ 457 w 457"/>
              <a:gd name="T5" fmla="*/ 632 h 632"/>
              <a:gd name="T6" fmla="*/ 457 w 457"/>
              <a:gd name="T7" fmla="*/ 0 h 632"/>
            </a:gdLst>
            <a:ahLst/>
            <a:cxnLst>
              <a:cxn ang="0">
                <a:pos x="T0" y="T1"/>
              </a:cxn>
              <a:cxn ang="0">
                <a:pos x="T2" y="T3"/>
              </a:cxn>
              <a:cxn ang="0">
                <a:pos x="T4" y="T5"/>
              </a:cxn>
              <a:cxn ang="0">
                <a:pos x="T6" y="T7"/>
              </a:cxn>
            </a:cxnLst>
            <a:rect l="0" t="0" r="r" b="b"/>
            <a:pathLst>
              <a:path w="457" h="632">
                <a:moveTo>
                  <a:pt x="457" y="0"/>
                </a:moveTo>
                <a:cubicBezTo>
                  <a:pt x="280" y="1"/>
                  <a:pt x="119" y="71"/>
                  <a:pt x="0" y="186"/>
                </a:cubicBezTo>
                <a:cubicBezTo>
                  <a:pt x="457" y="632"/>
                  <a:pt x="457" y="632"/>
                  <a:pt x="457" y="632"/>
                </a:cubicBezTo>
                <a:cubicBezTo>
                  <a:pt x="457" y="0"/>
                  <a:pt x="457" y="0"/>
                  <a:pt x="457" y="0"/>
                </a:cubicBezTo>
              </a:path>
            </a:pathLst>
          </a:custGeom>
          <a:solidFill>
            <a:srgbClr val="52671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 name="Freeform 237"/>
          <p:cNvSpPr/>
          <p:nvPr/>
        </p:nvSpPr>
        <p:spPr bwMode="auto">
          <a:xfrm>
            <a:off x="5331605" y="3966085"/>
            <a:ext cx="761094" cy="1099678"/>
          </a:xfrm>
          <a:custGeom>
            <a:avLst/>
            <a:gdLst>
              <a:gd name="T0" fmla="*/ 472 w 472"/>
              <a:gd name="T1" fmla="*/ 0 h 682"/>
              <a:gd name="T2" fmla="*/ 0 w 472"/>
              <a:gd name="T3" fmla="*/ 481 h 682"/>
              <a:gd name="T4" fmla="*/ 472 w 472"/>
              <a:gd name="T5" fmla="*/ 682 h 682"/>
              <a:gd name="T6" fmla="*/ 472 w 472"/>
              <a:gd name="T7" fmla="*/ 0 h 682"/>
            </a:gdLst>
            <a:ahLst/>
            <a:cxnLst>
              <a:cxn ang="0">
                <a:pos x="T0" y="T1"/>
              </a:cxn>
              <a:cxn ang="0">
                <a:pos x="T2" y="T3"/>
              </a:cxn>
              <a:cxn ang="0">
                <a:pos x="T4" y="T5"/>
              </a:cxn>
              <a:cxn ang="0">
                <a:pos x="T6" y="T7"/>
              </a:cxn>
            </a:cxnLst>
            <a:rect l="0" t="0" r="r" b="b"/>
            <a:pathLst>
              <a:path w="472" h="682">
                <a:moveTo>
                  <a:pt x="472" y="0"/>
                </a:moveTo>
                <a:cubicBezTo>
                  <a:pt x="0" y="481"/>
                  <a:pt x="0" y="481"/>
                  <a:pt x="0" y="481"/>
                </a:cubicBezTo>
                <a:cubicBezTo>
                  <a:pt x="119" y="605"/>
                  <a:pt x="287" y="682"/>
                  <a:pt x="472" y="682"/>
                </a:cubicBezTo>
                <a:cubicBezTo>
                  <a:pt x="472" y="0"/>
                  <a:pt x="472" y="0"/>
                  <a:pt x="472" y="0"/>
                </a:cubicBezTo>
              </a:path>
            </a:pathLst>
          </a:custGeom>
          <a:solidFill>
            <a:srgbClr val="3C50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38"/>
          <p:cNvSpPr/>
          <p:nvPr/>
        </p:nvSpPr>
        <p:spPr bwMode="auto">
          <a:xfrm>
            <a:off x="5033581" y="3240827"/>
            <a:ext cx="1061947" cy="722430"/>
          </a:xfrm>
          <a:custGeom>
            <a:avLst/>
            <a:gdLst>
              <a:gd name="T0" fmla="*/ 200 w 659"/>
              <a:gd name="T1" fmla="*/ 0 h 448"/>
              <a:gd name="T2" fmla="*/ 0 w 659"/>
              <a:gd name="T3" fmla="*/ 448 h 448"/>
              <a:gd name="T4" fmla="*/ 659 w 659"/>
              <a:gd name="T5" fmla="*/ 448 h 448"/>
              <a:gd name="T6" fmla="*/ 657 w 659"/>
              <a:gd name="T7" fmla="*/ 446 h 448"/>
              <a:gd name="T8" fmla="*/ 200 w 659"/>
              <a:gd name="T9" fmla="*/ 0 h 448"/>
            </a:gdLst>
            <a:ahLst/>
            <a:cxnLst>
              <a:cxn ang="0">
                <a:pos x="T0" y="T1"/>
              </a:cxn>
              <a:cxn ang="0">
                <a:pos x="T2" y="T3"/>
              </a:cxn>
              <a:cxn ang="0">
                <a:pos x="T4" y="T5"/>
              </a:cxn>
              <a:cxn ang="0">
                <a:pos x="T6" y="T7"/>
              </a:cxn>
              <a:cxn ang="0">
                <a:pos x="T8" y="T9"/>
              </a:cxn>
            </a:cxnLst>
            <a:rect l="0" t="0" r="r" b="b"/>
            <a:pathLst>
              <a:path w="659" h="448">
                <a:moveTo>
                  <a:pt x="200" y="0"/>
                </a:moveTo>
                <a:cubicBezTo>
                  <a:pt x="82" y="114"/>
                  <a:pt x="7" y="272"/>
                  <a:pt x="0" y="448"/>
                </a:cubicBezTo>
                <a:cubicBezTo>
                  <a:pt x="659" y="448"/>
                  <a:pt x="659" y="448"/>
                  <a:pt x="659" y="448"/>
                </a:cubicBezTo>
                <a:cubicBezTo>
                  <a:pt x="657" y="446"/>
                  <a:pt x="657" y="446"/>
                  <a:pt x="657" y="446"/>
                </a:cubicBezTo>
                <a:cubicBezTo>
                  <a:pt x="200" y="0"/>
                  <a:pt x="200" y="0"/>
                  <a:pt x="200" y="0"/>
                </a:cubicBezTo>
              </a:path>
            </a:pathLst>
          </a:custGeom>
          <a:solidFill>
            <a:srgbClr val="A26F1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39"/>
          <p:cNvSpPr/>
          <p:nvPr/>
        </p:nvSpPr>
        <p:spPr bwMode="auto">
          <a:xfrm>
            <a:off x="5033581" y="3963255"/>
            <a:ext cx="1061947" cy="778073"/>
          </a:xfrm>
          <a:custGeom>
            <a:avLst/>
            <a:gdLst>
              <a:gd name="T0" fmla="*/ 659 w 659"/>
              <a:gd name="T1" fmla="*/ 0 h 483"/>
              <a:gd name="T2" fmla="*/ 659 w 659"/>
              <a:gd name="T3" fmla="*/ 0 h 483"/>
              <a:gd name="T4" fmla="*/ 0 w 659"/>
              <a:gd name="T5" fmla="*/ 0 h 483"/>
              <a:gd name="T6" fmla="*/ 0 w 659"/>
              <a:gd name="T7" fmla="*/ 25 h 483"/>
              <a:gd name="T8" fmla="*/ 185 w 659"/>
              <a:gd name="T9" fmla="*/ 483 h 483"/>
              <a:gd name="T10" fmla="*/ 657 w 659"/>
              <a:gd name="T11" fmla="*/ 2 h 483"/>
              <a:gd name="T12" fmla="*/ 659 w 659"/>
              <a:gd name="T13" fmla="*/ 0 h 483"/>
            </a:gdLst>
            <a:ahLst/>
            <a:cxnLst>
              <a:cxn ang="0">
                <a:pos x="T0" y="T1"/>
              </a:cxn>
              <a:cxn ang="0">
                <a:pos x="T2" y="T3"/>
              </a:cxn>
              <a:cxn ang="0">
                <a:pos x="T4" y="T5"/>
              </a:cxn>
              <a:cxn ang="0">
                <a:pos x="T6" y="T7"/>
              </a:cxn>
              <a:cxn ang="0">
                <a:pos x="T8" y="T9"/>
              </a:cxn>
              <a:cxn ang="0">
                <a:pos x="T10" y="T11"/>
              </a:cxn>
              <a:cxn ang="0">
                <a:pos x="T12" y="T13"/>
              </a:cxn>
            </a:cxnLst>
            <a:rect l="0" t="0" r="r" b="b"/>
            <a:pathLst>
              <a:path w="659" h="483">
                <a:moveTo>
                  <a:pt x="659" y="0"/>
                </a:moveTo>
                <a:cubicBezTo>
                  <a:pt x="659" y="0"/>
                  <a:pt x="659" y="0"/>
                  <a:pt x="659" y="0"/>
                </a:cubicBezTo>
                <a:cubicBezTo>
                  <a:pt x="0" y="0"/>
                  <a:pt x="0" y="0"/>
                  <a:pt x="0" y="0"/>
                </a:cubicBezTo>
                <a:cubicBezTo>
                  <a:pt x="0" y="8"/>
                  <a:pt x="0" y="17"/>
                  <a:pt x="0" y="25"/>
                </a:cubicBezTo>
                <a:cubicBezTo>
                  <a:pt x="0" y="203"/>
                  <a:pt x="70" y="365"/>
                  <a:pt x="185" y="483"/>
                </a:cubicBezTo>
                <a:cubicBezTo>
                  <a:pt x="657" y="2"/>
                  <a:pt x="657" y="2"/>
                  <a:pt x="657" y="2"/>
                </a:cubicBezTo>
                <a:cubicBezTo>
                  <a:pt x="659" y="0"/>
                  <a:pt x="659" y="0"/>
                  <a:pt x="659" y="0"/>
                </a:cubicBezTo>
              </a:path>
            </a:pathLst>
          </a:custGeom>
          <a:solidFill>
            <a:srgbClr val="90435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Oval 240"/>
          <p:cNvSpPr>
            <a:spLocks noChangeArrowheads="1"/>
          </p:cNvSpPr>
          <p:nvPr/>
        </p:nvSpPr>
        <p:spPr bwMode="auto">
          <a:xfrm>
            <a:off x="5033581" y="2940914"/>
            <a:ext cx="2124838" cy="212484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Freeform 241"/>
          <p:cNvSpPr>
            <a:spLocks noEditPoints="1"/>
          </p:cNvSpPr>
          <p:nvPr/>
        </p:nvSpPr>
        <p:spPr bwMode="auto">
          <a:xfrm>
            <a:off x="5078851" y="2987127"/>
            <a:ext cx="2032413" cy="2033366"/>
          </a:xfrm>
          <a:custGeom>
            <a:avLst/>
            <a:gdLst>
              <a:gd name="T0" fmla="*/ 631 w 1261"/>
              <a:gd name="T1" fmla="*/ 0 h 1261"/>
              <a:gd name="T2" fmla="*/ 0 w 1261"/>
              <a:gd name="T3" fmla="*/ 630 h 1261"/>
              <a:gd name="T4" fmla="*/ 631 w 1261"/>
              <a:gd name="T5" fmla="*/ 1261 h 1261"/>
              <a:gd name="T6" fmla="*/ 1261 w 1261"/>
              <a:gd name="T7" fmla="*/ 630 h 1261"/>
              <a:gd name="T8" fmla="*/ 631 w 1261"/>
              <a:gd name="T9" fmla="*/ 0 h 1261"/>
              <a:gd name="T10" fmla="*/ 631 w 1261"/>
              <a:gd name="T11" fmla="*/ 1129 h 1261"/>
              <a:gd name="T12" fmla="*/ 132 w 1261"/>
              <a:gd name="T13" fmla="*/ 630 h 1261"/>
              <a:gd name="T14" fmla="*/ 631 w 1261"/>
              <a:gd name="T15" fmla="*/ 131 h 1261"/>
              <a:gd name="T16" fmla="*/ 1130 w 1261"/>
              <a:gd name="T17" fmla="*/ 630 h 1261"/>
              <a:gd name="T18" fmla="*/ 631 w 1261"/>
              <a:gd name="T19" fmla="*/ 1129 h 1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1" h="1261">
                <a:moveTo>
                  <a:pt x="631" y="0"/>
                </a:moveTo>
                <a:cubicBezTo>
                  <a:pt x="283" y="0"/>
                  <a:pt x="0" y="282"/>
                  <a:pt x="0" y="630"/>
                </a:cubicBezTo>
                <a:cubicBezTo>
                  <a:pt x="0" y="978"/>
                  <a:pt x="283" y="1261"/>
                  <a:pt x="631" y="1261"/>
                </a:cubicBezTo>
                <a:cubicBezTo>
                  <a:pt x="979" y="1261"/>
                  <a:pt x="1261" y="978"/>
                  <a:pt x="1261" y="630"/>
                </a:cubicBezTo>
                <a:cubicBezTo>
                  <a:pt x="1261" y="282"/>
                  <a:pt x="979" y="0"/>
                  <a:pt x="631" y="0"/>
                </a:cubicBezTo>
                <a:close/>
                <a:moveTo>
                  <a:pt x="631" y="1129"/>
                </a:moveTo>
                <a:cubicBezTo>
                  <a:pt x="355" y="1129"/>
                  <a:pt x="132" y="906"/>
                  <a:pt x="132" y="630"/>
                </a:cubicBezTo>
                <a:cubicBezTo>
                  <a:pt x="132" y="355"/>
                  <a:pt x="355" y="131"/>
                  <a:pt x="631" y="131"/>
                </a:cubicBezTo>
                <a:cubicBezTo>
                  <a:pt x="906" y="131"/>
                  <a:pt x="1130" y="355"/>
                  <a:pt x="1130" y="630"/>
                </a:cubicBezTo>
                <a:cubicBezTo>
                  <a:pt x="1130" y="906"/>
                  <a:pt x="906" y="1129"/>
                  <a:pt x="631" y="1129"/>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en-US"/>
          </a:p>
        </p:txBody>
      </p:sp>
      <p:sp>
        <p:nvSpPr>
          <p:cNvPr id="31" name="Oval 242"/>
          <p:cNvSpPr>
            <a:spLocks noChangeArrowheads="1"/>
          </p:cNvSpPr>
          <p:nvPr/>
        </p:nvSpPr>
        <p:spPr bwMode="auto">
          <a:xfrm>
            <a:off x="6024795" y="3934019"/>
            <a:ext cx="142410" cy="140525"/>
          </a:xfrm>
          <a:prstGeom prst="ellipse">
            <a:avLst/>
          </a:pr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 name="Freeform 243"/>
          <p:cNvSpPr/>
          <p:nvPr/>
        </p:nvSpPr>
        <p:spPr bwMode="auto">
          <a:xfrm>
            <a:off x="6073837" y="3613359"/>
            <a:ext cx="421572" cy="409314"/>
          </a:xfrm>
          <a:custGeom>
            <a:avLst/>
            <a:gdLst>
              <a:gd name="T0" fmla="*/ 437 w 447"/>
              <a:gd name="T1" fmla="*/ 46 h 434"/>
              <a:gd name="T2" fmla="*/ 447 w 447"/>
              <a:gd name="T3" fmla="*/ 0 h 434"/>
              <a:gd name="T4" fmla="*/ 401 w 447"/>
              <a:gd name="T5" fmla="*/ 10 h 434"/>
              <a:gd name="T6" fmla="*/ 0 w 447"/>
              <a:gd name="T7" fmla="*/ 386 h 434"/>
              <a:gd name="T8" fmla="*/ 46 w 447"/>
              <a:gd name="T9" fmla="*/ 434 h 434"/>
              <a:gd name="T10" fmla="*/ 437 w 447"/>
              <a:gd name="T11" fmla="*/ 46 h 434"/>
            </a:gdLst>
            <a:ahLst/>
            <a:cxnLst>
              <a:cxn ang="0">
                <a:pos x="T0" y="T1"/>
              </a:cxn>
              <a:cxn ang="0">
                <a:pos x="T2" y="T3"/>
              </a:cxn>
              <a:cxn ang="0">
                <a:pos x="T4" y="T5"/>
              </a:cxn>
              <a:cxn ang="0">
                <a:pos x="T6" y="T7"/>
              </a:cxn>
              <a:cxn ang="0">
                <a:pos x="T8" y="T9"/>
              </a:cxn>
              <a:cxn ang="0">
                <a:pos x="T10" y="T11"/>
              </a:cxn>
            </a:cxnLst>
            <a:rect l="0" t="0" r="r" b="b"/>
            <a:pathLst>
              <a:path w="447" h="434">
                <a:moveTo>
                  <a:pt x="437" y="46"/>
                </a:moveTo>
                <a:lnTo>
                  <a:pt x="447" y="0"/>
                </a:lnTo>
                <a:lnTo>
                  <a:pt x="401" y="10"/>
                </a:lnTo>
                <a:lnTo>
                  <a:pt x="0" y="386"/>
                </a:lnTo>
                <a:lnTo>
                  <a:pt x="46" y="434"/>
                </a:lnTo>
                <a:lnTo>
                  <a:pt x="437" y="46"/>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 name="Freeform 244"/>
          <p:cNvSpPr/>
          <p:nvPr/>
        </p:nvSpPr>
        <p:spPr bwMode="auto">
          <a:xfrm>
            <a:off x="5658866" y="3975516"/>
            <a:ext cx="433833" cy="61303"/>
          </a:xfrm>
          <a:custGeom>
            <a:avLst/>
            <a:gdLst>
              <a:gd name="T0" fmla="*/ 40 w 460"/>
              <a:gd name="T1" fmla="*/ 14 h 65"/>
              <a:gd name="T2" fmla="*/ 0 w 460"/>
              <a:gd name="T3" fmla="*/ 35 h 65"/>
              <a:gd name="T4" fmla="*/ 40 w 460"/>
              <a:gd name="T5" fmla="*/ 53 h 65"/>
              <a:gd name="T6" fmla="*/ 460 w 460"/>
              <a:gd name="T7" fmla="*/ 65 h 65"/>
              <a:gd name="T8" fmla="*/ 460 w 460"/>
              <a:gd name="T9" fmla="*/ 0 h 65"/>
              <a:gd name="T10" fmla="*/ 40 w 460"/>
              <a:gd name="T11" fmla="*/ 14 h 65"/>
            </a:gdLst>
            <a:ahLst/>
            <a:cxnLst>
              <a:cxn ang="0">
                <a:pos x="T0" y="T1"/>
              </a:cxn>
              <a:cxn ang="0">
                <a:pos x="T2" y="T3"/>
              </a:cxn>
              <a:cxn ang="0">
                <a:pos x="T4" y="T5"/>
              </a:cxn>
              <a:cxn ang="0">
                <a:pos x="T6" y="T7"/>
              </a:cxn>
              <a:cxn ang="0">
                <a:pos x="T8" y="T9"/>
              </a:cxn>
              <a:cxn ang="0">
                <a:pos x="T10" y="T11"/>
              </a:cxn>
            </a:cxnLst>
            <a:rect l="0" t="0" r="r" b="b"/>
            <a:pathLst>
              <a:path w="460" h="65">
                <a:moveTo>
                  <a:pt x="40" y="14"/>
                </a:moveTo>
                <a:lnTo>
                  <a:pt x="0" y="35"/>
                </a:lnTo>
                <a:lnTo>
                  <a:pt x="40" y="53"/>
                </a:lnTo>
                <a:lnTo>
                  <a:pt x="460" y="65"/>
                </a:lnTo>
                <a:lnTo>
                  <a:pt x="460" y="0"/>
                </a:lnTo>
                <a:lnTo>
                  <a:pt x="40" y="14"/>
                </a:lnTo>
                <a:close/>
              </a:path>
            </a:pathLst>
          </a:custGeom>
          <a:solidFill>
            <a:srgbClr val="6D6E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4" name="Freeform 245"/>
          <p:cNvSpPr>
            <a:spLocks noEditPoints="1"/>
          </p:cNvSpPr>
          <p:nvPr/>
        </p:nvSpPr>
        <p:spPr bwMode="auto">
          <a:xfrm>
            <a:off x="5971981" y="3893465"/>
            <a:ext cx="354611" cy="311229"/>
          </a:xfrm>
          <a:custGeom>
            <a:avLst/>
            <a:gdLst>
              <a:gd name="T0" fmla="*/ 217 w 220"/>
              <a:gd name="T1" fmla="*/ 181 h 193"/>
              <a:gd name="T2" fmla="*/ 106 w 220"/>
              <a:gd name="T3" fmla="*/ 84 h 193"/>
              <a:gd name="T4" fmla="*/ 110 w 220"/>
              <a:gd name="T5" fmla="*/ 68 h 193"/>
              <a:gd name="T6" fmla="*/ 77 w 220"/>
              <a:gd name="T7" fmla="*/ 35 h 193"/>
              <a:gd name="T8" fmla="*/ 60 w 220"/>
              <a:gd name="T9" fmla="*/ 39 h 193"/>
              <a:gd name="T10" fmla="*/ 20 w 220"/>
              <a:gd name="T11" fmla="*/ 4 h 193"/>
              <a:gd name="T12" fmla="*/ 4 w 220"/>
              <a:gd name="T13" fmla="*/ 5 h 193"/>
              <a:gd name="T14" fmla="*/ 5 w 220"/>
              <a:gd name="T15" fmla="*/ 21 h 193"/>
              <a:gd name="T16" fmla="*/ 46 w 220"/>
              <a:gd name="T17" fmla="*/ 56 h 193"/>
              <a:gd name="T18" fmla="*/ 44 w 220"/>
              <a:gd name="T19" fmla="*/ 68 h 193"/>
              <a:gd name="T20" fmla="*/ 77 w 220"/>
              <a:gd name="T21" fmla="*/ 102 h 193"/>
              <a:gd name="T22" fmla="*/ 97 w 220"/>
              <a:gd name="T23" fmla="*/ 95 h 193"/>
              <a:gd name="T24" fmla="*/ 207 w 220"/>
              <a:gd name="T25" fmla="*/ 191 h 193"/>
              <a:gd name="T26" fmla="*/ 212 w 220"/>
              <a:gd name="T27" fmla="*/ 193 h 193"/>
              <a:gd name="T28" fmla="*/ 217 w 220"/>
              <a:gd name="T29" fmla="*/ 191 h 193"/>
              <a:gd name="T30" fmla="*/ 217 w 220"/>
              <a:gd name="T31" fmla="*/ 181 h 193"/>
              <a:gd name="T32" fmla="*/ 77 w 220"/>
              <a:gd name="T33" fmla="*/ 86 h 193"/>
              <a:gd name="T34" fmla="*/ 59 w 220"/>
              <a:gd name="T35" fmla="*/ 68 h 193"/>
              <a:gd name="T36" fmla="*/ 77 w 220"/>
              <a:gd name="T37" fmla="*/ 51 h 193"/>
              <a:gd name="T38" fmla="*/ 94 w 220"/>
              <a:gd name="T39" fmla="*/ 68 h 193"/>
              <a:gd name="T40" fmla="*/ 77 w 220"/>
              <a:gd name="T41" fmla="*/ 8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0" h="193">
                <a:moveTo>
                  <a:pt x="217" y="181"/>
                </a:moveTo>
                <a:cubicBezTo>
                  <a:pt x="106" y="84"/>
                  <a:pt x="106" y="84"/>
                  <a:pt x="106" y="84"/>
                </a:cubicBezTo>
                <a:cubicBezTo>
                  <a:pt x="109" y="79"/>
                  <a:pt x="110" y="74"/>
                  <a:pt x="110" y="68"/>
                </a:cubicBezTo>
                <a:cubicBezTo>
                  <a:pt x="110" y="50"/>
                  <a:pt x="95" y="35"/>
                  <a:pt x="77" y="35"/>
                </a:cubicBezTo>
                <a:cubicBezTo>
                  <a:pt x="71" y="35"/>
                  <a:pt x="65" y="37"/>
                  <a:pt x="60" y="39"/>
                </a:cubicBezTo>
                <a:cubicBezTo>
                  <a:pt x="20" y="4"/>
                  <a:pt x="20" y="4"/>
                  <a:pt x="20" y="4"/>
                </a:cubicBezTo>
                <a:cubicBezTo>
                  <a:pt x="15" y="0"/>
                  <a:pt x="8" y="0"/>
                  <a:pt x="4" y="5"/>
                </a:cubicBezTo>
                <a:cubicBezTo>
                  <a:pt x="0" y="9"/>
                  <a:pt x="0" y="16"/>
                  <a:pt x="5" y="21"/>
                </a:cubicBezTo>
                <a:cubicBezTo>
                  <a:pt x="46" y="56"/>
                  <a:pt x="46" y="56"/>
                  <a:pt x="46" y="56"/>
                </a:cubicBezTo>
                <a:cubicBezTo>
                  <a:pt x="44" y="60"/>
                  <a:pt x="44" y="64"/>
                  <a:pt x="44" y="68"/>
                </a:cubicBezTo>
                <a:cubicBezTo>
                  <a:pt x="44" y="87"/>
                  <a:pt x="58" y="102"/>
                  <a:pt x="77" y="102"/>
                </a:cubicBezTo>
                <a:cubicBezTo>
                  <a:pt x="84" y="102"/>
                  <a:pt x="91" y="99"/>
                  <a:pt x="97" y="95"/>
                </a:cubicBezTo>
                <a:cubicBezTo>
                  <a:pt x="207" y="191"/>
                  <a:pt x="207" y="191"/>
                  <a:pt x="207" y="191"/>
                </a:cubicBezTo>
                <a:cubicBezTo>
                  <a:pt x="208" y="192"/>
                  <a:pt x="210" y="193"/>
                  <a:pt x="212" y="193"/>
                </a:cubicBezTo>
                <a:cubicBezTo>
                  <a:pt x="214" y="193"/>
                  <a:pt x="216" y="192"/>
                  <a:pt x="217" y="191"/>
                </a:cubicBezTo>
                <a:cubicBezTo>
                  <a:pt x="220" y="188"/>
                  <a:pt x="219" y="183"/>
                  <a:pt x="217" y="181"/>
                </a:cubicBezTo>
                <a:close/>
                <a:moveTo>
                  <a:pt x="77" y="86"/>
                </a:moveTo>
                <a:cubicBezTo>
                  <a:pt x="67" y="86"/>
                  <a:pt x="59" y="78"/>
                  <a:pt x="59" y="68"/>
                </a:cubicBezTo>
                <a:cubicBezTo>
                  <a:pt x="59" y="59"/>
                  <a:pt x="67" y="51"/>
                  <a:pt x="77" y="51"/>
                </a:cubicBezTo>
                <a:cubicBezTo>
                  <a:pt x="86" y="51"/>
                  <a:pt x="94" y="59"/>
                  <a:pt x="94" y="68"/>
                </a:cubicBezTo>
                <a:cubicBezTo>
                  <a:pt x="94" y="78"/>
                  <a:pt x="86" y="86"/>
                  <a:pt x="77" y="86"/>
                </a:cubicBezTo>
                <a:close/>
              </a:path>
            </a:pathLst>
          </a:custGeom>
          <a:solidFill>
            <a:srgbClr val="EA4E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246"/>
          <p:cNvSpPr/>
          <p:nvPr/>
        </p:nvSpPr>
        <p:spPr bwMode="auto">
          <a:xfrm>
            <a:off x="5773926" y="3248371"/>
            <a:ext cx="52814" cy="81108"/>
          </a:xfrm>
          <a:custGeom>
            <a:avLst/>
            <a:gdLst>
              <a:gd name="T0" fmla="*/ 56 w 56"/>
              <a:gd name="T1" fmla="*/ 76 h 86"/>
              <a:gd name="T2" fmla="*/ 24 w 56"/>
              <a:gd name="T3" fmla="*/ 0 h 86"/>
              <a:gd name="T4" fmla="*/ 0 w 56"/>
              <a:gd name="T5" fmla="*/ 11 h 86"/>
              <a:gd name="T6" fmla="*/ 30 w 56"/>
              <a:gd name="T7" fmla="*/ 86 h 86"/>
              <a:gd name="T8" fmla="*/ 56 w 56"/>
              <a:gd name="T9" fmla="*/ 76 h 86"/>
            </a:gdLst>
            <a:ahLst/>
            <a:cxnLst>
              <a:cxn ang="0">
                <a:pos x="T0" y="T1"/>
              </a:cxn>
              <a:cxn ang="0">
                <a:pos x="T2" y="T3"/>
              </a:cxn>
              <a:cxn ang="0">
                <a:pos x="T4" y="T5"/>
              </a:cxn>
              <a:cxn ang="0">
                <a:pos x="T6" y="T7"/>
              </a:cxn>
              <a:cxn ang="0">
                <a:pos x="T8" y="T9"/>
              </a:cxn>
            </a:cxnLst>
            <a:rect l="0" t="0" r="r" b="b"/>
            <a:pathLst>
              <a:path w="56" h="86">
                <a:moveTo>
                  <a:pt x="56" y="76"/>
                </a:moveTo>
                <a:lnTo>
                  <a:pt x="24" y="0"/>
                </a:lnTo>
                <a:lnTo>
                  <a:pt x="0" y="11"/>
                </a:lnTo>
                <a:lnTo>
                  <a:pt x="30" y="86"/>
                </a:lnTo>
                <a:lnTo>
                  <a:pt x="56" y="76"/>
                </a:lnTo>
                <a:close/>
              </a:path>
            </a:pathLst>
          </a:custGeom>
          <a:solidFill>
            <a:srgbClr val="7070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6" name="Freeform 247"/>
          <p:cNvSpPr/>
          <p:nvPr/>
        </p:nvSpPr>
        <p:spPr bwMode="auto">
          <a:xfrm>
            <a:off x="5773926" y="3248371"/>
            <a:ext cx="52814" cy="81108"/>
          </a:xfrm>
          <a:custGeom>
            <a:avLst/>
            <a:gdLst>
              <a:gd name="T0" fmla="*/ 56 w 56"/>
              <a:gd name="T1" fmla="*/ 76 h 86"/>
              <a:gd name="T2" fmla="*/ 24 w 56"/>
              <a:gd name="T3" fmla="*/ 0 h 86"/>
              <a:gd name="T4" fmla="*/ 0 w 56"/>
              <a:gd name="T5" fmla="*/ 11 h 86"/>
              <a:gd name="T6" fmla="*/ 30 w 56"/>
              <a:gd name="T7" fmla="*/ 86 h 86"/>
            </a:gdLst>
            <a:ahLst/>
            <a:cxnLst>
              <a:cxn ang="0">
                <a:pos x="T0" y="T1"/>
              </a:cxn>
              <a:cxn ang="0">
                <a:pos x="T2" y="T3"/>
              </a:cxn>
              <a:cxn ang="0">
                <a:pos x="T4" y="T5"/>
              </a:cxn>
              <a:cxn ang="0">
                <a:pos x="T6" y="T7"/>
              </a:cxn>
            </a:cxnLst>
            <a:rect l="0" t="0" r="r" b="b"/>
            <a:pathLst>
              <a:path w="56" h="86">
                <a:moveTo>
                  <a:pt x="56" y="76"/>
                </a:moveTo>
                <a:lnTo>
                  <a:pt x="24" y="0"/>
                </a:lnTo>
                <a:lnTo>
                  <a:pt x="0" y="11"/>
                </a:lnTo>
                <a:lnTo>
                  <a:pt x="30" y="8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248"/>
          <p:cNvSpPr/>
          <p:nvPr/>
        </p:nvSpPr>
        <p:spPr bwMode="auto">
          <a:xfrm>
            <a:off x="6365259" y="4679083"/>
            <a:ext cx="52814" cy="80165"/>
          </a:xfrm>
          <a:custGeom>
            <a:avLst/>
            <a:gdLst>
              <a:gd name="T0" fmla="*/ 56 w 56"/>
              <a:gd name="T1" fmla="*/ 75 h 85"/>
              <a:gd name="T2" fmla="*/ 26 w 56"/>
              <a:gd name="T3" fmla="*/ 0 h 85"/>
              <a:gd name="T4" fmla="*/ 0 w 56"/>
              <a:gd name="T5" fmla="*/ 10 h 85"/>
              <a:gd name="T6" fmla="*/ 31 w 56"/>
              <a:gd name="T7" fmla="*/ 85 h 85"/>
              <a:gd name="T8" fmla="*/ 56 w 56"/>
              <a:gd name="T9" fmla="*/ 75 h 85"/>
            </a:gdLst>
            <a:ahLst/>
            <a:cxnLst>
              <a:cxn ang="0">
                <a:pos x="T0" y="T1"/>
              </a:cxn>
              <a:cxn ang="0">
                <a:pos x="T2" y="T3"/>
              </a:cxn>
              <a:cxn ang="0">
                <a:pos x="T4" y="T5"/>
              </a:cxn>
              <a:cxn ang="0">
                <a:pos x="T6" y="T7"/>
              </a:cxn>
              <a:cxn ang="0">
                <a:pos x="T8" y="T9"/>
              </a:cxn>
            </a:cxnLst>
            <a:rect l="0" t="0" r="r" b="b"/>
            <a:pathLst>
              <a:path w="56" h="85">
                <a:moveTo>
                  <a:pt x="56" y="75"/>
                </a:moveTo>
                <a:lnTo>
                  <a:pt x="26" y="0"/>
                </a:lnTo>
                <a:lnTo>
                  <a:pt x="0" y="10"/>
                </a:lnTo>
                <a:lnTo>
                  <a:pt x="31" y="85"/>
                </a:lnTo>
                <a:lnTo>
                  <a:pt x="56" y="75"/>
                </a:lnTo>
                <a:close/>
              </a:path>
            </a:pathLst>
          </a:custGeom>
          <a:solidFill>
            <a:srgbClr val="7070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249"/>
          <p:cNvSpPr/>
          <p:nvPr/>
        </p:nvSpPr>
        <p:spPr bwMode="auto">
          <a:xfrm>
            <a:off x="6365259" y="4679083"/>
            <a:ext cx="52814" cy="80165"/>
          </a:xfrm>
          <a:custGeom>
            <a:avLst/>
            <a:gdLst>
              <a:gd name="T0" fmla="*/ 56 w 56"/>
              <a:gd name="T1" fmla="*/ 75 h 85"/>
              <a:gd name="T2" fmla="*/ 26 w 56"/>
              <a:gd name="T3" fmla="*/ 0 h 85"/>
              <a:gd name="T4" fmla="*/ 0 w 56"/>
              <a:gd name="T5" fmla="*/ 10 h 85"/>
              <a:gd name="T6" fmla="*/ 31 w 56"/>
              <a:gd name="T7" fmla="*/ 85 h 85"/>
            </a:gdLst>
            <a:ahLst/>
            <a:cxnLst>
              <a:cxn ang="0">
                <a:pos x="T0" y="T1"/>
              </a:cxn>
              <a:cxn ang="0">
                <a:pos x="T2" y="T3"/>
              </a:cxn>
              <a:cxn ang="0">
                <a:pos x="T4" y="T5"/>
              </a:cxn>
              <a:cxn ang="0">
                <a:pos x="T6" y="T7"/>
              </a:cxn>
            </a:cxnLst>
            <a:rect l="0" t="0" r="r" b="b"/>
            <a:pathLst>
              <a:path w="56" h="85">
                <a:moveTo>
                  <a:pt x="56" y="75"/>
                </a:moveTo>
                <a:lnTo>
                  <a:pt x="26" y="0"/>
                </a:lnTo>
                <a:lnTo>
                  <a:pt x="0" y="10"/>
                </a:lnTo>
                <a:lnTo>
                  <a:pt x="31" y="8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250"/>
          <p:cNvSpPr/>
          <p:nvPr/>
        </p:nvSpPr>
        <p:spPr bwMode="auto">
          <a:xfrm>
            <a:off x="5340094" y="3681263"/>
            <a:ext cx="80165" cy="52815"/>
          </a:xfrm>
          <a:custGeom>
            <a:avLst/>
            <a:gdLst>
              <a:gd name="T0" fmla="*/ 85 w 85"/>
              <a:gd name="T1" fmla="*/ 30 h 56"/>
              <a:gd name="T2" fmla="*/ 10 w 85"/>
              <a:gd name="T3" fmla="*/ 0 h 56"/>
              <a:gd name="T4" fmla="*/ 0 w 85"/>
              <a:gd name="T5" fmla="*/ 25 h 56"/>
              <a:gd name="T6" fmla="*/ 75 w 85"/>
              <a:gd name="T7" fmla="*/ 56 h 56"/>
              <a:gd name="T8" fmla="*/ 85 w 85"/>
              <a:gd name="T9" fmla="*/ 30 h 56"/>
            </a:gdLst>
            <a:ahLst/>
            <a:cxnLst>
              <a:cxn ang="0">
                <a:pos x="T0" y="T1"/>
              </a:cxn>
              <a:cxn ang="0">
                <a:pos x="T2" y="T3"/>
              </a:cxn>
              <a:cxn ang="0">
                <a:pos x="T4" y="T5"/>
              </a:cxn>
              <a:cxn ang="0">
                <a:pos x="T6" y="T7"/>
              </a:cxn>
              <a:cxn ang="0">
                <a:pos x="T8" y="T9"/>
              </a:cxn>
            </a:cxnLst>
            <a:rect l="0" t="0" r="r" b="b"/>
            <a:pathLst>
              <a:path w="85" h="56">
                <a:moveTo>
                  <a:pt x="85" y="30"/>
                </a:moveTo>
                <a:lnTo>
                  <a:pt x="10" y="0"/>
                </a:lnTo>
                <a:lnTo>
                  <a:pt x="0" y="25"/>
                </a:lnTo>
                <a:lnTo>
                  <a:pt x="75" y="56"/>
                </a:lnTo>
                <a:lnTo>
                  <a:pt x="85" y="30"/>
                </a:lnTo>
                <a:close/>
              </a:path>
            </a:pathLst>
          </a:custGeom>
          <a:solidFill>
            <a:srgbClr val="7070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0" name="Freeform 251"/>
          <p:cNvSpPr/>
          <p:nvPr/>
        </p:nvSpPr>
        <p:spPr bwMode="auto">
          <a:xfrm>
            <a:off x="5340094" y="3681263"/>
            <a:ext cx="80165" cy="52815"/>
          </a:xfrm>
          <a:custGeom>
            <a:avLst/>
            <a:gdLst>
              <a:gd name="T0" fmla="*/ 85 w 85"/>
              <a:gd name="T1" fmla="*/ 30 h 56"/>
              <a:gd name="T2" fmla="*/ 10 w 85"/>
              <a:gd name="T3" fmla="*/ 0 h 56"/>
              <a:gd name="T4" fmla="*/ 0 w 85"/>
              <a:gd name="T5" fmla="*/ 25 h 56"/>
              <a:gd name="T6" fmla="*/ 75 w 85"/>
              <a:gd name="T7" fmla="*/ 56 h 56"/>
            </a:gdLst>
            <a:ahLst/>
            <a:cxnLst>
              <a:cxn ang="0">
                <a:pos x="T0" y="T1"/>
              </a:cxn>
              <a:cxn ang="0">
                <a:pos x="T2" y="T3"/>
              </a:cxn>
              <a:cxn ang="0">
                <a:pos x="T4" y="T5"/>
              </a:cxn>
              <a:cxn ang="0">
                <a:pos x="T6" y="T7"/>
              </a:cxn>
            </a:cxnLst>
            <a:rect l="0" t="0" r="r" b="b"/>
            <a:pathLst>
              <a:path w="85" h="56">
                <a:moveTo>
                  <a:pt x="85" y="30"/>
                </a:moveTo>
                <a:lnTo>
                  <a:pt x="10" y="0"/>
                </a:lnTo>
                <a:lnTo>
                  <a:pt x="0" y="25"/>
                </a:lnTo>
                <a:lnTo>
                  <a:pt x="75" y="5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1" name="Freeform 252"/>
          <p:cNvSpPr/>
          <p:nvPr/>
        </p:nvSpPr>
        <p:spPr bwMode="auto">
          <a:xfrm>
            <a:off x="6769856" y="4272599"/>
            <a:ext cx="80165" cy="52815"/>
          </a:xfrm>
          <a:custGeom>
            <a:avLst/>
            <a:gdLst>
              <a:gd name="T0" fmla="*/ 85 w 85"/>
              <a:gd name="T1" fmla="*/ 32 h 56"/>
              <a:gd name="T2" fmla="*/ 10 w 85"/>
              <a:gd name="T3" fmla="*/ 0 h 56"/>
              <a:gd name="T4" fmla="*/ 0 w 85"/>
              <a:gd name="T5" fmla="*/ 26 h 56"/>
              <a:gd name="T6" fmla="*/ 75 w 85"/>
              <a:gd name="T7" fmla="*/ 56 h 56"/>
              <a:gd name="T8" fmla="*/ 85 w 85"/>
              <a:gd name="T9" fmla="*/ 32 h 56"/>
            </a:gdLst>
            <a:ahLst/>
            <a:cxnLst>
              <a:cxn ang="0">
                <a:pos x="T0" y="T1"/>
              </a:cxn>
              <a:cxn ang="0">
                <a:pos x="T2" y="T3"/>
              </a:cxn>
              <a:cxn ang="0">
                <a:pos x="T4" y="T5"/>
              </a:cxn>
              <a:cxn ang="0">
                <a:pos x="T6" y="T7"/>
              </a:cxn>
              <a:cxn ang="0">
                <a:pos x="T8" y="T9"/>
              </a:cxn>
            </a:cxnLst>
            <a:rect l="0" t="0" r="r" b="b"/>
            <a:pathLst>
              <a:path w="85" h="56">
                <a:moveTo>
                  <a:pt x="85" y="32"/>
                </a:moveTo>
                <a:lnTo>
                  <a:pt x="10" y="0"/>
                </a:lnTo>
                <a:lnTo>
                  <a:pt x="0" y="26"/>
                </a:lnTo>
                <a:lnTo>
                  <a:pt x="75" y="56"/>
                </a:lnTo>
                <a:lnTo>
                  <a:pt x="85" y="32"/>
                </a:lnTo>
                <a:close/>
              </a:path>
            </a:pathLst>
          </a:custGeom>
          <a:solidFill>
            <a:srgbClr val="7070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2" name="Freeform 253"/>
          <p:cNvSpPr/>
          <p:nvPr/>
        </p:nvSpPr>
        <p:spPr bwMode="auto">
          <a:xfrm>
            <a:off x="6769856" y="4272599"/>
            <a:ext cx="80165" cy="52815"/>
          </a:xfrm>
          <a:custGeom>
            <a:avLst/>
            <a:gdLst>
              <a:gd name="T0" fmla="*/ 85 w 85"/>
              <a:gd name="T1" fmla="*/ 32 h 56"/>
              <a:gd name="T2" fmla="*/ 10 w 85"/>
              <a:gd name="T3" fmla="*/ 0 h 56"/>
              <a:gd name="T4" fmla="*/ 0 w 85"/>
              <a:gd name="T5" fmla="*/ 26 h 56"/>
              <a:gd name="T6" fmla="*/ 75 w 85"/>
              <a:gd name="T7" fmla="*/ 56 h 56"/>
            </a:gdLst>
            <a:ahLst/>
            <a:cxnLst>
              <a:cxn ang="0">
                <a:pos x="T0" y="T1"/>
              </a:cxn>
              <a:cxn ang="0">
                <a:pos x="T2" y="T3"/>
              </a:cxn>
              <a:cxn ang="0">
                <a:pos x="T4" y="T5"/>
              </a:cxn>
              <a:cxn ang="0">
                <a:pos x="T6" y="T7"/>
              </a:cxn>
            </a:cxnLst>
            <a:rect l="0" t="0" r="r" b="b"/>
            <a:pathLst>
              <a:path w="85" h="56">
                <a:moveTo>
                  <a:pt x="85" y="32"/>
                </a:moveTo>
                <a:lnTo>
                  <a:pt x="10" y="0"/>
                </a:lnTo>
                <a:lnTo>
                  <a:pt x="0" y="26"/>
                </a:lnTo>
                <a:lnTo>
                  <a:pt x="75" y="5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254"/>
          <p:cNvSpPr/>
          <p:nvPr/>
        </p:nvSpPr>
        <p:spPr bwMode="auto">
          <a:xfrm>
            <a:off x="6365259" y="3248371"/>
            <a:ext cx="52814" cy="81108"/>
          </a:xfrm>
          <a:custGeom>
            <a:avLst/>
            <a:gdLst>
              <a:gd name="T0" fmla="*/ 26 w 56"/>
              <a:gd name="T1" fmla="*/ 86 h 86"/>
              <a:gd name="T2" fmla="*/ 56 w 56"/>
              <a:gd name="T3" fmla="*/ 11 h 86"/>
              <a:gd name="T4" fmla="*/ 31 w 56"/>
              <a:gd name="T5" fmla="*/ 0 h 86"/>
              <a:gd name="T6" fmla="*/ 0 w 56"/>
              <a:gd name="T7" fmla="*/ 76 h 86"/>
              <a:gd name="T8" fmla="*/ 26 w 56"/>
              <a:gd name="T9" fmla="*/ 86 h 86"/>
            </a:gdLst>
            <a:ahLst/>
            <a:cxnLst>
              <a:cxn ang="0">
                <a:pos x="T0" y="T1"/>
              </a:cxn>
              <a:cxn ang="0">
                <a:pos x="T2" y="T3"/>
              </a:cxn>
              <a:cxn ang="0">
                <a:pos x="T4" y="T5"/>
              </a:cxn>
              <a:cxn ang="0">
                <a:pos x="T6" y="T7"/>
              </a:cxn>
              <a:cxn ang="0">
                <a:pos x="T8" y="T9"/>
              </a:cxn>
            </a:cxnLst>
            <a:rect l="0" t="0" r="r" b="b"/>
            <a:pathLst>
              <a:path w="56" h="86">
                <a:moveTo>
                  <a:pt x="26" y="86"/>
                </a:moveTo>
                <a:lnTo>
                  <a:pt x="56" y="11"/>
                </a:lnTo>
                <a:lnTo>
                  <a:pt x="31" y="0"/>
                </a:lnTo>
                <a:lnTo>
                  <a:pt x="0" y="76"/>
                </a:lnTo>
                <a:lnTo>
                  <a:pt x="26" y="86"/>
                </a:lnTo>
                <a:close/>
              </a:path>
            </a:pathLst>
          </a:custGeom>
          <a:solidFill>
            <a:srgbClr val="7070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4" name="Freeform 255"/>
          <p:cNvSpPr/>
          <p:nvPr/>
        </p:nvSpPr>
        <p:spPr bwMode="auto">
          <a:xfrm>
            <a:off x="6365259" y="3248371"/>
            <a:ext cx="52814" cy="81108"/>
          </a:xfrm>
          <a:custGeom>
            <a:avLst/>
            <a:gdLst>
              <a:gd name="T0" fmla="*/ 26 w 56"/>
              <a:gd name="T1" fmla="*/ 86 h 86"/>
              <a:gd name="T2" fmla="*/ 56 w 56"/>
              <a:gd name="T3" fmla="*/ 11 h 86"/>
              <a:gd name="T4" fmla="*/ 31 w 56"/>
              <a:gd name="T5" fmla="*/ 0 h 86"/>
              <a:gd name="T6" fmla="*/ 0 w 56"/>
              <a:gd name="T7" fmla="*/ 76 h 86"/>
            </a:gdLst>
            <a:ahLst/>
            <a:cxnLst>
              <a:cxn ang="0">
                <a:pos x="T0" y="T1"/>
              </a:cxn>
              <a:cxn ang="0">
                <a:pos x="T2" y="T3"/>
              </a:cxn>
              <a:cxn ang="0">
                <a:pos x="T4" y="T5"/>
              </a:cxn>
              <a:cxn ang="0">
                <a:pos x="T6" y="T7"/>
              </a:cxn>
            </a:cxnLst>
            <a:rect l="0" t="0" r="r" b="b"/>
            <a:pathLst>
              <a:path w="56" h="86">
                <a:moveTo>
                  <a:pt x="26" y="86"/>
                </a:moveTo>
                <a:lnTo>
                  <a:pt x="56" y="11"/>
                </a:lnTo>
                <a:lnTo>
                  <a:pt x="31" y="0"/>
                </a:lnTo>
                <a:lnTo>
                  <a:pt x="0" y="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5" name="Freeform 256"/>
          <p:cNvSpPr/>
          <p:nvPr/>
        </p:nvSpPr>
        <p:spPr bwMode="auto">
          <a:xfrm>
            <a:off x="5773926" y="4679083"/>
            <a:ext cx="52814" cy="80165"/>
          </a:xfrm>
          <a:custGeom>
            <a:avLst/>
            <a:gdLst>
              <a:gd name="T0" fmla="*/ 24 w 56"/>
              <a:gd name="T1" fmla="*/ 85 h 85"/>
              <a:gd name="T2" fmla="*/ 56 w 56"/>
              <a:gd name="T3" fmla="*/ 10 h 85"/>
              <a:gd name="T4" fmla="*/ 30 w 56"/>
              <a:gd name="T5" fmla="*/ 0 h 85"/>
              <a:gd name="T6" fmla="*/ 0 w 56"/>
              <a:gd name="T7" fmla="*/ 75 h 85"/>
              <a:gd name="T8" fmla="*/ 24 w 56"/>
              <a:gd name="T9" fmla="*/ 85 h 85"/>
            </a:gdLst>
            <a:ahLst/>
            <a:cxnLst>
              <a:cxn ang="0">
                <a:pos x="T0" y="T1"/>
              </a:cxn>
              <a:cxn ang="0">
                <a:pos x="T2" y="T3"/>
              </a:cxn>
              <a:cxn ang="0">
                <a:pos x="T4" y="T5"/>
              </a:cxn>
              <a:cxn ang="0">
                <a:pos x="T6" y="T7"/>
              </a:cxn>
              <a:cxn ang="0">
                <a:pos x="T8" y="T9"/>
              </a:cxn>
            </a:cxnLst>
            <a:rect l="0" t="0" r="r" b="b"/>
            <a:pathLst>
              <a:path w="56" h="85">
                <a:moveTo>
                  <a:pt x="24" y="85"/>
                </a:moveTo>
                <a:lnTo>
                  <a:pt x="56" y="10"/>
                </a:lnTo>
                <a:lnTo>
                  <a:pt x="30" y="0"/>
                </a:lnTo>
                <a:lnTo>
                  <a:pt x="0" y="75"/>
                </a:lnTo>
                <a:lnTo>
                  <a:pt x="24" y="85"/>
                </a:lnTo>
                <a:close/>
              </a:path>
            </a:pathLst>
          </a:custGeom>
          <a:solidFill>
            <a:srgbClr val="7070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6" name="Freeform 257"/>
          <p:cNvSpPr/>
          <p:nvPr/>
        </p:nvSpPr>
        <p:spPr bwMode="auto">
          <a:xfrm>
            <a:off x="5773926" y="4679083"/>
            <a:ext cx="52814" cy="80165"/>
          </a:xfrm>
          <a:custGeom>
            <a:avLst/>
            <a:gdLst>
              <a:gd name="T0" fmla="*/ 24 w 56"/>
              <a:gd name="T1" fmla="*/ 85 h 85"/>
              <a:gd name="T2" fmla="*/ 56 w 56"/>
              <a:gd name="T3" fmla="*/ 10 h 85"/>
              <a:gd name="T4" fmla="*/ 30 w 56"/>
              <a:gd name="T5" fmla="*/ 0 h 85"/>
              <a:gd name="T6" fmla="*/ 0 w 56"/>
              <a:gd name="T7" fmla="*/ 75 h 85"/>
            </a:gdLst>
            <a:ahLst/>
            <a:cxnLst>
              <a:cxn ang="0">
                <a:pos x="T0" y="T1"/>
              </a:cxn>
              <a:cxn ang="0">
                <a:pos x="T2" y="T3"/>
              </a:cxn>
              <a:cxn ang="0">
                <a:pos x="T4" y="T5"/>
              </a:cxn>
              <a:cxn ang="0">
                <a:pos x="T6" y="T7"/>
              </a:cxn>
            </a:cxnLst>
            <a:rect l="0" t="0" r="r" b="b"/>
            <a:pathLst>
              <a:path w="56" h="85">
                <a:moveTo>
                  <a:pt x="24" y="85"/>
                </a:moveTo>
                <a:lnTo>
                  <a:pt x="56" y="10"/>
                </a:lnTo>
                <a:lnTo>
                  <a:pt x="30" y="0"/>
                </a:lnTo>
                <a:lnTo>
                  <a:pt x="0" y="7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7" name="Freeform 258"/>
          <p:cNvSpPr/>
          <p:nvPr/>
        </p:nvSpPr>
        <p:spPr bwMode="auto">
          <a:xfrm>
            <a:off x="6769856" y="3681263"/>
            <a:ext cx="80165" cy="52815"/>
          </a:xfrm>
          <a:custGeom>
            <a:avLst/>
            <a:gdLst>
              <a:gd name="T0" fmla="*/ 10 w 85"/>
              <a:gd name="T1" fmla="*/ 56 h 56"/>
              <a:gd name="T2" fmla="*/ 85 w 85"/>
              <a:gd name="T3" fmla="*/ 25 h 56"/>
              <a:gd name="T4" fmla="*/ 75 w 85"/>
              <a:gd name="T5" fmla="*/ 0 h 56"/>
              <a:gd name="T6" fmla="*/ 0 w 85"/>
              <a:gd name="T7" fmla="*/ 30 h 56"/>
              <a:gd name="T8" fmla="*/ 10 w 85"/>
              <a:gd name="T9" fmla="*/ 56 h 56"/>
            </a:gdLst>
            <a:ahLst/>
            <a:cxnLst>
              <a:cxn ang="0">
                <a:pos x="T0" y="T1"/>
              </a:cxn>
              <a:cxn ang="0">
                <a:pos x="T2" y="T3"/>
              </a:cxn>
              <a:cxn ang="0">
                <a:pos x="T4" y="T5"/>
              </a:cxn>
              <a:cxn ang="0">
                <a:pos x="T6" y="T7"/>
              </a:cxn>
              <a:cxn ang="0">
                <a:pos x="T8" y="T9"/>
              </a:cxn>
            </a:cxnLst>
            <a:rect l="0" t="0" r="r" b="b"/>
            <a:pathLst>
              <a:path w="85" h="56">
                <a:moveTo>
                  <a:pt x="10" y="56"/>
                </a:moveTo>
                <a:lnTo>
                  <a:pt x="85" y="25"/>
                </a:lnTo>
                <a:lnTo>
                  <a:pt x="75" y="0"/>
                </a:lnTo>
                <a:lnTo>
                  <a:pt x="0" y="30"/>
                </a:lnTo>
                <a:lnTo>
                  <a:pt x="10" y="56"/>
                </a:lnTo>
                <a:close/>
              </a:path>
            </a:pathLst>
          </a:custGeom>
          <a:solidFill>
            <a:srgbClr val="7070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8" name="Freeform 259"/>
          <p:cNvSpPr/>
          <p:nvPr/>
        </p:nvSpPr>
        <p:spPr bwMode="auto">
          <a:xfrm>
            <a:off x="6769856" y="3681263"/>
            <a:ext cx="80165" cy="52815"/>
          </a:xfrm>
          <a:custGeom>
            <a:avLst/>
            <a:gdLst>
              <a:gd name="T0" fmla="*/ 10 w 85"/>
              <a:gd name="T1" fmla="*/ 56 h 56"/>
              <a:gd name="T2" fmla="*/ 85 w 85"/>
              <a:gd name="T3" fmla="*/ 25 h 56"/>
              <a:gd name="T4" fmla="*/ 75 w 85"/>
              <a:gd name="T5" fmla="*/ 0 h 56"/>
              <a:gd name="T6" fmla="*/ 0 w 85"/>
              <a:gd name="T7" fmla="*/ 30 h 56"/>
            </a:gdLst>
            <a:ahLst/>
            <a:cxnLst>
              <a:cxn ang="0">
                <a:pos x="T0" y="T1"/>
              </a:cxn>
              <a:cxn ang="0">
                <a:pos x="T2" y="T3"/>
              </a:cxn>
              <a:cxn ang="0">
                <a:pos x="T4" y="T5"/>
              </a:cxn>
              <a:cxn ang="0">
                <a:pos x="T6" y="T7"/>
              </a:cxn>
            </a:cxnLst>
            <a:rect l="0" t="0" r="r" b="b"/>
            <a:pathLst>
              <a:path w="85" h="56">
                <a:moveTo>
                  <a:pt x="10" y="56"/>
                </a:moveTo>
                <a:lnTo>
                  <a:pt x="85" y="25"/>
                </a:lnTo>
                <a:lnTo>
                  <a:pt x="75" y="0"/>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9" name="Freeform 260"/>
          <p:cNvSpPr/>
          <p:nvPr/>
        </p:nvSpPr>
        <p:spPr bwMode="auto">
          <a:xfrm>
            <a:off x="5340094" y="4272599"/>
            <a:ext cx="80165" cy="52815"/>
          </a:xfrm>
          <a:custGeom>
            <a:avLst/>
            <a:gdLst>
              <a:gd name="T0" fmla="*/ 10 w 85"/>
              <a:gd name="T1" fmla="*/ 56 h 56"/>
              <a:gd name="T2" fmla="*/ 85 w 85"/>
              <a:gd name="T3" fmla="*/ 26 h 56"/>
              <a:gd name="T4" fmla="*/ 75 w 85"/>
              <a:gd name="T5" fmla="*/ 0 h 56"/>
              <a:gd name="T6" fmla="*/ 0 w 85"/>
              <a:gd name="T7" fmla="*/ 32 h 56"/>
              <a:gd name="T8" fmla="*/ 10 w 85"/>
              <a:gd name="T9" fmla="*/ 56 h 56"/>
            </a:gdLst>
            <a:ahLst/>
            <a:cxnLst>
              <a:cxn ang="0">
                <a:pos x="T0" y="T1"/>
              </a:cxn>
              <a:cxn ang="0">
                <a:pos x="T2" y="T3"/>
              </a:cxn>
              <a:cxn ang="0">
                <a:pos x="T4" y="T5"/>
              </a:cxn>
              <a:cxn ang="0">
                <a:pos x="T6" y="T7"/>
              </a:cxn>
              <a:cxn ang="0">
                <a:pos x="T8" y="T9"/>
              </a:cxn>
            </a:cxnLst>
            <a:rect l="0" t="0" r="r" b="b"/>
            <a:pathLst>
              <a:path w="85" h="56">
                <a:moveTo>
                  <a:pt x="10" y="56"/>
                </a:moveTo>
                <a:lnTo>
                  <a:pt x="85" y="26"/>
                </a:lnTo>
                <a:lnTo>
                  <a:pt x="75" y="0"/>
                </a:lnTo>
                <a:lnTo>
                  <a:pt x="0" y="32"/>
                </a:lnTo>
                <a:lnTo>
                  <a:pt x="10" y="56"/>
                </a:lnTo>
                <a:close/>
              </a:path>
            </a:pathLst>
          </a:custGeom>
          <a:solidFill>
            <a:srgbClr val="7070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0" name="Freeform 261"/>
          <p:cNvSpPr/>
          <p:nvPr/>
        </p:nvSpPr>
        <p:spPr bwMode="auto">
          <a:xfrm>
            <a:off x="5340094" y="4272599"/>
            <a:ext cx="80165" cy="52815"/>
          </a:xfrm>
          <a:custGeom>
            <a:avLst/>
            <a:gdLst>
              <a:gd name="T0" fmla="*/ 10 w 85"/>
              <a:gd name="T1" fmla="*/ 56 h 56"/>
              <a:gd name="T2" fmla="*/ 85 w 85"/>
              <a:gd name="T3" fmla="*/ 26 h 56"/>
              <a:gd name="T4" fmla="*/ 75 w 85"/>
              <a:gd name="T5" fmla="*/ 0 h 56"/>
              <a:gd name="T6" fmla="*/ 0 w 85"/>
              <a:gd name="T7" fmla="*/ 32 h 56"/>
            </a:gdLst>
            <a:ahLst/>
            <a:cxnLst>
              <a:cxn ang="0">
                <a:pos x="T0" y="T1"/>
              </a:cxn>
              <a:cxn ang="0">
                <a:pos x="T2" y="T3"/>
              </a:cxn>
              <a:cxn ang="0">
                <a:pos x="T4" y="T5"/>
              </a:cxn>
              <a:cxn ang="0">
                <a:pos x="T6" y="T7"/>
              </a:cxn>
            </a:cxnLst>
            <a:rect l="0" t="0" r="r" b="b"/>
            <a:pathLst>
              <a:path w="85" h="56">
                <a:moveTo>
                  <a:pt x="10" y="56"/>
                </a:moveTo>
                <a:lnTo>
                  <a:pt x="85" y="26"/>
                </a:lnTo>
                <a:lnTo>
                  <a:pt x="75" y="0"/>
                </a:lnTo>
                <a:lnTo>
                  <a:pt x="0" y="3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1" name="Rectangle 262"/>
          <p:cNvSpPr>
            <a:spLocks noChangeArrowheads="1"/>
          </p:cNvSpPr>
          <p:nvPr/>
        </p:nvSpPr>
        <p:spPr bwMode="auto">
          <a:xfrm>
            <a:off x="6079495" y="3188955"/>
            <a:ext cx="26407" cy="129208"/>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2" name="Freeform 263"/>
          <p:cNvSpPr/>
          <p:nvPr/>
        </p:nvSpPr>
        <p:spPr bwMode="auto">
          <a:xfrm>
            <a:off x="6079495" y="3188955"/>
            <a:ext cx="26407" cy="129208"/>
          </a:xfrm>
          <a:custGeom>
            <a:avLst/>
            <a:gdLst>
              <a:gd name="T0" fmla="*/ 28 w 28"/>
              <a:gd name="T1" fmla="*/ 137 h 137"/>
              <a:gd name="T2" fmla="*/ 28 w 28"/>
              <a:gd name="T3" fmla="*/ 0 h 137"/>
              <a:gd name="T4" fmla="*/ 0 w 28"/>
              <a:gd name="T5" fmla="*/ 0 h 137"/>
              <a:gd name="T6" fmla="*/ 0 w 28"/>
              <a:gd name="T7" fmla="*/ 137 h 137"/>
            </a:gdLst>
            <a:ahLst/>
            <a:cxnLst>
              <a:cxn ang="0">
                <a:pos x="T0" y="T1"/>
              </a:cxn>
              <a:cxn ang="0">
                <a:pos x="T2" y="T3"/>
              </a:cxn>
              <a:cxn ang="0">
                <a:pos x="T4" y="T5"/>
              </a:cxn>
              <a:cxn ang="0">
                <a:pos x="T6" y="T7"/>
              </a:cxn>
            </a:cxnLst>
            <a:rect l="0" t="0" r="r" b="b"/>
            <a:pathLst>
              <a:path w="28" h="137">
                <a:moveTo>
                  <a:pt x="28" y="137"/>
                </a:moveTo>
                <a:lnTo>
                  <a:pt x="28" y="0"/>
                </a:lnTo>
                <a:lnTo>
                  <a:pt x="0" y="0"/>
                </a:lnTo>
                <a:lnTo>
                  <a:pt x="0" y="1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3" name="Rectangle 264"/>
          <p:cNvSpPr>
            <a:spLocks noChangeArrowheads="1"/>
          </p:cNvSpPr>
          <p:nvPr/>
        </p:nvSpPr>
        <p:spPr bwMode="auto">
          <a:xfrm>
            <a:off x="6079495" y="4685685"/>
            <a:ext cx="26407" cy="128264"/>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4" name="Freeform 265"/>
          <p:cNvSpPr/>
          <p:nvPr/>
        </p:nvSpPr>
        <p:spPr bwMode="auto">
          <a:xfrm>
            <a:off x="6079495" y="4685685"/>
            <a:ext cx="26407" cy="128264"/>
          </a:xfrm>
          <a:custGeom>
            <a:avLst/>
            <a:gdLst>
              <a:gd name="T0" fmla="*/ 28 w 28"/>
              <a:gd name="T1" fmla="*/ 136 h 136"/>
              <a:gd name="T2" fmla="*/ 28 w 28"/>
              <a:gd name="T3" fmla="*/ 0 h 136"/>
              <a:gd name="T4" fmla="*/ 0 w 28"/>
              <a:gd name="T5" fmla="*/ 0 h 136"/>
              <a:gd name="T6" fmla="*/ 0 w 28"/>
              <a:gd name="T7" fmla="*/ 136 h 136"/>
            </a:gdLst>
            <a:ahLst/>
            <a:cxnLst>
              <a:cxn ang="0">
                <a:pos x="T0" y="T1"/>
              </a:cxn>
              <a:cxn ang="0">
                <a:pos x="T2" y="T3"/>
              </a:cxn>
              <a:cxn ang="0">
                <a:pos x="T4" y="T5"/>
              </a:cxn>
              <a:cxn ang="0">
                <a:pos x="T6" y="T7"/>
              </a:cxn>
            </a:cxnLst>
            <a:rect l="0" t="0" r="r" b="b"/>
            <a:pathLst>
              <a:path w="28" h="136">
                <a:moveTo>
                  <a:pt x="28" y="136"/>
                </a:moveTo>
                <a:lnTo>
                  <a:pt x="28" y="0"/>
                </a:lnTo>
                <a:lnTo>
                  <a:pt x="0" y="0"/>
                </a:lnTo>
                <a:lnTo>
                  <a:pt x="0" y="13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Rectangle 266"/>
          <p:cNvSpPr>
            <a:spLocks noChangeArrowheads="1"/>
          </p:cNvSpPr>
          <p:nvPr/>
        </p:nvSpPr>
        <p:spPr bwMode="auto">
          <a:xfrm>
            <a:off x="5286336" y="3988720"/>
            <a:ext cx="122605" cy="25464"/>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6" name="Freeform 267"/>
          <p:cNvSpPr/>
          <p:nvPr/>
        </p:nvSpPr>
        <p:spPr bwMode="auto">
          <a:xfrm>
            <a:off x="5286336" y="3988720"/>
            <a:ext cx="122605" cy="25464"/>
          </a:xfrm>
          <a:custGeom>
            <a:avLst/>
            <a:gdLst>
              <a:gd name="T0" fmla="*/ 130 w 130"/>
              <a:gd name="T1" fmla="*/ 0 h 27"/>
              <a:gd name="T2" fmla="*/ 0 w 130"/>
              <a:gd name="T3" fmla="*/ 0 h 27"/>
              <a:gd name="T4" fmla="*/ 0 w 130"/>
              <a:gd name="T5" fmla="*/ 27 h 27"/>
              <a:gd name="T6" fmla="*/ 130 w 130"/>
              <a:gd name="T7" fmla="*/ 27 h 27"/>
            </a:gdLst>
            <a:ahLst/>
            <a:cxnLst>
              <a:cxn ang="0">
                <a:pos x="T0" y="T1"/>
              </a:cxn>
              <a:cxn ang="0">
                <a:pos x="T2" y="T3"/>
              </a:cxn>
              <a:cxn ang="0">
                <a:pos x="T4" y="T5"/>
              </a:cxn>
              <a:cxn ang="0">
                <a:pos x="T6" y="T7"/>
              </a:cxn>
            </a:cxnLst>
            <a:rect l="0" t="0" r="r" b="b"/>
            <a:pathLst>
              <a:path w="130" h="27">
                <a:moveTo>
                  <a:pt x="130" y="0"/>
                </a:moveTo>
                <a:lnTo>
                  <a:pt x="0" y="0"/>
                </a:lnTo>
                <a:lnTo>
                  <a:pt x="0" y="27"/>
                </a:lnTo>
                <a:lnTo>
                  <a:pt x="130" y="2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Rectangle 268"/>
          <p:cNvSpPr>
            <a:spLocks noChangeArrowheads="1"/>
          </p:cNvSpPr>
          <p:nvPr/>
        </p:nvSpPr>
        <p:spPr bwMode="auto">
          <a:xfrm>
            <a:off x="6776457" y="3988720"/>
            <a:ext cx="129207" cy="25464"/>
          </a:xfrm>
          <a:prstGeom prst="rect">
            <a:avLst/>
          </a:prstGeom>
          <a:solidFill>
            <a:srgbClr val="7070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8" name="Freeform 269"/>
          <p:cNvSpPr/>
          <p:nvPr/>
        </p:nvSpPr>
        <p:spPr bwMode="auto">
          <a:xfrm>
            <a:off x="6776457" y="3988720"/>
            <a:ext cx="129207" cy="25464"/>
          </a:xfrm>
          <a:custGeom>
            <a:avLst/>
            <a:gdLst>
              <a:gd name="T0" fmla="*/ 137 w 137"/>
              <a:gd name="T1" fmla="*/ 0 h 27"/>
              <a:gd name="T2" fmla="*/ 0 w 137"/>
              <a:gd name="T3" fmla="*/ 0 h 27"/>
              <a:gd name="T4" fmla="*/ 0 w 137"/>
              <a:gd name="T5" fmla="*/ 27 h 27"/>
              <a:gd name="T6" fmla="*/ 137 w 137"/>
              <a:gd name="T7" fmla="*/ 27 h 27"/>
            </a:gdLst>
            <a:ahLst/>
            <a:cxnLst>
              <a:cxn ang="0">
                <a:pos x="T0" y="T1"/>
              </a:cxn>
              <a:cxn ang="0">
                <a:pos x="T2" y="T3"/>
              </a:cxn>
              <a:cxn ang="0">
                <a:pos x="T4" y="T5"/>
              </a:cxn>
              <a:cxn ang="0">
                <a:pos x="T6" y="T7"/>
              </a:cxn>
            </a:cxnLst>
            <a:rect l="0" t="0" r="r" b="b"/>
            <a:pathLst>
              <a:path w="137" h="27">
                <a:moveTo>
                  <a:pt x="137" y="0"/>
                </a:moveTo>
                <a:lnTo>
                  <a:pt x="0" y="0"/>
                </a:lnTo>
                <a:lnTo>
                  <a:pt x="0" y="27"/>
                </a:lnTo>
                <a:lnTo>
                  <a:pt x="137" y="2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Freeform 270"/>
          <p:cNvSpPr/>
          <p:nvPr/>
        </p:nvSpPr>
        <p:spPr bwMode="auto">
          <a:xfrm>
            <a:off x="5512683" y="3420019"/>
            <a:ext cx="109401" cy="111288"/>
          </a:xfrm>
          <a:custGeom>
            <a:avLst/>
            <a:gdLst>
              <a:gd name="T0" fmla="*/ 116 w 116"/>
              <a:gd name="T1" fmla="*/ 97 h 118"/>
              <a:gd name="T2" fmla="*/ 18 w 116"/>
              <a:gd name="T3" fmla="*/ 0 h 118"/>
              <a:gd name="T4" fmla="*/ 0 w 116"/>
              <a:gd name="T5" fmla="*/ 20 h 118"/>
              <a:gd name="T6" fmla="*/ 97 w 116"/>
              <a:gd name="T7" fmla="*/ 118 h 118"/>
              <a:gd name="T8" fmla="*/ 116 w 116"/>
              <a:gd name="T9" fmla="*/ 97 h 118"/>
            </a:gdLst>
            <a:ahLst/>
            <a:cxnLst>
              <a:cxn ang="0">
                <a:pos x="T0" y="T1"/>
              </a:cxn>
              <a:cxn ang="0">
                <a:pos x="T2" y="T3"/>
              </a:cxn>
              <a:cxn ang="0">
                <a:pos x="T4" y="T5"/>
              </a:cxn>
              <a:cxn ang="0">
                <a:pos x="T6" y="T7"/>
              </a:cxn>
              <a:cxn ang="0">
                <a:pos x="T8" y="T9"/>
              </a:cxn>
            </a:cxnLst>
            <a:rect l="0" t="0" r="r" b="b"/>
            <a:pathLst>
              <a:path w="116" h="118">
                <a:moveTo>
                  <a:pt x="116" y="97"/>
                </a:moveTo>
                <a:lnTo>
                  <a:pt x="18" y="0"/>
                </a:lnTo>
                <a:lnTo>
                  <a:pt x="0" y="20"/>
                </a:lnTo>
                <a:lnTo>
                  <a:pt x="97" y="118"/>
                </a:lnTo>
                <a:lnTo>
                  <a:pt x="116" y="97"/>
                </a:lnTo>
                <a:close/>
              </a:path>
            </a:pathLst>
          </a:custGeom>
          <a:solidFill>
            <a:srgbClr val="7070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0" name="Freeform 271"/>
          <p:cNvSpPr/>
          <p:nvPr/>
        </p:nvSpPr>
        <p:spPr bwMode="auto">
          <a:xfrm>
            <a:off x="5512683" y="3420019"/>
            <a:ext cx="109401" cy="111288"/>
          </a:xfrm>
          <a:custGeom>
            <a:avLst/>
            <a:gdLst>
              <a:gd name="T0" fmla="*/ 116 w 116"/>
              <a:gd name="T1" fmla="*/ 97 h 118"/>
              <a:gd name="T2" fmla="*/ 18 w 116"/>
              <a:gd name="T3" fmla="*/ 0 h 118"/>
              <a:gd name="T4" fmla="*/ 0 w 116"/>
              <a:gd name="T5" fmla="*/ 20 h 118"/>
              <a:gd name="T6" fmla="*/ 97 w 116"/>
              <a:gd name="T7" fmla="*/ 118 h 118"/>
            </a:gdLst>
            <a:ahLst/>
            <a:cxnLst>
              <a:cxn ang="0">
                <a:pos x="T0" y="T1"/>
              </a:cxn>
              <a:cxn ang="0">
                <a:pos x="T2" y="T3"/>
              </a:cxn>
              <a:cxn ang="0">
                <a:pos x="T4" y="T5"/>
              </a:cxn>
              <a:cxn ang="0">
                <a:pos x="T6" y="T7"/>
              </a:cxn>
            </a:cxnLst>
            <a:rect l="0" t="0" r="r" b="b"/>
            <a:pathLst>
              <a:path w="116" h="118">
                <a:moveTo>
                  <a:pt x="116" y="97"/>
                </a:moveTo>
                <a:lnTo>
                  <a:pt x="18" y="0"/>
                </a:lnTo>
                <a:lnTo>
                  <a:pt x="0" y="20"/>
                </a:lnTo>
                <a:lnTo>
                  <a:pt x="97" y="1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1" name="Freeform 272"/>
          <p:cNvSpPr/>
          <p:nvPr/>
        </p:nvSpPr>
        <p:spPr bwMode="auto">
          <a:xfrm>
            <a:off x="6569916" y="4477256"/>
            <a:ext cx="109401" cy="109402"/>
          </a:xfrm>
          <a:custGeom>
            <a:avLst/>
            <a:gdLst>
              <a:gd name="T0" fmla="*/ 116 w 116"/>
              <a:gd name="T1" fmla="*/ 97 h 116"/>
              <a:gd name="T2" fmla="*/ 19 w 116"/>
              <a:gd name="T3" fmla="*/ 0 h 116"/>
              <a:gd name="T4" fmla="*/ 0 w 116"/>
              <a:gd name="T5" fmla="*/ 19 h 116"/>
              <a:gd name="T6" fmla="*/ 96 w 116"/>
              <a:gd name="T7" fmla="*/ 116 h 116"/>
              <a:gd name="T8" fmla="*/ 116 w 116"/>
              <a:gd name="T9" fmla="*/ 97 h 116"/>
            </a:gdLst>
            <a:ahLst/>
            <a:cxnLst>
              <a:cxn ang="0">
                <a:pos x="T0" y="T1"/>
              </a:cxn>
              <a:cxn ang="0">
                <a:pos x="T2" y="T3"/>
              </a:cxn>
              <a:cxn ang="0">
                <a:pos x="T4" y="T5"/>
              </a:cxn>
              <a:cxn ang="0">
                <a:pos x="T6" y="T7"/>
              </a:cxn>
              <a:cxn ang="0">
                <a:pos x="T8" y="T9"/>
              </a:cxn>
            </a:cxnLst>
            <a:rect l="0" t="0" r="r" b="b"/>
            <a:pathLst>
              <a:path w="116" h="116">
                <a:moveTo>
                  <a:pt x="116" y="97"/>
                </a:moveTo>
                <a:lnTo>
                  <a:pt x="19" y="0"/>
                </a:lnTo>
                <a:lnTo>
                  <a:pt x="0" y="19"/>
                </a:lnTo>
                <a:lnTo>
                  <a:pt x="96" y="116"/>
                </a:lnTo>
                <a:lnTo>
                  <a:pt x="116" y="97"/>
                </a:lnTo>
                <a:close/>
              </a:path>
            </a:pathLst>
          </a:custGeom>
          <a:solidFill>
            <a:srgbClr val="7070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2" name="Freeform 273"/>
          <p:cNvSpPr/>
          <p:nvPr/>
        </p:nvSpPr>
        <p:spPr bwMode="auto">
          <a:xfrm>
            <a:off x="6569916" y="4477256"/>
            <a:ext cx="109401" cy="109402"/>
          </a:xfrm>
          <a:custGeom>
            <a:avLst/>
            <a:gdLst>
              <a:gd name="T0" fmla="*/ 116 w 116"/>
              <a:gd name="T1" fmla="*/ 97 h 116"/>
              <a:gd name="T2" fmla="*/ 19 w 116"/>
              <a:gd name="T3" fmla="*/ 0 h 116"/>
              <a:gd name="T4" fmla="*/ 0 w 116"/>
              <a:gd name="T5" fmla="*/ 19 h 116"/>
              <a:gd name="T6" fmla="*/ 96 w 116"/>
              <a:gd name="T7" fmla="*/ 116 h 116"/>
            </a:gdLst>
            <a:ahLst/>
            <a:cxnLst>
              <a:cxn ang="0">
                <a:pos x="T0" y="T1"/>
              </a:cxn>
              <a:cxn ang="0">
                <a:pos x="T2" y="T3"/>
              </a:cxn>
              <a:cxn ang="0">
                <a:pos x="T4" y="T5"/>
              </a:cxn>
              <a:cxn ang="0">
                <a:pos x="T6" y="T7"/>
              </a:cxn>
            </a:cxnLst>
            <a:rect l="0" t="0" r="r" b="b"/>
            <a:pathLst>
              <a:path w="116" h="116">
                <a:moveTo>
                  <a:pt x="116" y="97"/>
                </a:moveTo>
                <a:lnTo>
                  <a:pt x="19" y="0"/>
                </a:lnTo>
                <a:lnTo>
                  <a:pt x="0" y="19"/>
                </a:lnTo>
                <a:lnTo>
                  <a:pt x="96" y="1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3" name="Freeform 274"/>
          <p:cNvSpPr/>
          <p:nvPr/>
        </p:nvSpPr>
        <p:spPr bwMode="auto">
          <a:xfrm>
            <a:off x="5512683" y="4477256"/>
            <a:ext cx="109401" cy="109402"/>
          </a:xfrm>
          <a:custGeom>
            <a:avLst/>
            <a:gdLst>
              <a:gd name="T0" fmla="*/ 97 w 116"/>
              <a:gd name="T1" fmla="*/ 0 h 116"/>
              <a:gd name="T2" fmla="*/ 0 w 116"/>
              <a:gd name="T3" fmla="*/ 97 h 116"/>
              <a:gd name="T4" fmla="*/ 18 w 116"/>
              <a:gd name="T5" fmla="*/ 116 h 116"/>
              <a:gd name="T6" fmla="*/ 116 w 116"/>
              <a:gd name="T7" fmla="*/ 19 h 116"/>
              <a:gd name="T8" fmla="*/ 97 w 116"/>
              <a:gd name="T9" fmla="*/ 0 h 116"/>
            </a:gdLst>
            <a:ahLst/>
            <a:cxnLst>
              <a:cxn ang="0">
                <a:pos x="T0" y="T1"/>
              </a:cxn>
              <a:cxn ang="0">
                <a:pos x="T2" y="T3"/>
              </a:cxn>
              <a:cxn ang="0">
                <a:pos x="T4" y="T5"/>
              </a:cxn>
              <a:cxn ang="0">
                <a:pos x="T6" y="T7"/>
              </a:cxn>
              <a:cxn ang="0">
                <a:pos x="T8" y="T9"/>
              </a:cxn>
            </a:cxnLst>
            <a:rect l="0" t="0" r="r" b="b"/>
            <a:pathLst>
              <a:path w="116" h="116">
                <a:moveTo>
                  <a:pt x="97" y="0"/>
                </a:moveTo>
                <a:lnTo>
                  <a:pt x="0" y="97"/>
                </a:lnTo>
                <a:lnTo>
                  <a:pt x="18" y="116"/>
                </a:lnTo>
                <a:lnTo>
                  <a:pt x="116" y="19"/>
                </a:lnTo>
                <a:lnTo>
                  <a:pt x="97" y="0"/>
                </a:lnTo>
                <a:close/>
              </a:path>
            </a:pathLst>
          </a:custGeom>
          <a:solidFill>
            <a:srgbClr val="7070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4" name="Freeform 275"/>
          <p:cNvSpPr/>
          <p:nvPr/>
        </p:nvSpPr>
        <p:spPr bwMode="auto">
          <a:xfrm>
            <a:off x="5512683" y="4477256"/>
            <a:ext cx="109401" cy="109402"/>
          </a:xfrm>
          <a:custGeom>
            <a:avLst/>
            <a:gdLst>
              <a:gd name="T0" fmla="*/ 97 w 116"/>
              <a:gd name="T1" fmla="*/ 0 h 116"/>
              <a:gd name="T2" fmla="*/ 0 w 116"/>
              <a:gd name="T3" fmla="*/ 97 h 116"/>
              <a:gd name="T4" fmla="*/ 18 w 116"/>
              <a:gd name="T5" fmla="*/ 116 h 116"/>
              <a:gd name="T6" fmla="*/ 116 w 116"/>
              <a:gd name="T7" fmla="*/ 19 h 116"/>
            </a:gdLst>
            <a:ahLst/>
            <a:cxnLst>
              <a:cxn ang="0">
                <a:pos x="T0" y="T1"/>
              </a:cxn>
              <a:cxn ang="0">
                <a:pos x="T2" y="T3"/>
              </a:cxn>
              <a:cxn ang="0">
                <a:pos x="T4" y="T5"/>
              </a:cxn>
              <a:cxn ang="0">
                <a:pos x="T6" y="T7"/>
              </a:cxn>
            </a:cxnLst>
            <a:rect l="0" t="0" r="r" b="b"/>
            <a:pathLst>
              <a:path w="116" h="116">
                <a:moveTo>
                  <a:pt x="97" y="0"/>
                </a:moveTo>
                <a:lnTo>
                  <a:pt x="0" y="97"/>
                </a:lnTo>
                <a:lnTo>
                  <a:pt x="18" y="116"/>
                </a:lnTo>
                <a:lnTo>
                  <a:pt x="116" y="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5" name="Freeform 276"/>
          <p:cNvSpPr/>
          <p:nvPr/>
        </p:nvSpPr>
        <p:spPr bwMode="auto">
          <a:xfrm>
            <a:off x="6569916" y="3420019"/>
            <a:ext cx="109401" cy="111288"/>
          </a:xfrm>
          <a:custGeom>
            <a:avLst/>
            <a:gdLst>
              <a:gd name="T0" fmla="*/ 96 w 116"/>
              <a:gd name="T1" fmla="*/ 0 h 118"/>
              <a:gd name="T2" fmla="*/ 0 w 116"/>
              <a:gd name="T3" fmla="*/ 97 h 118"/>
              <a:gd name="T4" fmla="*/ 19 w 116"/>
              <a:gd name="T5" fmla="*/ 118 h 118"/>
              <a:gd name="T6" fmla="*/ 116 w 116"/>
              <a:gd name="T7" fmla="*/ 20 h 118"/>
              <a:gd name="T8" fmla="*/ 96 w 116"/>
              <a:gd name="T9" fmla="*/ 0 h 118"/>
            </a:gdLst>
            <a:ahLst/>
            <a:cxnLst>
              <a:cxn ang="0">
                <a:pos x="T0" y="T1"/>
              </a:cxn>
              <a:cxn ang="0">
                <a:pos x="T2" y="T3"/>
              </a:cxn>
              <a:cxn ang="0">
                <a:pos x="T4" y="T5"/>
              </a:cxn>
              <a:cxn ang="0">
                <a:pos x="T6" y="T7"/>
              </a:cxn>
              <a:cxn ang="0">
                <a:pos x="T8" y="T9"/>
              </a:cxn>
            </a:cxnLst>
            <a:rect l="0" t="0" r="r" b="b"/>
            <a:pathLst>
              <a:path w="116" h="118">
                <a:moveTo>
                  <a:pt x="96" y="0"/>
                </a:moveTo>
                <a:lnTo>
                  <a:pt x="0" y="97"/>
                </a:lnTo>
                <a:lnTo>
                  <a:pt x="19" y="118"/>
                </a:lnTo>
                <a:lnTo>
                  <a:pt x="116" y="20"/>
                </a:lnTo>
                <a:lnTo>
                  <a:pt x="96" y="0"/>
                </a:lnTo>
                <a:close/>
              </a:path>
            </a:pathLst>
          </a:custGeom>
          <a:solidFill>
            <a:srgbClr val="7070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6" name="Freeform 277"/>
          <p:cNvSpPr/>
          <p:nvPr/>
        </p:nvSpPr>
        <p:spPr bwMode="auto">
          <a:xfrm>
            <a:off x="6569916" y="3420019"/>
            <a:ext cx="109401" cy="111288"/>
          </a:xfrm>
          <a:custGeom>
            <a:avLst/>
            <a:gdLst>
              <a:gd name="T0" fmla="*/ 96 w 116"/>
              <a:gd name="T1" fmla="*/ 0 h 118"/>
              <a:gd name="T2" fmla="*/ 0 w 116"/>
              <a:gd name="T3" fmla="*/ 97 h 118"/>
              <a:gd name="T4" fmla="*/ 19 w 116"/>
              <a:gd name="T5" fmla="*/ 118 h 118"/>
              <a:gd name="T6" fmla="*/ 116 w 116"/>
              <a:gd name="T7" fmla="*/ 20 h 118"/>
            </a:gdLst>
            <a:ahLst/>
            <a:cxnLst>
              <a:cxn ang="0">
                <a:pos x="T0" y="T1"/>
              </a:cxn>
              <a:cxn ang="0">
                <a:pos x="T2" y="T3"/>
              </a:cxn>
              <a:cxn ang="0">
                <a:pos x="T4" y="T5"/>
              </a:cxn>
              <a:cxn ang="0">
                <a:pos x="T6" y="T7"/>
              </a:cxn>
            </a:cxnLst>
            <a:rect l="0" t="0" r="r" b="b"/>
            <a:pathLst>
              <a:path w="116" h="118">
                <a:moveTo>
                  <a:pt x="96" y="0"/>
                </a:moveTo>
                <a:lnTo>
                  <a:pt x="0" y="97"/>
                </a:lnTo>
                <a:lnTo>
                  <a:pt x="19" y="118"/>
                </a:lnTo>
                <a:lnTo>
                  <a:pt x="116" y="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7" name="Oval 278"/>
          <p:cNvSpPr>
            <a:spLocks noChangeArrowheads="1"/>
          </p:cNvSpPr>
          <p:nvPr/>
        </p:nvSpPr>
        <p:spPr bwMode="auto">
          <a:xfrm>
            <a:off x="7240470" y="3116335"/>
            <a:ext cx="456468" cy="45458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8" name="Oval 279"/>
          <p:cNvSpPr>
            <a:spLocks noChangeArrowheads="1"/>
          </p:cNvSpPr>
          <p:nvPr/>
        </p:nvSpPr>
        <p:spPr bwMode="auto">
          <a:xfrm>
            <a:off x="6422790" y="5125179"/>
            <a:ext cx="455525" cy="45458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9" name="Oval 280"/>
          <p:cNvSpPr>
            <a:spLocks noChangeArrowheads="1"/>
          </p:cNvSpPr>
          <p:nvPr/>
        </p:nvSpPr>
        <p:spPr bwMode="auto">
          <a:xfrm>
            <a:off x="4462996" y="4264111"/>
            <a:ext cx="454581" cy="45458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0" name="Oval 281"/>
          <p:cNvSpPr>
            <a:spLocks noChangeArrowheads="1"/>
          </p:cNvSpPr>
          <p:nvPr/>
        </p:nvSpPr>
        <p:spPr bwMode="auto">
          <a:xfrm>
            <a:off x="5299539" y="2347692"/>
            <a:ext cx="454581" cy="45458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nvGrpSpPr>
          <p:cNvPr id="71" name="Group 64"/>
          <p:cNvGrpSpPr/>
          <p:nvPr/>
        </p:nvGrpSpPr>
        <p:grpSpPr>
          <a:xfrm>
            <a:off x="7324408" y="3240827"/>
            <a:ext cx="301797" cy="206543"/>
            <a:chOff x="7392740" y="3448014"/>
            <a:chExt cx="318585" cy="218032"/>
          </a:xfrm>
          <a:solidFill>
            <a:srgbClr val="63855E"/>
          </a:solidFill>
        </p:grpSpPr>
        <p:sp>
          <p:nvSpPr>
            <p:cNvPr id="72" name="Freeform 287"/>
            <p:cNvSpPr>
              <a:spLocks noEditPoints="1"/>
            </p:cNvSpPr>
            <p:nvPr/>
          </p:nvSpPr>
          <p:spPr bwMode="auto">
            <a:xfrm>
              <a:off x="7392740" y="3637174"/>
              <a:ext cx="318585" cy="28872"/>
            </a:xfrm>
            <a:custGeom>
              <a:avLst/>
              <a:gdLst>
                <a:gd name="T0" fmla="*/ 320 w 320"/>
                <a:gd name="T1" fmla="*/ 0 h 29"/>
                <a:gd name="T2" fmla="*/ 0 w 320"/>
                <a:gd name="T3" fmla="*/ 0 h 29"/>
                <a:gd name="T4" fmla="*/ 0 w 320"/>
                <a:gd name="T5" fmla="*/ 29 h 29"/>
                <a:gd name="T6" fmla="*/ 320 w 320"/>
                <a:gd name="T7" fmla="*/ 29 h 29"/>
                <a:gd name="T8" fmla="*/ 320 w 320"/>
                <a:gd name="T9" fmla="*/ 0 h 29"/>
                <a:gd name="T10" fmla="*/ 306 w 320"/>
                <a:gd name="T11" fmla="*/ 18 h 29"/>
                <a:gd name="T12" fmla="*/ 279 w 320"/>
                <a:gd name="T13" fmla="*/ 18 h 29"/>
                <a:gd name="T14" fmla="*/ 279 w 320"/>
                <a:gd name="T15" fmla="*/ 12 h 29"/>
                <a:gd name="T16" fmla="*/ 306 w 320"/>
                <a:gd name="T17" fmla="*/ 12 h 29"/>
                <a:gd name="T18" fmla="*/ 306 w 320"/>
                <a:gd name="T19"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 h="29">
                  <a:moveTo>
                    <a:pt x="320" y="0"/>
                  </a:moveTo>
                  <a:lnTo>
                    <a:pt x="0" y="0"/>
                  </a:lnTo>
                  <a:lnTo>
                    <a:pt x="0" y="29"/>
                  </a:lnTo>
                  <a:lnTo>
                    <a:pt x="320" y="29"/>
                  </a:lnTo>
                  <a:lnTo>
                    <a:pt x="320" y="0"/>
                  </a:lnTo>
                  <a:close/>
                  <a:moveTo>
                    <a:pt x="306" y="18"/>
                  </a:moveTo>
                  <a:lnTo>
                    <a:pt x="279" y="18"/>
                  </a:lnTo>
                  <a:lnTo>
                    <a:pt x="279" y="12"/>
                  </a:lnTo>
                  <a:lnTo>
                    <a:pt x="306" y="12"/>
                  </a:lnTo>
                  <a:lnTo>
                    <a:pt x="306"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3" name="Freeform 288"/>
            <p:cNvSpPr>
              <a:spLocks noEditPoints="1"/>
            </p:cNvSpPr>
            <p:nvPr/>
          </p:nvSpPr>
          <p:spPr bwMode="auto">
            <a:xfrm>
              <a:off x="7406678" y="3448014"/>
              <a:ext cx="288717" cy="180200"/>
            </a:xfrm>
            <a:custGeom>
              <a:avLst/>
              <a:gdLst>
                <a:gd name="T0" fmla="*/ 290 w 290"/>
                <a:gd name="T1" fmla="*/ 0 h 181"/>
                <a:gd name="T2" fmla="*/ 0 w 290"/>
                <a:gd name="T3" fmla="*/ 0 h 181"/>
                <a:gd name="T4" fmla="*/ 0 w 290"/>
                <a:gd name="T5" fmla="*/ 181 h 181"/>
                <a:gd name="T6" fmla="*/ 290 w 290"/>
                <a:gd name="T7" fmla="*/ 181 h 181"/>
                <a:gd name="T8" fmla="*/ 290 w 290"/>
                <a:gd name="T9" fmla="*/ 0 h 181"/>
                <a:gd name="T10" fmla="*/ 258 w 290"/>
                <a:gd name="T11" fmla="*/ 155 h 181"/>
                <a:gd name="T12" fmla="*/ 32 w 290"/>
                <a:gd name="T13" fmla="*/ 155 h 181"/>
                <a:gd name="T14" fmla="*/ 32 w 290"/>
                <a:gd name="T15" fmla="*/ 25 h 181"/>
                <a:gd name="T16" fmla="*/ 258 w 290"/>
                <a:gd name="T17" fmla="*/ 25 h 181"/>
                <a:gd name="T18" fmla="*/ 258 w 290"/>
                <a:gd name="T19" fmla="*/ 15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0" h="181">
                  <a:moveTo>
                    <a:pt x="290" y="0"/>
                  </a:moveTo>
                  <a:lnTo>
                    <a:pt x="0" y="0"/>
                  </a:lnTo>
                  <a:lnTo>
                    <a:pt x="0" y="181"/>
                  </a:lnTo>
                  <a:lnTo>
                    <a:pt x="290" y="181"/>
                  </a:lnTo>
                  <a:lnTo>
                    <a:pt x="290" y="0"/>
                  </a:lnTo>
                  <a:close/>
                  <a:moveTo>
                    <a:pt x="258" y="155"/>
                  </a:moveTo>
                  <a:lnTo>
                    <a:pt x="32" y="155"/>
                  </a:lnTo>
                  <a:lnTo>
                    <a:pt x="32" y="25"/>
                  </a:lnTo>
                  <a:lnTo>
                    <a:pt x="258" y="25"/>
                  </a:lnTo>
                  <a:lnTo>
                    <a:pt x="258" y="1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74" name="Group 65"/>
          <p:cNvGrpSpPr/>
          <p:nvPr/>
        </p:nvGrpSpPr>
        <p:grpSpPr>
          <a:xfrm>
            <a:off x="6511442" y="5259102"/>
            <a:ext cx="295195" cy="213145"/>
            <a:chOff x="6534552" y="5578559"/>
            <a:chExt cx="311616" cy="225002"/>
          </a:xfrm>
          <a:solidFill>
            <a:srgbClr val="63855E"/>
          </a:solidFill>
        </p:grpSpPr>
        <p:sp>
          <p:nvSpPr>
            <p:cNvPr id="75" name="Freeform 289"/>
            <p:cNvSpPr/>
            <p:nvPr/>
          </p:nvSpPr>
          <p:spPr bwMode="auto">
            <a:xfrm>
              <a:off x="6625149" y="5719932"/>
              <a:ext cx="64713" cy="26881"/>
            </a:xfrm>
            <a:custGeom>
              <a:avLst/>
              <a:gdLst>
                <a:gd name="T0" fmla="*/ 62 w 65"/>
                <a:gd name="T1" fmla="*/ 27 h 27"/>
                <a:gd name="T2" fmla="*/ 65 w 65"/>
                <a:gd name="T3" fmla="*/ 0 h 27"/>
                <a:gd name="T4" fmla="*/ 0 w 65"/>
                <a:gd name="T5" fmla="*/ 0 h 27"/>
                <a:gd name="T6" fmla="*/ 4 w 65"/>
                <a:gd name="T7" fmla="*/ 27 h 27"/>
                <a:gd name="T8" fmla="*/ 62 w 65"/>
                <a:gd name="T9" fmla="*/ 27 h 27"/>
              </a:gdLst>
              <a:ahLst/>
              <a:cxnLst>
                <a:cxn ang="0">
                  <a:pos x="T0" y="T1"/>
                </a:cxn>
                <a:cxn ang="0">
                  <a:pos x="T2" y="T3"/>
                </a:cxn>
                <a:cxn ang="0">
                  <a:pos x="T4" y="T5"/>
                </a:cxn>
                <a:cxn ang="0">
                  <a:pos x="T6" y="T7"/>
                </a:cxn>
                <a:cxn ang="0">
                  <a:pos x="T8" y="T9"/>
                </a:cxn>
              </a:cxnLst>
              <a:rect l="0" t="0" r="r" b="b"/>
              <a:pathLst>
                <a:path w="65" h="27">
                  <a:moveTo>
                    <a:pt x="62" y="27"/>
                  </a:moveTo>
                  <a:lnTo>
                    <a:pt x="65" y="0"/>
                  </a:lnTo>
                  <a:lnTo>
                    <a:pt x="0" y="0"/>
                  </a:lnTo>
                  <a:lnTo>
                    <a:pt x="4" y="27"/>
                  </a:lnTo>
                  <a:lnTo>
                    <a:pt x="62" y="27"/>
                  </a:lnTo>
                  <a:close/>
                </a:path>
              </a:pathLst>
            </a:custGeom>
            <a:grpFill/>
            <a:ln>
              <a:noFill/>
            </a:ln>
          </p:spPr>
          <p:txBody>
            <a:bodyPr vert="horz" wrap="square" lIns="91440" tIns="45720" rIns="91440" bIns="45720" numCol="1" anchor="t" anchorCtr="0" compatLnSpc="1"/>
            <a:lstStyle/>
            <a:p>
              <a:endParaRPr lang="en-US"/>
            </a:p>
          </p:txBody>
        </p:sp>
        <p:sp>
          <p:nvSpPr>
            <p:cNvPr id="76" name="Freeform 290"/>
            <p:cNvSpPr/>
            <p:nvPr/>
          </p:nvSpPr>
          <p:spPr bwMode="auto">
            <a:xfrm>
              <a:off x="6698822" y="5664179"/>
              <a:ext cx="70686" cy="46792"/>
            </a:xfrm>
            <a:custGeom>
              <a:avLst/>
              <a:gdLst>
                <a:gd name="T0" fmla="*/ 0 w 71"/>
                <a:gd name="T1" fmla="*/ 47 h 47"/>
                <a:gd name="T2" fmla="*/ 59 w 71"/>
                <a:gd name="T3" fmla="*/ 47 h 47"/>
                <a:gd name="T4" fmla="*/ 71 w 71"/>
                <a:gd name="T5" fmla="*/ 0 h 47"/>
                <a:gd name="T6" fmla="*/ 5 w 71"/>
                <a:gd name="T7" fmla="*/ 0 h 47"/>
                <a:gd name="T8" fmla="*/ 0 w 71"/>
                <a:gd name="T9" fmla="*/ 47 h 47"/>
              </a:gdLst>
              <a:ahLst/>
              <a:cxnLst>
                <a:cxn ang="0">
                  <a:pos x="T0" y="T1"/>
                </a:cxn>
                <a:cxn ang="0">
                  <a:pos x="T2" y="T3"/>
                </a:cxn>
                <a:cxn ang="0">
                  <a:pos x="T4" y="T5"/>
                </a:cxn>
                <a:cxn ang="0">
                  <a:pos x="T6" y="T7"/>
                </a:cxn>
                <a:cxn ang="0">
                  <a:pos x="T8" y="T9"/>
                </a:cxn>
              </a:cxnLst>
              <a:rect l="0" t="0" r="r" b="b"/>
              <a:pathLst>
                <a:path w="71" h="47">
                  <a:moveTo>
                    <a:pt x="0" y="47"/>
                  </a:moveTo>
                  <a:lnTo>
                    <a:pt x="59" y="47"/>
                  </a:lnTo>
                  <a:lnTo>
                    <a:pt x="71" y="0"/>
                  </a:lnTo>
                  <a:lnTo>
                    <a:pt x="5" y="0"/>
                  </a:lnTo>
                  <a:lnTo>
                    <a:pt x="0" y="47"/>
                  </a:lnTo>
                  <a:close/>
                </a:path>
              </a:pathLst>
            </a:custGeom>
            <a:grpFill/>
            <a:ln>
              <a:noFill/>
            </a:ln>
          </p:spPr>
          <p:txBody>
            <a:bodyPr vert="horz" wrap="square" lIns="91440" tIns="45720" rIns="91440" bIns="45720" numCol="1" anchor="t" anchorCtr="0" compatLnSpc="1"/>
            <a:lstStyle/>
            <a:p>
              <a:endParaRPr lang="en-US"/>
            </a:p>
          </p:txBody>
        </p:sp>
        <p:sp>
          <p:nvSpPr>
            <p:cNvPr id="77" name="Freeform 291"/>
            <p:cNvSpPr/>
            <p:nvPr/>
          </p:nvSpPr>
          <p:spPr bwMode="auto">
            <a:xfrm>
              <a:off x="6560437" y="5719932"/>
              <a:ext cx="57743" cy="26881"/>
            </a:xfrm>
            <a:custGeom>
              <a:avLst/>
              <a:gdLst>
                <a:gd name="T0" fmla="*/ 0 w 58"/>
                <a:gd name="T1" fmla="*/ 0 h 27"/>
                <a:gd name="T2" fmla="*/ 7 w 58"/>
                <a:gd name="T3" fmla="*/ 27 h 27"/>
                <a:gd name="T4" fmla="*/ 58 w 58"/>
                <a:gd name="T5" fmla="*/ 27 h 27"/>
                <a:gd name="T6" fmla="*/ 57 w 58"/>
                <a:gd name="T7" fmla="*/ 0 h 27"/>
                <a:gd name="T8" fmla="*/ 0 w 58"/>
                <a:gd name="T9" fmla="*/ 0 h 27"/>
              </a:gdLst>
              <a:ahLst/>
              <a:cxnLst>
                <a:cxn ang="0">
                  <a:pos x="T0" y="T1"/>
                </a:cxn>
                <a:cxn ang="0">
                  <a:pos x="T2" y="T3"/>
                </a:cxn>
                <a:cxn ang="0">
                  <a:pos x="T4" y="T5"/>
                </a:cxn>
                <a:cxn ang="0">
                  <a:pos x="T6" y="T7"/>
                </a:cxn>
                <a:cxn ang="0">
                  <a:pos x="T8" y="T9"/>
                </a:cxn>
              </a:cxnLst>
              <a:rect l="0" t="0" r="r" b="b"/>
              <a:pathLst>
                <a:path w="58" h="27">
                  <a:moveTo>
                    <a:pt x="0" y="0"/>
                  </a:moveTo>
                  <a:lnTo>
                    <a:pt x="7" y="27"/>
                  </a:lnTo>
                  <a:lnTo>
                    <a:pt x="58" y="27"/>
                  </a:lnTo>
                  <a:lnTo>
                    <a:pt x="57" y="0"/>
                  </a:lnTo>
                  <a:lnTo>
                    <a:pt x="0" y="0"/>
                  </a:lnTo>
                  <a:close/>
                </a:path>
              </a:pathLst>
            </a:custGeom>
            <a:grpFill/>
            <a:ln>
              <a:noFill/>
            </a:ln>
          </p:spPr>
          <p:txBody>
            <a:bodyPr vert="horz" wrap="square" lIns="91440" tIns="45720" rIns="91440" bIns="45720" numCol="1" anchor="t" anchorCtr="0" compatLnSpc="1"/>
            <a:lstStyle/>
            <a:p>
              <a:endParaRPr lang="en-US"/>
            </a:p>
          </p:txBody>
        </p:sp>
        <p:sp>
          <p:nvSpPr>
            <p:cNvPr id="78" name="Freeform 292"/>
            <p:cNvSpPr/>
            <p:nvPr/>
          </p:nvSpPr>
          <p:spPr bwMode="auto">
            <a:xfrm>
              <a:off x="6696831" y="5719932"/>
              <a:ext cx="57743" cy="26881"/>
            </a:xfrm>
            <a:custGeom>
              <a:avLst/>
              <a:gdLst>
                <a:gd name="T0" fmla="*/ 58 w 58"/>
                <a:gd name="T1" fmla="*/ 0 h 27"/>
                <a:gd name="T2" fmla="*/ 2 w 58"/>
                <a:gd name="T3" fmla="*/ 0 h 27"/>
                <a:gd name="T4" fmla="*/ 0 w 58"/>
                <a:gd name="T5" fmla="*/ 27 h 27"/>
                <a:gd name="T6" fmla="*/ 51 w 58"/>
                <a:gd name="T7" fmla="*/ 27 h 27"/>
                <a:gd name="T8" fmla="*/ 58 w 58"/>
                <a:gd name="T9" fmla="*/ 0 h 27"/>
              </a:gdLst>
              <a:ahLst/>
              <a:cxnLst>
                <a:cxn ang="0">
                  <a:pos x="T0" y="T1"/>
                </a:cxn>
                <a:cxn ang="0">
                  <a:pos x="T2" y="T3"/>
                </a:cxn>
                <a:cxn ang="0">
                  <a:pos x="T4" y="T5"/>
                </a:cxn>
                <a:cxn ang="0">
                  <a:pos x="T6" y="T7"/>
                </a:cxn>
                <a:cxn ang="0">
                  <a:pos x="T8" y="T9"/>
                </a:cxn>
              </a:cxnLst>
              <a:rect l="0" t="0" r="r" b="b"/>
              <a:pathLst>
                <a:path w="58" h="27">
                  <a:moveTo>
                    <a:pt x="58" y="0"/>
                  </a:moveTo>
                  <a:lnTo>
                    <a:pt x="2" y="0"/>
                  </a:lnTo>
                  <a:lnTo>
                    <a:pt x="0" y="27"/>
                  </a:lnTo>
                  <a:lnTo>
                    <a:pt x="51" y="27"/>
                  </a:lnTo>
                  <a:lnTo>
                    <a:pt x="58" y="0"/>
                  </a:lnTo>
                  <a:close/>
                </a:path>
              </a:pathLst>
            </a:custGeom>
            <a:grpFill/>
            <a:ln>
              <a:noFill/>
            </a:ln>
          </p:spPr>
          <p:txBody>
            <a:bodyPr vert="horz" wrap="square" lIns="91440" tIns="45720" rIns="91440" bIns="45720" numCol="1" anchor="t" anchorCtr="0" compatLnSpc="1"/>
            <a:lstStyle/>
            <a:p>
              <a:endParaRPr lang="en-US"/>
            </a:p>
          </p:txBody>
        </p:sp>
        <p:sp>
          <p:nvSpPr>
            <p:cNvPr id="79" name="Freeform 293"/>
            <p:cNvSpPr/>
            <p:nvPr/>
          </p:nvSpPr>
          <p:spPr bwMode="auto">
            <a:xfrm>
              <a:off x="6703800" y="5578559"/>
              <a:ext cx="142368" cy="74669"/>
            </a:xfrm>
            <a:custGeom>
              <a:avLst/>
              <a:gdLst>
                <a:gd name="T0" fmla="*/ 57 w 84"/>
                <a:gd name="T1" fmla="*/ 0 h 44"/>
                <a:gd name="T2" fmla="*/ 53 w 84"/>
                <a:gd name="T3" fmla="*/ 1 h 44"/>
                <a:gd name="T4" fmla="*/ 51 w 84"/>
                <a:gd name="T5" fmla="*/ 3 h 44"/>
                <a:gd name="T6" fmla="*/ 30 w 84"/>
                <a:gd name="T7" fmla="*/ 24 h 44"/>
                <a:gd name="T8" fmla="*/ 28 w 84"/>
                <a:gd name="T9" fmla="*/ 27 h 44"/>
                <a:gd name="T10" fmla="*/ 2 w 84"/>
                <a:gd name="T11" fmla="*/ 27 h 44"/>
                <a:gd name="T12" fmla="*/ 0 w 84"/>
                <a:gd name="T13" fmla="*/ 44 h 44"/>
                <a:gd name="T14" fmla="*/ 40 w 84"/>
                <a:gd name="T15" fmla="*/ 44 h 44"/>
                <a:gd name="T16" fmla="*/ 43 w 84"/>
                <a:gd name="T17" fmla="*/ 33 h 44"/>
                <a:gd name="T18" fmla="*/ 60 w 84"/>
                <a:gd name="T19" fmla="*/ 17 h 44"/>
                <a:gd name="T20" fmla="*/ 74 w 84"/>
                <a:gd name="T21" fmla="*/ 17 h 44"/>
                <a:gd name="T22" fmla="*/ 74 w 84"/>
                <a:gd name="T23" fmla="*/ 0 h 44"/>
                <a:gd name="T24" fmla="*/ 57 w 84"/>
                <a:gd name="T2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44">
                  <a:moveTo>
                    <a:pt x="57" y="0"/>
                  </a:moveTo>
                  <a:cubicBezTo>
                    <a:pt x="55" y="0"/>
                    <a:pt x="54" y="1"/>
                    <a:pt x="53" y="1"/>
                  </a:cubicBezTo>
                  <a:cubicBezTo>
                    <a:pt x="52" y="2"/>
                    <a:pt x="52" y="2"/>
                    <a:pt x="51" y="3"/>
                  </a:cubicBezTo>
                  <a:cubicBezTo>
                    <a:pt x="44" y="10"/>
                    <a:pt x="37" y="17"/>
                    <a:pt x="30" y="24"/>
                  </a:cubicBezTo>
                  <a:cubicBezTo>
                    <a:pt x="29" y="25"/>
                    <a:pt x="28" y="26"/>
                    <a:pt x="28" y="27"/>
                  </a:cubicBezTo>
                  <a:cubicBezTo>
                    <a:pt x="2" y="27"/>
                    <a:pt x="2" y="27"/>
                    <a:pt x="2" y="27"/>
                  </a:cubicBezTo>
                  <a:cubicBezTo>
                    <a:pt x="0" y="44"/>
                    <a:pt x="0" y="44"/>
                    <a:pt x="0" y="44"/>
                  </a:cubicBezTo>
                  <a:cubicBezTo>
                    <a:pt x="40" y="44"/>
                    <a:pt x="40" y="44"/>
                    <a:pt x="40" y="44"/>
                  </a:cubicBezTo>
                  <a:cubicBezTo>
                    <a:pt x="43" y="33"/>
                    <a:pt x="43" y="33"/>
                    <a:pt x="43" y="33"/>
                  </a:cubicBezTo>
                  <a:cubicBezTo>
                    <a:pt x="49" y="28"/>
                    <a:pt x="54" y="22"/>
                    <a:pt x="60" y="17"/>
                  </a:cubicBezTo>
                  <a:cubicBezTo>
                    <a:pt x="74" y="17"/>
                    <a:pt x="74" y="17"/>
                    <a:pt x="74" y="17"/>
                  </a:cubicBezTo>
                  <a:cubicBezTo>
                    <a:pt x="84" y="17"/>
                    <a:pt x="84" y="0"/>
                    <a:pt x="74" y="0"/>
                  </a:cubicBezTo>
                  <a:lnTo>
                    <a:pt x="57" y="0"/>
                  </a:lnTo>
                  <a:close/>
                </a:path>
              </a:pathLst>
            </a:custGeom>
            <a:grpFill/>
            <a:ln>
              <a:noFill/>
            </a:ln>
          </p:spPr>
          <p:txBody>
            <a:bodyPr vert="horz" wrap="square" lIns="91440" tIns="45720" rIns="91440" bIns="45720" numCol="1" anchor="t" anchorCtr="0" compatLnSpc="1"/>
            <a:lstStyle/>
            <a:p>
              <a:endParaRPr lang="en-US"/>
            </a:p>
          </p:txBody>
        </p:sp>
        <p:sp>
          <p:nvSpPr>
            <p:cNvPr id="80" name="Freeform 294"/>
            <p:cNvSpPr/>
            <p:nvPr/>
          </p:nvSpPr>
          <p:spPr bwMode="auto">
            <a:xfrm>
              <a:off x="6618180" y="5624356"/>
              <a:ext cx="78651" cy="28872"/>
            </a:xfrm>
            <a:custGeom>
              <a:avLst/>
              <a:gdLst>
                <a:gd name="T0" fmla="*/ 2 w 79"/>
                <a:gd name="T1" fmla="*/ 29 h 29"/>
                <a:gd name="T2" fmla="*/ 77 w 79"/>
                <a:gd name="T3" fmla="*/ 29 h 29"/>
                <a:gd name="T4" fmla="*/ 79 w 79"/>
                <a:gd name="T5" fmla="*/ 0 h 29"/>
                <a:gd name="T6" fmla="*/ 0 w 79"/>
                <a:gd name="T7" fmla="*/ 0 h 29"/>
                <a:gd name="T8" fmla="*/ 2 w 79"/>
                <a:gd name="T9" fmla="*/ 29 h 29"/>
              </a:gdLst>
              <a:ahLst/>
              <a:cxnLst>
                <a:cxn ang="0">
                  <a:pos x="T0" y="T1"/>
                </a:cxn>
                <a:cxn ang="0">
                  <a:pos x="T2" y="T3"/>
                </a:cxn>
                <a:cxn ang="0">
                  <a:pos x="T4" y="T5"/>
                </a:cxn>
                <a:cxn ang="0">
                  <a:pos x="T6" y="T7"/>
                </a:cxn>
                <a:cxn ang="0">
                  <a:pos x="T8" y="T9"/>
                </a:cxn>
              </a:cxnLst>
              <a:rect l="0" t="0" r="r" b="b"/>
              <a:pathLst>
                <a:path w="79" h="29">
                  <a:moveTo>
                    <a:pt x="2" y="29"/>
                  </a:moveTo>
                  <a:lnTo>
                    <a:pt x="77" y="29"/>
                  </a:lnTo>
                  <a:lnTo>
                    <a:pt x="79" y="0"/>
                  </a:lnTo>
                  <a:lnTo>
                    <a:pt x="0" y="0"/>
                  </a:lnTo>
                  <a:lnTo>
                    <a:pt x="2" y="29"/>
                  </a:lnTo>
                  <a:close/>
                </a:path>
              </a:pathLst>
            </a:custGeom>
            <a:grpFill/>
            <a:ln>
              <a:noFill/>
            </a:ln>
          </p:spPr>
          <p:txBody>
            <a:bodyPr vert="horz" wrap="square" lIns="91440" tIns="45720" rIns="91440" bIns="45720" numCol="1" anchor="t" anchorCtr="0" compatLnSpc="1"/>
            <a:lstStyle/>
            <a:p>
              <a:endParaRPr lang="en-US"/>
            </a:p>
          </p:txBody>
        </p:sp>
        <p:sp>
          <p:nvSpPr>
            <p:cNvPr id="81" name="Freeform 295"/>
            <p:cNvSpPr/>
            <p:nvPr/>
          </p:nvSpPr>
          <p:spPr bwMode="auto">
            <a:xfrm>
              <a:off x="6545503" y="5664179"/>
              <a:ext cx="71682" cy="46792"/>
            </a:xfrm>
            <a:custGeom>
              <a:avLst/>
              <a:gdLst>
                <a:gd name="T0" fmla="*/ 72 w 72"/>
                <a:gd name="T1" fmla="*/ 47 h 47"/>
                <a:gd name="T2" fmla="*/ 66 w 72"/>
                <a:gd name="T3" fmla="*/ 0 h 47"/>
                <a:gd name="T4" fmla="*/ 0 w 72"/>
                <a:gd name="T5" fmla="*/ 0 h 47"/>
                <a:gd name="T6" fmla="*/ 12 w 72"/>
                <a:gd name="T7" fmla="*/ 47 h 47"/>
                <a:gd name="T8" fmla="*/ 72 w 72"/>
                <a:gd name="T9" fmla="*/ 47 h 47"/>
              </a:gdLst>
              <a:ahLst/>
              <a:cxnLst>
                <a:cxn ang="0">
                  <a:pos x="T0" y="T1"/>
                </a:cxn>
                <a:cxn ang="0">
                  <a:pos x="T2" y="T3"/>
                </a:cxn>
                <a:cxn ang="0">
                  <a:pos x="T4" y="T5"/>
                </a:cxn>
                <a:cxn ang="0">
                  <a:pos x="T6" y="T7"/>
                </a:cxn>
                <a:cxn ang="0">
                  <a:pos x="T8" y="T9"/>
                </a:cxn>
              </a:cxnLst>
              <a:rect l="0" t="0" r="r" b="b"/>
              <a:pathLst>
                <a:path w="72" h="47">
                  <a:moveTo>
                    <a:pt x="72" y="47"/>
                  </a:moveTo>
                  <a:lnTo>
                    <a:pt x="66" y="0"/>
                  </a:lnTo>
                  <a:lnTo>
                    <a:pt x="0" y="0"/>
                  </a:lnTo>
                  <a:lnTo>
                    <a:pt x="12" y="47"/>
                  </a:lnTo>
                  <a:lnTo>
                    <a:pt x="72" y="47"/>
                  </a:lnTo>
                  <a:close/>
                </a:path>
              </a:pathLst>
            </a:custGeom>
            <a:grpFill/>
            <a:ln>
              <a:noFill/>
            </a:ln>
          </p:spPr>
          <p:txBody>
            <a:bodyPr vert="horz" wrap="square" lIns="91440" tIns="45720" rIns="91440" bIns="45720" numCol="1" anchor="t" anchorCtr="0" compatLnSpc="1"/>
            <a:lstStyle/>
            <a:p>
              <a:endParaRPr lang="en-US"/>
            </a:p>
          </p:txBody>
        </p:sp>
        <p:sp>
          <p:nvSpPr>
            <p:cNvPr id="82" name="Freeform 296"/>
            <p:cNvSpPr/>
            <p:nvPr/>
          </p:nvSpPr>
          <p:spPr bwMode="auto">
            <a:xfrm>
              <a:off x="6534552" y="5624356"/>
              <a:ext cx="76659" cy="28872"/>
            </a:xfrm>
            <a:custGeom>
              <a:avLst/>
              <a:gdLst>
                <a:gd name="T0" fmla="*/ 0 w 77"/>
                <a:gd name="T1" fmla="*/ 0 h 29"/>
                <a:gd name="T2" fmla="*/ 9 w 77"/>
                <a:gd name="T3" fmla="*/ 29 h 29"/>
                <a:gd name="T4" fmla="*/ 77 w 77"/>
                <a:gd name="T5" fmla="*/ 29 h 29"/>
                <a:gd name="T6" fmla="*/ 74 w 77"/>
                <a:gd name="T7" fmla="*/ 0 h 29"/>
                <a:gd name="T8" fmla="*/ 0 w 77"/>
                <a:gd name="T9" fmla="*/ 0 h 29"/>
              </a:gdLst>
              <a:ahLst/>
              <a:cxnLst>
                <a:cxn ang="0">
                  <a:pos x="T0" y="T1"/>
                </a:cxn>
                <a:cxn ang="0">
                  <a:pos x="T2" y="T3"/>
                </a:cxn>
                <a:cxn ang="0">
                  <a:pos x="T4" y="T5"/>
                </a:cxn>
                <a:cxn ang="0">
                  <a:pos x="T6" y="T7"/>
                </a:cxn>
                <a:cxn ang="0">
                  <a:pos x="T8" y="T9"/>
                </a:cxn>
              </a:cxnLst>
              <a:rect l="0" t="0" r="r" b="b"/>
              <a:pathLst>
                <a:path w="77" h="29">
                  <a:moveTo>
                    <a:pt x="0" y="0"/>
                  </a:moveTo>
                  <a:lnTo>
                    <a:pt x="9" y="29"/>
                  </a:lnTo>
                  <a:lnTo>
                    <a:pt x="77" y="29"/>
                  </a:lnTo>
                  <a:lnTo>
                    <a:pt x="74" y="0"/>
                  </a:lnTo>
                  <a:lnTo>
                    <a:pt x="0" y="0"/>
                  </a:lnTo>
                  <a:close/>
                </a:path>
              </a:pathLst>
            </a:custGeom>
            <a:grpFill/>
            <a:ln>
              <a:noFill/>
            </a:ln>
          </p:spPr>
          <p:txBody>
            <a:bodyPr vert="horz" wrap="square" lIns="91440" tIns="45720" rIns="91440" bIns="45720" numCol="1" anchor="t" anchorCtr="0" compatLnSpc="1"/>
            <a:lstStyle/>
            <a:p>
              <a:endParaRPr lang="en-US"/>
            </a:p>
          </p:txBody>
        </p:sp>
        <p:sp>
          <p:nvSpPr>
            <p:cNvPr id="83" name="Freeform 297"/>
            <p:cNvSpPr/>
            <p:nvPr/>
          </p:nvSpPr>
          <p:spPr bwMode="auto">
            <a:xfrm>
              <a:off x="6622163" y="5664179"/>
              <a:ext cx="70686" cy="46792"/>
            </a:xfrm>
            <a:custGeom>
              <a:avLst/>
              <a:gdLst>
                <a:gd name="T0" fmla="*/ 71 w 71"/>
                <a:gd name="T1" fmla="*/ 0 h 47"/>
                <a:gd name="T2" fmla="*/ 0 w 71"/>
                <a:gd name="T3" fmla="*/ 0 h 47"/>
                <a:gd name="T4" fmla="*/ 3 w 71"/>
                <a:gd name="T5" fmla="*/ 47 h 47"/>
                <a:gd name="T6" fmla="*/ 68 w 71"/>
                <a:gd name="T7" fmla="*/ 47 h 47"/>
                <a:gd name="T8" fmla="*/ 71 w 71"/>
                <a:gd name="T9" fmla="*/ 0 h 47"/>
              </a:gdLst>
              <a:ahLst/>
              <a:cxnLst>
                <a:cxn ang="0">
                  <a:pos x="T0" y="T1"/>
                </a:cxn>
                <a:cxn ang="0">
                  <a:pos x="T2" y="T3"/>
                </a:cxn>
                <a:cxn ang="0">
                  <a:pos x="T4" y="T5"/>
                </a:cxn>
                <a:cxn ang="0">
                  <a:pos x="T6" y="T7"/>
                </a:cxn>
                <a:cxn ang="0">
                  <a:pos x="T8" y="T9"/>
                </a:cxn>
              </a:cxnLst>
              <a:rect l="0" t="0" r="r" b="b"/>
              <a:pathLst>
                <a:path w="71" h="47">
                  <a:moveTo>
                    <a:pt x="71" y="0"/>
                  </a:moveTo>
                  <a:lnTo>
                    <a:pt x="0" y="0"/>
                  </a:lnTo>
                  <a:lnTo>
                    <a:pt x="3" y="47"/>
                  </a:lnTo>
                  <a:lnTo>
                    <a:pt x="68" y="47"/>
                  </a:lnTo>
                  <a:lnTo>
                    <a:pt x="71" y="0"/>
                  </a:lnTo>
                  <a:close/>
                </a:path>
              </a:pathLst>
            </a:custGeom>
            <a:grpFill/>
            <a:ln>
              <a:noFill/>
            </a:ln>
          </p:spPr>
          <p:txBody>
            <a:bodyPr vert="horz" wrap="square" lIns="91440" tIns="45720" rIns="91440" bIns="45720" numCol="1" anchor="t" anchorCtr="0" compatLnSpc="1"/>
            <a:lstStyle/>
            <a:p>
              <a:endParaRPr lang="en-US"/>
            </a:p>
          </p:txBody>
        </p:sp>
        <p:sp>
          <p:nvSpPr>
            <p:cNvPr id="84" name="Oval 298"/>
            <p:cNvSpPr>
              <a:spLocks noChangeArrowheads="1"/>
            </p:cNvSpPr>
            <p:nvPr/>
          </p:nvSpPr>
          <p:spPr bwMode="auto">
            <a:xfrm>
              <a:off x="6570393" y="5755773"/>
              <a:ext cx="47788" cy="47788"/>
            </a:xfrm>
            <a:prstGeom prst="ellipse">
              <a:avLst/>
            </a:prstGeom>
            <a:grpFill/>
            <a:ln>
              <a:noFill/>
            </a:ln>
          </p:spPr>
          <p:txBody>
            <a:bodyPr vert="horz" wrap="square" lIns="91440" tIns="45720" rIns="91440" bIns="45720" numCol="1" anchor="t" anchorCtr="0" compatLnSpc="1"/>
            <a:lstStyle/>
            <a:p>
              <a:endParaRPr lang="en-US"/>
            </a:p>
          </p:txBody>
        </p:sp>
        <p:sp>
          <p:nvSpPr>
            <p:cNvPr id="85" name="Oval 299"/>
            <p:cNvSpPr>
              <a:spLocks noChangeArrowheads="1"/>
            </p:cNvSpPr>
            <p:nvPr/>
          </p:nvSpPr>
          <p:spPr bwMode="auto">
            <a:xfrm>
              <a:off x="6696831" y="5755773"/>
              <a:ext cx="47788" cy="47788"/>
            </a:xfrm>
            <a:prstGeom prst="ellipse">
              <a:avLst/>
            </a:prstGeom>
            <a:grpFill/>
            <a:ln>
              <a:noFill/>
            </a:ln>
          </p:spPr>
          <p:txBody>
            <a:bodyPr vert="horz" wrap="square" lIns="91440" tIns="45720" rIns="91440" bIns="45720" numCol="1" anchor="t" anchorCtr="0" compatLnSpc="1"/>
            <a:lstStyle/>
            <a:p>
              <a:endParaRPr lang="en-US"/>
            </a:p>
          </p:txBody>
        </p:sp>
      </p:grpSp>
      <p:grpSp>
        <p:nvGrpSpPr>
          <p:cNvPr id="86" name="Group 66"/>
          <p:cNvGrpSpPr/>
          <p:nvPr/>
        </p:nvGrpSpPr>
        <p:grpSpPr>
          <a:xfrm>
            <a:off x="5412713" y="2476899"/>
            <a:ext cx="222575" cy="214088"/>
            <a:chOff x="5374704" y="2641592"/>
            <a:chExt cx="234956" cy="225997"/>
          </a:xfrm>
          <a:solidFill>
            <a:srgbClr val="63855E"/>
          </a:solidFill>
        </p:grpSpPr>
        <p:sp>
          <p:nvSpPr>
            <p:cNvPr id="87" name="Freeform 300"/>
            <p:cNvSpPr>
              <a:spLocks noEditPoints="1"/>
            </p:cNvSpPr>
            <p:nvPr/>
          </p:nvSpPr>
          <p:spPr bwMode="auto">
            <a:xfrm>
              <a:off x="5374704" y="2641592"/>
              <a:ext cx="227987" cy="225997"/>
            </a:xfrm>
            <a:custGeom>
              <a:avLst/>
              <a:gdLst>
                <a:gd name="T0" fmla="*/ 102 w 134"/>
                <a:gd name="T1" fmla="*/ 111 h 133"/>
                <a:gd name="T2" fmla="*/ 90 w 134"/>
                <a:gd name="T3" fmla="*/ 118 h 133"/>
                <a:gd name="T4" fmla="*/ 94 w 134"/>
                <a:gd name="T5" fmla="*/ 111 h 133"/>
                <a:gd name="T6" fmla="*/ 87 w 134"/>
                <a:gd name="T7" fmla="*/ 112 h 133"/>
                <a:gd name="T8" fmla="*/ 82 w 134"/>
                <a:gd name="T9" fmla="*/ 112 h 133"/>
                <a:gd name="T10" fmla="*/ 67 w 134"/>
                <a:gd name="T11" fmla="*/ 123 h 133"/>
                <a:gd name="T12" fmla="*/ 44 w 134"/>
                <a:gd name="T13" fmla="*/ 93 h 133"/>
                <a:gd name="T14" fmla="*/ 55 w 134"/>
                <a:gd name="T15" fmla="*/ 93 h 133"/>
                <a:gd name="T16" fmla="*/ 52 w 134"/>
                <a:gd name="T17" fmla="*/ 86 h 133"/>
                <a:gd name="T18" fmla="*/ 51 w 134"/>
                <a:gd name="T19" fmla="*/ 83 h 133"/>
                <a:gd name="T20" fmla="*/ 42 w 134"/>
                <a:gd name="T21" fmla="*/ 83 h 133"/>
                <a:gd name="T22" fmla="*/ 40 w 134"/>
                <a:gd name="T23" fmla="*/ 66 h 133"/>
                <a:gd name="T24" fmla="*/ 41 w 134"/>
                <a:gd name="T25" fmla="*/ 51 h 133"/>
                <a:gd name="T26" fmla="*/ 58 w 134"/>
                <a:gd name="T27" fmla="*/ 51 h 133"/>
                <a:gd name="T28" fmla="*/ 71 w 134"/>
                <a:gd name="T29" fmla="*/ 41 h 133"/>
                <a:gd name="T30" fmla="*/ 43 w 134"/>
                <a:gd name="T31" fmla="*/ 41 h 133"/>
                <a:gd name="T32" fmla="*/ 67 w 134"/>
                <a:gd name="T33" fmla="*/ 9 h 133"/>
                <a:gd name="T34" fmla="*/ 90 w 134"/>
                <a:gd name="T35" fmla="*/ 37 h 133"/>
                <a:gd name="T36" fmla="*/ 101 w 134"/>
                <a:gd name="T37" fmla="*/ 40 h 133"/>
                <a:gd name="T38" fmla="*/ 90 w 134"/>
                <a:gd name="T39" fmla="*/ 14 h 133"/>
                <a:gd name="T40" fmla="*/ 118 w 134"/>
                <a:gd name="T41" fmla="*/ 41 h 133"/>
                <a:gd name="T42" fmla="*/ 104 w 134"/>
                <a:gd name="T43" fmla="*/ 41 h 133"/>
                <a:gd name="T44" fmla="*/ 116 w 134"/>
                <a:gd name="T45" fmla="*/ 51 h 133"/>
                <a:gd name="T46" fmla="*/ 122 w 134"/>
                <a:gd name="T47" fmla="*/ 51 h 133"/>
                <a:gd name="T48" fmla="*/ 124 w 134"/>
                <a:gd name="T49" fmla="*/ 66 h 133"/>
                <a:gd name="T50" fmla="*/ 124 w 134"/>
                <a:gd name="T51" fmla="*/ 67 h 133"/>
                <a:gd name="T52" fmla="*/ 122 w 134"/>
                <a:gd name="T53" fmla="*/ 87 h 133"/>
                <a:gd name="T54" fmla="*/ 128 w 134"/>
                <a:gd name="T55" fmla="*/ 94 h 133"/>
                <a:gd name="T56" fmla="*/ 128 w 134"/>
                <a:gd name="T57" fmla="*/ 93 h 133"/>
                <a:gd name="T58" fmla="*/ 129 w 134"/>
                <a:gd name="T59" fmla="*/ 93 h 133"/>
                <a:gd name="T60" fmla="*/ 129 w 134"/>
                <a:gd name="T61" fmla="*/ 92 h 133"/>
                <a:gd name="T62" fmla="*/ 134 w 134"/>
                <a:gd name="T63" fmla="*/ 66 h 133"/>
                <a:gd name="T64" fmla="*/ 67 w 134"/>
                <a:gd name="T65" fmla="*/ 0 h 133"/>
                <a:gd name="T66" fmla="*/ 0 w 134"/>
                <a:gd name="T67" fmla="*/ 66 h 133"/>
                <a:gd name="T68" fmla="*/ 67 w 134"/>
                <a:gd name="T69" fmla="*/ 133 h 133"/>
                <a:gd name="T70" fmla="*/ 109 w 134"/>
                <a:gd name="T71" fmla="*/ 118 h 133"/>
                <a:gd name="T72" fmla="*/ 102 w 134"/>
                <a:gd name="T73" fmla="*/ 111 h 133"/>
                <a:gd name="T74" fmla="*/ 44 w 134"/>
                <a:gd name="T75" fmla="*/ 14 h 133"/>
                <a:gd name="T76" fmla="*/ 33 w 134"/>
                <a:gd name="T77" fmla="*/ 41 h 133"/>
                <a:gd name="T78" fmla="*/ 16 w 134"/>
                <a:gd name="T79" fmla="*/ 41 h 133"/>
                <a:gd name="T80" fmla="*/ 44 w 134"/>
                <a:gd name="T81" fmla="*/ 14 h 133"/>
                <a:gd name="T82" fmla="*/ 10 w 134"/>
                <a:gd name="T83" fmla="*/ 66 h 133"/>
                <a:gd name="T84" fmla="*/ 12 w 134"/>
                <a:gd name="T85" fmla="*/ 51 h 133"/>
                <a:gd name="T86" fmla="*/ 31 w 134"/>
                <a:gd name="T87" fmla="*/ 51 h 133"/>
                <a:gd name="T88" fmla="*/ 30 w 134"/>
                <a:gd name="T89" fmla="*/ 66 h 133"/>
                <a:gd name="T90" fmla="*/ 31 w 134"/>
                <a:gd name="T91" fmla="*/ 83 h 133"/>
                <a:gd name="T92" fmla="*/ 13 w 134"/>
                <a:gd name="T93" fmla="*/ 83 h 133"/>
                <a:gd name="T94" fmla="*/ 10 w 134"/>
                <a:gd name="T95" fmla="*/ 66 h 133"/>
                <a:gd name="T96" fmla="*/ 17 w 134"/>
                <a:gd name="T97" fmla="*/ 93 h 133"/>
                <a:gd name="T98" fmla="*/ 33 w 134"/>
                <a:gd name="T99" fmla="*/ 93 h 133"/>
                <a:gd name="T100" fmla="*/ 44 w 134"/>
                <a:gd name="T101" fmla="*/ 118 h 133"/>
                <a:gd name="T102" fmla="*/ 17 w 134"/>
                <a:gd name="T103" fmla="*/ 9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4" h="133">
                  <a:moveTo>
                    <a:pt x="102" y="111"/>
                  </a:moveTo>
                  <a:cubicBezTo>
                    <a:pt x="98" y="114"/>
                    <a:pt x="95" y="116"/>
                    <a:pt x="90" y="118"/>
                  </a:cubicBezTo>
                  <a:cubicBezTo>
                    <a:pt x="92" y="116"/>
                    <a:pt x="93" y="114"/>
                    <a:pt x="94" y="111"/>
                  </a:cubicBezTo>
                  <a:cubicBezTo>
                    <a:pt x="92" y="112"/>
                    <a:pt x="90" y="112"/>
                    <a:pt x="87" y="112"/>
                  </a:cubicBezTo>
                  <a:cubicBezTo>
                    <a:pt x="86" y="112"/>
                    <a:pt x="84" y="112"/>
                    <a:pt x="82" y="112"/>
                  </a:cubicBezTo>
                  <a:cubicBezTo>
                    <a:pt x="78" y="119"/>
                    <a:pt x="72" y="123"/>
                    <a:pt x="67" y="123"/>
                  </a:cubicBezTo>
                  <a:cubicBezTo>
                    <a:pt x="58" y="123"/>
                    <a:pt x="49" y="111"/>
                    <a:pt x="44" y="93"/>
                  </a:cubicBezTo>
                  <a:cubicBezTo>
                    <a:pt x="55" y="93"/>
                    <a:pt x="55" y="93"/>
                    <a:pt x="55" y="93"/>
                  </a:cubicBezTo>
                  <a:cubicBezTo>
                    <a:pt x="54" y="91"/>
                    <a:pt x="52" y="88"/>
                    <a:pt x="52" y="86"/>
                  </a:cubicBezTo>
                  <a:cubicBezTo>
                    <a:pt x="51" y="85"/>
                    <a:pt x="51" y="84"/>
                    <a:pt x="51" y="83"/>
                  </a:cubicBezTo>
                  <a:cubicBezTo>
                    <a:pt x="42" y="83"/>
                    <a:pt x="42" y="83"/>
                    <a:pt x="42" y="83"/>
                  </a:cubicBezTo>
                  <a:cubicBezTo>
                    <a:pt x="41" y="78"/>
                    <a:pt x="40" y="72"/>
                    <a:pt x="40" y="66"/>
                  </a:cubicBezTo>
                  <a:cubicBezTo>
                    <a:pt x="40" y="61"/>
                    <a:pt x="41" y="56"/>
                    <a:pt x="41" y="51"/>
                  </a:cubicBezTo>
                  <a:cubicBezTo>
                    <a:pt x="58" y="51"/>
                    <a:pt x="58" y="51"/>
                    <a:pt x="58" y="51"/>
                  </a:cubicBezTo>
                  <a:cubicBezTo>
                    <a:pt x="62" y="47"/>
                    <a:pt x="66" y="44"/>
                    <a:pt x="71" y="41"/>
                  </a:cubicBezTo>
                  <a:cubicBezTo>
                    <a:pt x="43" y="41"/>
                    <a:pt x="43" y="41"/>
                    <a:pt x="43" y="41"/>
                  </a:cubicBezTo>
                  <a:cubicBezTo>
                    <a:pt x="48" y="22"/>
                    <a:pt x="58" y="9"/>
                    <a:pt x="67" y="9"/>
                  </a:cubicBezTo>
                  <a:cubicBezTo>
                    <a:pt x="76" y="9"/>
                    <a:pt x="85" y="20"/>
                    <a:pt x="90" y="37"/>
                  </a:cubicBezTo>
                  <a:cubicBezTo>
                    <a:pt x="94" y="38"/>
                    <a:pt x="97" y="39"/>
                    <a:pt x="101" y="40"/>
                  </a:cubicBezTo>
                  <a:cubicBezTo>
                    <a:pt x="99" y="30"/>
                    <a:pt x="95" y="21"/>
                    <a:pt x="90" y="14"/>
                  </a:cubicBezTo>
                  <a:cubicBezTo>
                    <a:pt x="102" y="20"/>
                    <a:pt x="112" y="29"/>
                    <a:pt x="118" y="41"/>
                  </a:cubicBezTo>
                  <a:cubicBezTo>
                    <a:pt x="104" y="41"/>
                    <a:pt x="104" y="41"/>
                    <a:pt x="104" y="41"/>
                  </a:cubicBezTo>
                  <a:cubicBezTo>
                    <a:pt x="109" y="44"/>
                    <a:pt x="113" y="47"/>
                    <a:pt x="116" y="51"/>
                  </a:cubicBezTo>
                  <a:cubicBezTo>
                    <a:pt x="122" y="51"/>
                    <a:pt x="122" y="51"/>
                    <a:pt x="122" y="51"/>
                  </a:cubicBezTo>
                  <a:cubicBezTo>
                    <a:pt x="123" y="56"/>
                    <a:pt x="124" y="61"/>
                    <a:pt x="124" y="66"/>
                  </a:cubicBezTo>
                  <a:cubicBezTo>
                    <a:pt x="124" y="67"/>
                    <a:pt x="124" y="67"/>
                    <a:pt x="124" y="67"/>
                  </a:cubicBezTo>
                  <a:cubicBezTo>
                    <a:pt x="125" y="74"/>
                    <a:pt x="125" y="81"/>
                    <a:pt x="122" y="87"/>
                  </a:cubicBezTo>
                  <a:cubicBezTo>
                    <a:pt x="128" y="94"/>
                    <a:pt x="128" y="94"/>
                    <a:pt x="128" y="94"/>
                  </a:cubicBezTo>
                  <a:cubicBezTo>
                    <a:pt x="128" y="93"/>
                    <a:pt x="128" y="93"/>
                    <a:pt x="128" y="93"/>
                  </a:cubicBezTo>
                  <a:cubicBezTo>
                    <a:pt x="129" y="93"/>
                    <a:pt x="129" y="93"/>
                    <a:pt x="129" y="93"/>
                  </a:cubicBezTo>
                  <a:cubicBezTo>
                    <a:pt x="129" y="92"/>
                    <a:pt x="129" y="92"/>
                    <a:pt x="129" y="92"/>
                  </a:cubicBezTo>
                  <a:cubicBezTo>
                    <a:pt x="132" y="84"/>
                    <a:pt x="134" y="75"/>
                    <a:pt x="134" y="66"/>
                  </a:cubicBezTo>
                  <a:cubicBezTo>
                    <a:pt x="134" y="29"/>
                    <a:pt x="104" y="0"/>
                    <a:pt x="67" y="0"/>
                  </a:cubicBezTo>
                  <a:cubicBezTo>
                    <a:pt x="30" y="0"/>
                    <a:pt x="0" y="29"/>
                    <a:pt x="0" y="66"/>
                  </a:cubicBezTo>
                  <a:cubicBezTo>
                    <a:pt x="0" y="103"/>
                    <a:pt x="30" y="133"/>
                    <a:pt x="67" y="133"/>
                  </a:cubicBezTo>
                  <a:cubicBezTo>
                    <a:pt x="83" y="133"/>
                    <a:pt x="97" y="127"/>
                    <a:pt x="109" y="118"/>
                  </a:cubicBezTo>
                  <a:lnTo>
                    <a:pt x="102" y="111"/>
                  </a:lnTo>
                  <a:close/>
                  <a:moveTo>
                    <a:pt x="44" y="14"/>
                  </a:moveTo>
                  <a:cubicBezTo>
                    <a:pt x="39" y="22"/>
                    <a:pt x="35" y="31"/>
                    <a:pt x="33" y="41"/>
                  </a:cubicBezTo>
                  <a:cubicBezTo>
                    <a:pt x="16" y="41"/>
                    <a:pt x="16" y="41"/>
                    <a:pt x="16" y="41"/>
                  </a:cubicBezTo>
                  <a:cubicBezTo>
                    <a:pt x="22" y="29"/>
                    <a:pt x="32" y="20"/>
                    <a:pt x="44" y="14"/>
                  </a:cubicBezTo>
                  <a:close/>
                  <a:moveTo>
                    <a:pt x="10" y="66"/>
                  </a:moveTo>
                  <a:cubicBezTo>
                    <a:pt x="10" y="61"/>
                    <a:pt x="11" y="56"/>
                    <a:pt x="12" y="51"/>
                  </a:cubicBezTo>
                  <a:cubicBezTo>
                    <a:pt x="31" y="51"/>
                    <a:pt x="31" y="51"/>
                    <a:pt x="31" y="51"/>
                  </a:cubicBezTo>
                  <a:cubicBezTo>
                    <a:pt x="31" y="56"/>
                    <a:pt x="30" y="61"/>
                    <a:pt x="30" y="66"/>
                  </a:cubicBezTo>
                  <a:cubicBezTo>
                    <a:pt x="30" y="72"/>
                    <a:pt x="31" y="78"/>
                    <a:pt x="31" y="83"/>
                  </a:cubicBezTo>
                  <a:cubicBezTo>
                    <a:pt x="13" y="83"/>
                    <a:pt x="13" y="83"/>
                    <a:pt x="13" y="83"/>
                  </a:cubicBezTo>
                  <a:cubicBezTo>
                    <a:pt x="11" y="78"/>
                    <a:pt x="10" y="72"/>
                    <a:pt x="10" y="66"/>
                  </a:cubicBezTo>
                  <a:close/>
                  <a:moveTo>
                    <a:pt x="17" y="93"/>
                  </a:moveTo>
                  <a:cubicBezTo>
                    <a:pt x="33" y="93"/>
                    <a:pt x="33" y="93"/>
                    <a:pt x="33" y="93"/>
                  </a:cubicBezTo>
                  <a:cubicBezTo>
                    <a:pt x="36" y="103"/>
                    <a:pt x="39" y="111"/>
                    <a:pt x="44" y="118"/>
                  </a:cubicBezTo>
                  <a:cubicBezTo>
                    <a:pt x="32" y="113"/>
                    <a:pt x="23" y="104"/>
                    <a:pt x="17"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301"/>
            <p:cNvSpPr>
              <a:spLocks noEditPoints="1"/>
            </p:cNvSpPr>
            <p:nvPr/>
          </p:nvSpPr>
          <p:spPr bwMode="auto">
            <a:xfrm>
              <a:off x="5468288" y="2712278"/>
              <a:ext cx="141372" cy="145355"/>
            </a:xfrm>
            <a:custGeom>
              <a:avLst/>
              <a:gdLst>
                <a:gd name="T0" fmla="*/ 83 w 83"/>
                <a:gd name="T1" fmla="*/ 74 h 85"/>
                <a:gd name="T2" fmla="*/ 58 w 83"/>
                <a:gd name="T3" fmla="*/ 47 h 85"/>
                <a:gd name="T4" fmla="*/ 57 w 83"/>
                <a:gd name="T5" fmla="*/ 47 h 85"/>
                <a:gd name="T6" fmla="*/ 60 w 83"/>
                <a:gd name="T7" fmla="*/ 24 h 85"/>
                <a:gd name="T8" fmla="*/ 24 w 83"/>
                <a:gd name="T9" fmla="*/ 5 h 85"/>
                <a:gd name="T10" fmla="*/ 5 w 83"/>
                <a:gd name="T11" fmla="*/ 41 h 85"/>
                <a:gd name="T12" fmla="*/ 41 w 83"/>
                <a:gd name="T13" fmla="*/ 60 h 85"/>
                <a:gd name="T14" fmla="*/ 48 w 83"/>
                <a:gd name="T15" fmla="*/ 57 h 85"/>
                <a:gd name="T16" fmla="*/ 72 w 83"/>
                <a:gd name="T17" fmla="*/ 84 h 85"/>
                <a:gd name="T18" fmla="*/ 76 w 83"/>
                <a:gd name="T19" fmla="*/ 83 h 85"/>
                <a:gd name="T20" fmla="*/ 82 w 83"/>
                <a:gd name="T21" fmla="*/ 78 h 85"/>
                <a:gd name="T22" fmla="*/ 83 w 83"/>
                <a:gd name="T23" fmla="*/ 74 h 85"/>
                <a:gd name="T24" fmla="*/ 12 w 83"/>
                <a:gd name="T25" fmla="*/ 39 h 85"/>
                <a:gd name="T26" fmla="*/ 26 w 83"/>
                <a:gd name="T27" fmla="*/ 12 h 85"/>
                <a:gd name="T28" fmla="*/ 52 w 83"/>
                <a:gd name="T29" fmla="*/ 26 h 85"/>
                <a:gd name="T30" fmla="*/ 39 w 83"/>
                <a:gd name="T31" fmla="*/ 53 h 85"/>
                <a:gd name="T32" fmla="*/ 12 w 83"/>
                <a:gd name="T33" fmla="*/ 3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5">
                  <a:moveTo>
                    <a:pt x="83" y="74"/>
                  </a:moveTo>
                  <a:cubicBezTo>
                    <a:pt x="58" y="47"/>
                    <a:pt x="58" y="47"/>
                    <a:pt x="58" y="47"/>
                  </a:cubicBezTo>
                  <a:cubicBezTo>
                    <a:pt x="57" y="47"/>
                    <a:pt x="57" y="47"/>
                    <a:pt x="57" y="47"/>
                  </a:cubicBezTo>
                  <a:cubicBezTo>
                    <a:pt x="61" y="40"/>
                    <a:pt x="62" y="32"/>
                    <a:pt x="60" y="24"/>
                  </a:cubicBezTo>
                  <a:cubicBezTo>
                    <a:pt x="55" y="9"/>
                    <a:pt x="39" y="0"/>
                    <a:pt x="24" y="5"/>
                  </a:cubicBezTo>
                  <a:cubicBezTo>
                    <a:pt x="8" y="10"/>
                    <a:pt x="0" y="26"/>
                    <a:pt x="5" y="41"/>
                  </a:cubicBezTo>
                  <a:cubicBezTo>
                    <a:pt x="9" y="57"/>
                    <a:pt x="26" y="65"/>
                    <a:pt x="41" y="60"/>
                  </a:cubicBezTo>
                  <a:cubicBezTo>
                    <a:pt x="43" y="60"/>
                    <a:pt x="46" y="59"/>
                    <a:pt x="48" y="57"/>
                  </a:cubicBezTo>
                  <a:cubicBezTo>
                    <a:pt x="72" y="84"/>
                    <a:pt x="72" y="84"/>
                    <a:pt x="72" y="84"/>
                  </a:cubicBezTo>
                  <a:cubicBezTo>
                    <a:pt x="73" y="85"/>
                    <a:pt x="75" y="84"/>
                    <a:pt x="76" y="83"/>
                  </a:cubicBezTo>
                  <a:cubicBezTo>
                    <a:pt x="82" y="78"/>
                    <a:pt x="82" y="78"/>
                    <a:pt x="82" y="78"/>
                  </a:cubicBezTo>
                  <a:cubicBezTo>
                    <a:pt x="83" y="77"/>
                    <a:pt x="83" y="75"/>
                    <a:pt x="83" y="74"/>
                  </a:cubicBezTo>
                  <a:close/>
                  <a:moveTo>
                    <a:pt x="12" y="39"/>
                  </a:moveTo>
                  <a:cubicBezTo>
                    <a:pt x="9" y="28"/>
                    <a:pt x="15" y="16"/>
                    <a:pt x="26" y="12"/>
                  </a:cubicBezTo>
                  <a:cubicBezTo>
                    <a:pt x="37" y="9"/>
                    <a:pt x="49" y="15"/>
                    <a:pt x="52" y="26"/>
                  </a:cubicBezTo>
                  <a:cubicBezTo>
                    <a:pt x="56" y="37"/>
                    <a:pt x="50" y="49"/>
                    <a:pt x="39" y="53"/>
                  </a:cubicBezTo>
                  <a:cubicBezTo>
                    <a:pt x="27" y="56"/>
                    <a:pt x="16" y="50"/>
                    <a:pt x="1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302"/>
            <p:cNvSpPr/>
            <p:nvPr/>
          </p:nvSpPr>
          <p:spPr bwMode="auto">
            <a:xfrm>
              <a:off x="5505125" y="2748119"/>
              <a:ext cx="45797" cy="28872"/>
            </a:xfrm>
            <a:custGeom>
              <a:avLst/>
              <a:gdLst>
                <a:gd name="T0" fmla="*/ 0 w 27"/>
                <a:gd name="T1" fmla="*/ 3 h 17"/>
                <a:gd name="T2" fmla="*/ 27 w 27"/>
                <a:gd name="T3" fmla="*/ 17 h 17"/>
              </a:gdLst>
              <a:ahLst/>
              <a:cxnLst>
                <a:cxn ang="0">
                  <a:pos x="T0" y="T1"/>
                </a:cxn>
                <a:cxn ang="0">
                  <a:pos x="T2" y="T3"/>
                </a:cxn>
              </a:cxnLst>
              <a:rect l="0" t="0" r="r" b="b"/>
              <a:pathLst>
                <a:path w="27" h="17">
                  <a:moveTo>
                    <a:pt x="0" y="3"/>
                  </a:moveTo>
                  <a:cubicBezTo>
                    <a:pt x="12" y="0"/>
                    <a:pt x="24" y="6"/>
                    <a:pt x="2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90" name="Group 67"/>
          <p:cNvGrpSpPr/>
          <p:nvPr/>
        </p:nvGrpSpPr>
        <p:grpSpPr>
          <a:xfrm>
            <a:off x="4565796" y="4415953"/>
            <a:ext cx="249925" cy="161274"/>
            <a:chOff x="4480676" y="4688509"/>
            <a:chExt cx="263827" cy="170245"/>
          </a:xfrm>
          <a:solidFill>
            <a:srgbClr val="63855E"/>
          </a:solidFill>
        </p:grpSpPr>
        <p:sp>
          <p:nvSpPr>
            <p:cNvPr id="91" name="Freeform 303"/>
            <p:cNvSpPr/>
            <p:nvPr/>
          </p:nvSpPr>
          <p:spPr bwMode="auto">
            <a:xfrm>
              <a:off x="4492622" y="4688509"/>
              <a:ext cx="239934" cy="108518"/>
            </a:xfrm>
            <a:custGeom>
              <a:avLst/>
              <a:gdLst>
                <a:gd name="T0" fmla="*/ 120 w 241"/>
                <a:gd name="T1" fmla="*/ 109 h 109"/>
                <a:gd name="T2" fmla="*/ 0 w 241"/>
                <a:gd name="T3" fmla="*/ 0 h 109"/>
                <a:gd name="T4" fmla="*/ 241 w 241"/>
                <a:gd name="T5" fmla="*/ 0 h 109"/>
                <a:gd name="T6" fmla="*/ 120 w 241"/>
                <a:gd name="T7" fmla="*/ 109 h 109"/>
              </a:gdLst>
              <a:ahLst/>
              <a:cxnLst>
                <a:cxn ang="0">
                  <a:pos x="T0" y="T1"/>
                </a:cxn>
                <a:cxn ang="0">
                  <a:pos x="T2" y="T3"/>
                </a:cxn>
                <a:cxn ang="0">
                  <a:pos x="T4" y="T5"/>
                </a:cxn>
                <a:cxn ang="0">
                  <a:pos x="T6" y="T7"/>
                </a:cxn>
              </a:cxnLst>
              <a:rect l="0" t="0" r="r" b="b"/>
              <a:pathLst>
                <a:path w="241" h="109">
                  <a:moveTo>
                    <a:pt x="120" y="109"/>
                  </a:moveTo>
                  <a:lnTo>
                    <a:pt x="0" y="0"/>
                  </a:lnTo>
                  <a:lnTo>
                    <a:pt x="241" y="0"/>
                  </a:lnTo>
                  <a:lnTo>
                    <a:pt x="120" y="109"/>
                  </a:lnTo>
                  <a:close/>
                </a:path>
              </a:pathLst>
            </a:custGeom>
            <a:grpFill/>
            <a:ln>
              <a:noFill/>
            </a:ln>
          </p:spPr>
          <p:txBody>
            <a:bodyPr vert="horz" wrap="square" lIns="91440" tIns="45720" rIns="91440" bIns="45720" numCol="1" anchor="t" anchorCtr="0" compatLnSpc="1"/>
            <a:lstStyle/>
            <a:p>
              <a:endParaRPr lang="en-US"/>
            </a:p>
          </p:txBody>
        </p:sp>
        <p:sp>
          <p:nvSpPr>
            <p:cNvPr id="92" name="Freeform 304"/>
            <p:cNvSpPr/>
            <p:nvPr/>
          </p:nvSpPr>
          <p:spPr bwMode="auto">
            <a:xfrm>
              <a:off x="4480676" y="4698465"/>
              <a:ext cx="83629" cy="151328"/>
            </a:xfrm>
            <a:custGeom>
              <a:avLst/>
              <a:gdLst>
                <a:gd name="T0" fmla="*/ 84 w 84"/>
                <a:gd name="T1" fmla="*/ 76 h 152"/>
                <a:gd name="T2" fmla="*/ 0 w 84"/>
                <a:gd name="T3" fmla="*/ 152 h 152"/>
                <a:gd name="T4" fmla="*/ 0 w 84"/>
                <a:gd name="T5" fmla="*/ 0 h 152"/>
                <a:gd name="T6" fmla="*/ 84 w 84"/>
                <a:gd name="T7" fmla="*/ 76 h 152"/>
              </a:gdLst>
              <a:ahLst/>
              <a:cxnLst>
                <a:cxn ang="0">
                  <a:pos x="T0" y="T1"/>
                </a:cxn>
                <a:cxn ang="0">
                  <a:pos x="T2" y="T3"/>
                </a:cxn>
                <a:cxn ang="0">
                  <a:pos x="T4" y="T5"/>
                </a:cxn>
                <a:cxn ang="0">
                  <a:pos x="T6" y="T7"/>
                </a:cxn>
              </a:cxnLst>
              <a:rect l="0" t="0" r="r" b="b"/>
              <a:pathLst>
                <a:path w="84" h="152">
                  <a:moveTo>
                    <a:pt x="84" y="76"/>
                  </a:moveTo>
                  <a:lnTo>
                    <a:pt x="0" y="152"/>
                  </a:lnTo>
                  <a:lnTo>
                    <a:pt x="0" y="0"/>
                  </a:lnTo>
                  <a:lnTo>
                    <a:pt x="84" y="76"/>
                  </a:lnTo>
                  <a:close/>
                </a:path>
              </a:pathLst>
            </a:custGeom>
            <a:grpFill/>
            <a:ln>
              <a:noFill/>
            </a:ln>
          </p:spPr>
          <p:txBody>
            <a:bodyPr vert="horz" wrap="square" lIns="91440" tIns="45720" rIns="91440" bIns="45720" numCol="1" anchor="t" anchorCtr="0" compatLnSpc="1"/>
            <a:lstStyle/>
            <a:p>
              <a:endParaRPr lang="en-US"/>
            </a:p>
          </p:txBody>
        </p:sp>
        <p:sp>
          <p:nvSpPr>
            <p:cNvPr id="93" name="Freeform 305"/>
            <p:cNvSpPr/>
            <p:nvPr/>
          </p:nvSpPr>
          <p:spPr bwMode="auto">
            <a:xfrm>
              <a:off x="4492622" y="4784085"/>
              <a:ext cx="239934" cy="74669"/>
            </a:xfrm>
            <a:custGeom>
              <a:avLst/>
              <a:gdLst>
                <a:gd name="T0" fmla="*/ 84 w 241"/>
                <a:gd name="T1" fmla="*/ 0 h 75"/>
                <a:gd name="T2" fmla="*/ 120 w 241"/>
                <a:gd name="T3" fmla="*/ 34 h 75"/>
                <a:gd name="T4" fmla="*/ 158 w 241"/>
                <a:gd name="T5" fmla="*/ 0 h 75"/>
                <a:gd name="T6" fmla="*/ 241 w 241"/>
                <a:gd name="T7" fmla="*/ 75 h 75"/>
                <a:gd name="T8" fmla="*/ 0 w 241"/>
                <a:gd name="T9" fmla="*/ 75 h 75"/>
                <a:gd name="T10" fmla="*/ 84 w 241"/>
                <a:gd name="T11" fmla="*/ 0 h 75"/>
              </a:gdLst>
              <a:ahLst/>
              <a:cxnLst>
                <a:cxn ang="0">
                  <a:pos x="T0" y="T1"/>
                </a:cxn>
                <a:cxn ang="0">
                  <a:pos x="T2" y="T3"/>
                </a:cxn>
                <a:cxn ang="0">
                  <a:pos x="T4" y="T5"/>
                </a:cxn>
                <a:cxn ang="0">
                  <a:pos x="T6" y="T7"/>
                </a:cxn>
                <a:cxn ang="0">
                  <a:pos x="T8" y="T9"/>
                </a:cxn>
                <a:cxn ang="0">
                  <a:pos x="T10" y="T11"/>
                </a:cxn>
              </a:cxnLst>
              <a:rect l="0" t="0" r="r" b="b"/>
              <a:pathLst>
                <a:path w="241" h="75">
                  <a:moveTo>
                    <a:pt x="84" y="0"/>
                  </a:moveTo>
                  <a:lnTo>
                    <a:pt x="120" y="34"/>
                  </a:lnTo>
                  <a:lnTo>
                    <a:pt x="158" y="0"/>
                  </a:lnTo>
                  <a:lnTo>
                    <a:pt x="241" y="75"/>
                  </a:lnTo>
                  <a:lnTo>
                    <a:pt x="0" y="75"/>
                  </a:lnTo>
                  <a:lnTo>
                    <a:pt x="84" y="0"/>
                  </a:lnTo>
                  <a:close/>
                </a:path>
              </a:pathLst>
            </a:custGeom>
            <a:grpFill/>
            <a:ln>
              <a:noFill/>
            </a:ln>
          </p:spPr>
          <p:txBody>
            <a:bodyPr vert="horz" wrap="square" lIns="91440" tIns="45720" rIns="91440" bIns="45720" numCol="1" anchor="t" anchorCtr="0" compatLnSpc="1"/>
            <a:lstStyle/>
            <a:p>
              <a:endParaRPr lang="en-US"/>
            </a:p>
          </p:txBody>
        </p:sp>
        <p:sp>
          <p:nvSpPr>
            <p:cNvPr id="94" name="Freeform 306"/>
            <p:cNvSpPr/>
            <p:nvPr/>
          </p:nvSpPr>
          <p:spPr bwMode="auto">
            <a:xfrm>
              <a:off x="4659879" y="4698465"/>
              <a:ext cx="84624" cy="151328"/>
            </a:xfrm>
            <a:custGeom>
              <a:avLst/>
              <a:gdLst>
                <a:gd name="T0" fmla="*/ 0 w 85"/>
                <a:gd name="T1" fmla="*/ 76 h 152"/>
                <a:gd name="T2" fmla="*/ 85 w 85"/>
                <a:gd name="T3" fmla="*/ 0 h 152"/>
                <a:gd name="T4" fmla="*/ 85 w 85"/>
                <a:gd name="T5" fmla="*/ 152 h 152"/>
                <a:gd name="T6" fmla="*/ 0 w 85"/>
                <a:gd name="T7" fmla="*/ 76 h 152"/>
              </a:gdLst>
              <a:ahLst/>
              <a:cxnLst>
                <a:cxn ang="0">
                  <a:pos x="T0" y="T1"/>
                </a:cxn>
                <a:cxn ang="0">
                  <a:pos x="T2" y="T3"/>
                </a:cxn>
                <a:cxn ang="0">
                  <a:pos x="T4" y="T5"/>
                </a:cxn>
                <a:cxn ang="0">
                  <a:pos x="T6" y="T7"/>
                </a:cxn>
              </a:cxnLst>
              <a:rect l="0" t="0" r="r" b="b"/>
              <a:pathLst>
                <a:path w="85" h="152">
                  <a:moveTo>
                    <a:pt x="0" y="76"/>
                  </a:moveTo>
                  <a:lnTo>
                    <a:pt x="85" y="0"/>
                  </a:lnTo>
                  <a:lnTo>
                    <a:pt x="85" y="152"/>
                  </a:lnTo>
                  <a:lnTo>
                    <a:pt x="0" y="76"/>
                  </a:lnTo>
                  <a:close/>
                </a:path>
              </a:pathLst>
            </a:custGeom>
            <a:grpFill/>
            <a:ln>
              <a:noFill/>
            </a:ln>
          </p:spPr>
          <p:txBody>
            <a:bodyPr vert="horz" wrap="square" lIns="91440" tIns="45720" rIns="91440" bIns="45720" numCol="1" anchor="t" anchorCtr="0" compatLnSpc="1"/>
            <a:lstStyle/>
            <a:p>
              <a:endParaRPr lang="en-US"/>
            </a:p>
          </p:txBody>
        </p:sp>
      </p:grpSp>
      <p:sp>
        <p:nvSpPr>
          <p:cNvPr id="95" name="TextBox 68"/>
          <p:cNvSpPr txBox="1"/>
          <p:nvPr/>
        </p:nvSpPr>
        <p:spPr>
          <a:xfrm>
            <a:off x="6347329" y="2196268"/>
            <a:ext cx="595035" cy="523220"/>
          </a:xfrm>
          <a:prstGeom prst="rect">
            <a:avLst/>
          </a:prstGeom>
          <a:noFill/>
        </p:spPr>
        <p:txBody>
          <a:bodyPr wrap="none" rtlCol="0">
            <a:spAutoFit/>
          </a:bodyPr>
          <a:lstStyle/>
          <a:p>
            <a:r>
              <a:rPr lang="en-US" sz="2800" smtClean="0">
                <a:solidFill>
                  <a:schemeClr val="bg1"/>
                </a:solidFill>
              </a:rPr>
              <a:t>01</a:t>
            </a:r>
            <a:endParaRPr lang="en-US" sz="2800">
              <a:solidFill>
                <a:schemeClr val="bg1"/>
              </a:solidFill>
            </a:endParaRPr>
          </a:p>
        </p:txBody>
      </p:sp>
      <p:sp>
        <p:nvSpPr>
          <p:cNvPr id="96" name="TextBox 69"/>
          <p:cNvSpPr txBox="1"/>
          <p:nvPr/>
        </p:nvSpPr>
        <p:spPr>
          <a:xfrm>
            <a:off x="7230969" y="4104119"/>
            <a:ext cx="595035" cy="523220"/>
          </a:xfrm>
          <a:prstGeom prst="rect">
            <a:avLst/>
          </a:prstGeom>
          <a:noFill/>
        </p:spPr>
        <p:txBody>
          <a:bodyPr wrap="none" rtlCol="0">
            <a:spAutoFit/>
          </a:bodyPr>
          <a:lstStyle/>
          <a:p>
            <a:r>
              <a:rPr lang="en-US" sz="2800" smtClean="0">
                <a:solidFill>
                  <a:schemeClr val="bg1"/>
                </a:solidFill>
              </a:rPr>
              <a:t>02</a:t>
            </a:r>
            <a:endParaRPr lang="en-US" sz="2800">
              <a:solidFill>
                <a:schemeClr val="bg1"/>
              </a:solidFill>
            </a:endParaRPr>
          </a:p>
        </p:txBody>
      </p:sp>
      <p:sp>
        <p:nvSpPr>
          <p:cNvPr id="97" name="TextBox 70"/>
          <p:cNvSpPr txBox="1"/>
          <p:nvPr/>
        </p:nvSpPr>
        <p:spPr>
          <a:xfrm>
            <a:off x="5108962" y="4937810"/>
            <a:ext cx="595035" cy="523220"/>
          </a:xfrm>
          <a:prstGeom prst="rect">
            <a:avLst/>
          </a:prstGeom>
          <a:noFill/>
        </p:spPr>
        <p:txBody>
          <a:bodyPr wrap="none" rtlCol="0">
            <a:spAutoFit/>
          </a:bodyPr>
          <a:lstStyle/>
          <a:p>
            <a:r>
              <a:rPr lang="en-US" sz="2800" smtClean="0">
                <a:solidFill>
                  <a:schemeClr val="bg1"/>
                </a:solidFill>
              </a:rPr>
              <a:t>03</a:t>
            </a:r>
            <a:endParaRPr lang="en-US" sz="2800">
              <a:solidFill>
                <a:schemeClr val="bg1"/>
              </a:solidFill>
            </a:endParaRPr>
          </a:p>
        </p:txBody>
      </p:sp>
      <p:sp>
        <p:nvSpPr>
          <p:cNvPr id="98" name="TextBox 71"/>
          <p:cNvSpPr txBox="1"/>
          <p:nvPr/>
        </p:nvSpPr>
        <p:spPr>
          <a:xfrm>
            <a:off x="4378497" y="3101663"/>
            <a:ext cx="595035" cy="523220"/>
          </a:xfrm>
          <a:prstGeom prst="rect">
            <a:avLst/>
          </a:prstGeom>
          <a:noFill/>
        </p:spPr>
        <p:txBody>
          <a:bodyPr wrap="none" rtlCol="0">
            <a:spAutoFit/>
          </a:bodyPr>
          <a:lstStyle/>
          <a:p>
            <a:r>
              <a:rPr lang="en-US" sz="2800" smtClean="0">
                <a:solidFill>
                  <a:schemeClr val="bg1"/>
                </a:solidFill>
              </a:rPr>
              <a:t>04</a:t>
            </a:r>
            <a:endParaRPr lang="en-US" sz="2800">
              <a:solidFill>
                <a:schemeClr val="bg1"/>
              </a:solidFill>
            </a:endParaRPr>
          </a:p>
        </p:txBody>
      </p:sp>
      <p:sp>
        <p:nvSpPr>
          <p:cNvPr id="99" name="TextBox 72"/>
          <p:cNvSpPr txBox="1"/>
          <p:nvPr/>
        </p:nvSpPr>
        <p:spPr>
          <a:xfrm flipH="1">
            <a:off x="6213676" y="2620131"/>
            <a:ext cx="858248" cy="307777"/>
          </a:xfrm>
          <a:prstGeom prst="rect">
            <a:avLst/>
          </a:prstGeom>
          <a:noFill/>
        </p:spPr>
        <p:txBody>
          <a:bodyPr wrap="none" rtlCol="0">
            <a:spAutoFit/>
          </a:bodyPr>
          <a:lstStyle/>
          <a:p>
            <a:pPr algn="ctr"/>
            <a:r>
              <a:rPr lang="en-US" sz="1400" dirty="0" smtClean="0">
                <a:solidFill>
                  <a:schemeClr val="bg1"/>
                </a:solidFill>
                <a:cs typeface="Lato Regular"/>
              </a:rPr>
              <a:t>text here</a:t>
            </a:r>
            <a:endParaRPr lang="id-ID" sz="1400" dirty="0">
              <a:solidFill>
                <a:schemeClr val="bg1"/>
              </a:solidFill>
              <a:cs typeface="Lato Regular"/>
            </a:endParaRPr>
          </a:p>
        </p:txBody>
      </p:sp>
      <p:sp>
        <p:nvSpPr>
          <p:cNvPr id="100" name="TextBox 73"/>
          <p:cNvSpPr txBox="1"/>
          <p:nvPr/>
        </p:nvSpPr>
        <p:spPr>
          <a:xfrm flipH="1">
            <a:off x="7024718" y="4548079"/>
            <a:ext cx="845040" cy="307777"/>
          </a:xfrm>
          <a:prstGeom prst="rect">
            <a:avLst/>
          </a:prstGeom>
          <a:noFill/>
        </p:spPr>
        <p:txBody>
          <a:bodyPr wrap="none" rtlCol="0">
            <a:spAutoFit/>
          </a:bodyPr>
          <a:lstStyle/>
          <a:p>
            <a:pPr algn="ctr"/>
            <a:r>
              <a:rPr lang="en-US" altLang="zh-CN" sz="1400" dirty="0">
                <a:solidFill>
                  <a:schemeClr val="bg1"/>
                </a:solidFill>
                <a:cs typeface="Lato Regular"/>
              </a:rPr>
              <a:t>text here</a:t>
            </a:r>
            <a:endParaRPr lang="id-ID" altLang="zh-CN" sz="1400" dirty="0">
              <a:solidFill>
                <a:schemeClr val="bg1"/>
              </a:solidFill>
              <a:cs typeface="Lato Regular"/>
            </a:endParaRPr>
          </a:p>
        </p:txBody>
      </p:sp>
      <p:sp>
        <p:nvSpPr>
          <p:cNvPr id="101" name="TextBox 74"/>
          <p:cNvSpPr txBox="1"/>
          <p:nvPr/>
        </p:nvSpPr>
        <p:spPr>
          <a:xfrm flipH="1">
            <a:off x="5113740" y="5368161"/>
            <a:ext cx="845040" cy="307777"/>
          </a:xfrm>
          <a:prstGeom prst="rect">
            <a:avLst/>
          </a:prstGeom>
          <a:noFill/>
        </p:spPr>
        <p:txBody>
          <a:bodyPr wrap="none" rtlCol="0">
            <a:spAutoFit/>
          </a:bodyPr>
          <a:lstStyle/>
          <a:p>
            <a:pPr algn="ctr"/>
            <a:r>
              <a:rPr lang="en-US" altLang="zh-CN" sz="1400" dirty="0">
                <a:solidFill>
                  <a:schemeClr val="bg1"/>
                </a:solidFill>
                <a:cs typeface="Lato Regular"/>
              </a:rPr>
              <a:t>text here</a:t>
            </a:r>
            <a:endParaRPr lang="id-ID" altLang="zh-CN" sz="1400" dirty="0">
              <a:solidFill>
                <a:schemeClr val="bg1"/>
              </a:solidFill>
              <a:cs typeface="Lato Regular"/>
            </a:endParaRPr>
          </a:p>
        </p:txBody>
      </p:sp>
      <p:sp>
        <p:nvSpPr>
          <p:cNvPr id="102" name="TextBox 75"/>
          <p:cNvSpPr txBox="1"/>
          <p:nvPr/>
        </p:nvSpPr>
        <p:spPr>
          <a:xfrm flipH="1">
            <a:off x="4213687" y="3528856"/>
            <a:ext cx="845040" cy="307777"/>
          </a:xfrm>
          <a:prstGeom prst="rect">
            <a:avLst/>
          </a:prstGeom>
          <a:noFill/>
        </p:spPr>
        <p:txBody>
          <a:bodyPr wrap="none" rtlCol="0">
            <a:spAutoFit/>
          </a:bodyPr>
          <a:lstStyle/>
          <a:p>
            <a:pPr algn="ctr"/>
            <a:r>
              <a:rPr lang="en-US" altLang="zh-CN" sz="1400" dirty="0">
                <a:solidFill>
                  <a:schemeClr val="bg1"/>
                </a:solidFill>
                <a:cs typeface="Lato Regular"/>
              </a:rPr>
              <a:t>text here</a:t>
            </a:r>
            <a:endParaRPr lang="id-ID" altLang="zh-CN" sz="1400" dirty="0">
              <a:solidFill>
                <a:schemeClr val="bg1"/>
              </a:solidFill>
              <a:cs typeface="Lato Regular"/>
            </a:endParaRPr>
          </a:p>
        </p:txBody>
      </p:sp>
      <p:grpSp>
        <p:nvGrpSpPr>
          <p:cNvPr id="103" name="Group 96"/>
          <p:cNvGrpSpPr/>
          <p:nvPr/>
        </p:nvGrpSpPr>
        <p:grpSpPr>
          <a:xfrm>
            <a:off x="8411828" y="2211542"/>
            <a:ext cx="596030" cy="407908"/>
            <a:chOff x="8690359" y="2461392"/>
            <a:chExt cx="318585" cy="218032"/>
          </a:xfrm>
          <a:solidFill>
            <a:srgbClr val="63855E"/>
          </a:solidFill>
        </p:grpSpPr>
        <p:sp>
          <p:nvSpPr>
            <p:cNvPr id="104" name="Freeform 287"/>
            <p:cNvSpPr>
              <a:spLocks noEditPoints="1"/>
            </p:cNvSpPr>
            <p:nvPr/>
          </p:nvSpPr>
          <p:spPr bwMode="auto">
            <a:xfrm>
              <a:off x="8690359" y="2650552"/>
              <a:ext cx="318585" cy="28872"/>
            </a:xfrm>
            <a:custGeom>
              <a:avLst/>
              <a:gdLst>
                <a:gd name="T0" fmla="*/ 320 w 320"/>
                <a:gd name="T1" fmla="*/ 0 h 29"/>
                <a:gd name="T2" fmla="*/ 0 w 320"/>
                <a:gd name="T3" fmla="*/ 0 h 29"/>
                <a:gd name="T4" fmla="*/ 0 w 320"/>
                <a:gd name="T5" fmla="*/ 29 h 29"/>
                <a:gd name="T6" fmla="*/ 320 w 320"/>
                <a:gd name="T7" fmla="*/ 29 h 29"/>
                <a:gd name="T8" fmla="*/ 320 w 320"/>
                <a:gd name="T9" fmla="*/ 0 h 29"/>
                <a:gd name="T10" fmla="*/ 306 w 320"/>
                <a:gd name="T11" fmla="*/ 18 h 29"/>
                <a:gd name="T12" fmla="*/ 279 w 320"/>
                <a:gd name="T13" fmla="*/ 18 h 29"/>
                <a:gd name="T14" fmla="*/ 279 w 320"/>
                <a:gd name="T15" fmla="*/ 12 h 29"/>
                <a:gd name="T16" fmla="*/ 306 w 320"/>
                <a:gd name="T17" fmla="*/ 12 h 29"/>
                <a:gd name="T18" fmla="*/ 306 w 320"/>
                <a:gd name="T19"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0" h="29">
                  <a:moveTo>
                    <a:pt x="320" y="0"/>
                  </a:moveTo>
                  <a:lnTo>
                    <a:pt x="0" y="0"/>
                  </a:lnTo>
                  <a:lnTo>
                    <a:pt x="0" y="29"/>
                  </a:lnTo>
                  <a:lnTo>
                    <a:pt x="320" y="29"/>
                  </a:lnTo>
                  <a:lnTo>
                    <a:pt x="320" y="0"/>
                  </a:lnTo>
                  <a:close/>
                  <a:moveTo>
                    <a:pt x="306" y="18"/>
                  </a:moveTo>
                  <a:lnTo>
                    <a:pt x="279" y="18"/>
                  </a:lnTo>
                  <a:lnTo>
                    <a:pt x="279" y="12"/>
                  </a:lnTo>
                  <a:lnTo>
                    <a:pt x="306" y="12"/>
                  </a:lnTo>
                  <a:lnTo>
                    <a:pt x="306"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5" name="Freeform 288"/>
            <p:cNvSpPr>
              <a:spLocks noEditPoints="1"/>
            </p:cNvSpPr>
            <p:nvPr/>
          </p:nvSpPr>
          <p:spPr bwMode="auto">
            <a:xfrm>
              <a:off x="8704297" y="2461392"/>
              <a:ext cx="288717" cy="180200"/>
            </a:xfrm>
            <a:custGeom>
              <a:avLst/>
              <a:gdLst>
                <a:gd name="T0" fmla="*/ 290 w 290"/>
                <a:gd name="T1" fmla="*/ 0 h 181"/>
                <a:gd name="T2" fmla="*/ 0 w 290"/>
                <a:gd name="T3" fmla="*/ 0 h 181"/>
                <a:gd name="T4" fmla="*/ 0 w 290"/>
                <a:gd name="T5" fmla="*/ 181 h 181"/>
                <a:gd name="T6" fmla="*/ 290 w 290"/>
                <a:gd name="T7" fmla="*/ 181 h 181"/>
                <a:gd name="T8" fmla="*/ 290 w 290"/>
                <a:gd name="T9" fmla="*/ 0 h 181"/>
                <a:gd name="T10" fmla="*/ 258 w 290"/>
                <a:gd name="T11" fmla="*/ 155 h 181"/>
                <a:gd name="T12" fmla="*/ 32 w 290"/>
                <a:gd name="T13" fmla="*/ 155 h 181"/>
                <a:gd name="T14" fmla="*/ 32 w 290"/>
                <a:gd name="T15" fmla="*/ 25 h 181"/>
                <a:gd name="T16" fmla="*/ 258 w 290"/>
                <a:gd name="T17" fmla="*/ 25 h 181"/>
                <a:gd name="T18" fmla="*/ 258 w 290"/>
                <a:gd name="T19" fmla="*/ 15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0" h="181">
                  <a:moveTo>
                    <a:pt x="290" y="0"/>
                  </a:moveTo>
                  <a:lnTo>
                    <a:pt x="0" y="0"/>
                  </a:lnTo>
                  <a:lnTo>
                    <a:pt x="0" y="181"/>
                  </a:lnTo>
                  <a:lnTo>
                    <a:pt x="290" y="181"/>
                  </a:lnTo>
                  <a:lnTo>
                    <a:pt x="290" y="0"/>
                  </a:lnTo>
                  <a:close/>
                  <a:moveTo>
                    <a:pt x="258" y="155"/>
                  </a:moveTo>
                  <a:lnTo>
                    <a:pt x="32" y="155"/>
                  </a:lnTo>
                  <a:lnTo>
                    <a:pt x="32" y="25"/>
                  </a:lnTo>
                  <a:lnTo>
                    <a:pt x="258" y="25"/>
                  </a:lnTo>
                  <a:lnTo>
                    <a:pt x="258" y="1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106" name="Group 99"/>
          <p:cNvGrpSpPr/>
          <p:nvPr/>
        </p:nvGrpSpPr>
        <p:grpSpPr>
          <a:xfrm>
            <a:off x="8418348" y="4838155"/>
            <a:ext cx="582990" cy="420948"/>
            <a:chOff x="9186312" y="5744585"/>
            <a:chExt cx="311616" cy="225002"/>
          </a:xfrm>
          <a:solidFill>
            <a:srgbClr val="63855E"/>
          </a:solidFill>
        </p:grpSpPr>
        <p:sp>
          <p:nvSpPr>
            <p:cNvPr id="107" name="Freeform 289"/>
            <p:cNvSpPr/>
            <p:nvPr/>
          </p:nvSpPr>
          <p:spPr bwMode="auto">
            <a:xfrm>
              <a:off x="9276909" y="5885958"/>
              <a:ext cx="64713" cy="26881"/>
            </a:xfrm>
            <a:custGeom>
              <a:avLst/>
              <a:gdLst>
                <a:gd name="T0" fmla="*/ 62 w 65"/>
                <a:gd name="T1" fmla="*/ 27 h 27"/>
                <a:gd name="T2" fmla="*/ 65 w 65"/>
                <a:gd name="T3" fmla="*/ 0 h 27"/>
                <a:gd name="T4" fmla="*/ 0 w 65"/>
                <a:gd name="T5" fmla="*/ 0 h 27"/>
                <a:gd name="T6" fmla="*/ 4 w 65"/>
                <a:gd name="T7" fmla="*/ 27 h 27"/>
                <a:gd name="T8" fmla="*/ 62 w 65"/>
                <a:gd name="T9" fmla="*/ 27 h 27"/>
              </a:gdLst>
              <a:ahLst/>
              <a:cxnLst>
                <a:cxn ang="0">
                  <a:pos x="T0" y="T1"/>
                </a:cxn>
                <a:cxn ang="0">
                  <a:pos x="T2" y="T3"/>
                </a:cxn>
                <a:cxn ang="0">
                  <a:pos x="T4" y="T5"/>
                </a:cxn>
                <a:cxn ang="0">
                  <a:pos x="T6" y="T7"/>
                </a:cxn>
                <a:cxn ang="0">
                  <a:pos x="T8" y="T9"/>
                </a:cxn>
              </a:cxnLst>
              <a:rect l="0" t="0" r="r" b="b"/>
              <a:pathLst>
                <a:path w="65" h="27">
                  <a:moveTo>
                    <a:pt x="62" y="27"/>
                  </a:moveTo>
                  <a:lnTo>
                    <a:pt x="65" y="0"/>
                  </a:lnTo>
                  <a:lnTo>
                    <a:pt x="0" y="0"/>
                  </a:lnTo>
                  <a:lnTo>
                    <a:pt x="4" y="27"/>
                  </a:lnTo>
                  <a:lnTo>
                    <a:pt x="62" y="27"/>
                  </a:lnTo>
                  <a:close/>
                </a:path>
              </a:pathLst>
            </a:custGeom>
            <a:grpFill/>
            <a:ln>
              <a:noFill/>
            </a:ln>
          </p:spPr>
          <p:txBody>
            <a:bodyPr vert="horz" wrap="square" lIns="91440" tIns="45720" rIns="91440" bIns="45720" numCol="1" anchor="t" anchorCtr="0" compatLnSpc="1"/>
            <a:lstStyle/>
            <a:p>
              <a:endParaRPr lang="en-US"/>
            </a:p>
          </p:txBody>
        </p:sp>
        <p:sp>
          <p:nvSpPr>
            <p:cNvPr id="108" name="Freeform 290"/>
            <p:cNvSpPr/>
            <p:nvPr/>
          </p:nvSpPr>
          <p:spPr bwMode="auto">
            <a:xfrm>
              <a:off x="9350582" y="5830205"/>
              <a:ext cx="70686" cy="46792"/>
            </a:xfrm>
            <a:custGeom>
              <a:avLst/>
              <a:gdLst>
                <a:gd name="T0" fmla="*/ 0 w 71"/>
                <a:gd name="T1" fmla="*/ 47 h 47"/>
                <a:gd name="T2" fmla="*/ 59 w 71"/>
                <a:gd name="T3" fmla="*/ 47 h 47"/>
                <a:gd name="T4" fmla="*/ 71 w 71"/>
                <a:gd name="T5" fmla="*/ 0 h 47"/>
                <a:gd name="T6" fmla="*/ 5 w 71"/>
                <a:gd name="T7" fmla="*/ 0 h 47"/>
                <a:gd name="T8" fmla="*/ 0 w 71"/>
                <a:gd name="T9" fmla="*/ 47 h 47"/>
              </a:gdLst>
              <a:ahLst/>
              <a:cxnLst>
                <a:cxn ang="0">
                  <a:pos x="T0" y="T1"/>
                </a:cxn>
                <a:cxn ang="0">
                  <a:pos x="T2" y="T3"/>
                </a:cxn>
                <a:cxn ang="0">
                  <a:pos x="T4" y="T5"/>
                </a:cxn>
                <a:cxn ang="0">
                  <a:pos x="T6" y="T7"/>
                </a:cxn>
                <a:cxn ang="0">
                  <a:pos x="T8" y="T9"/>
                </a:cxn>
              </a:cxnLst>
              <a:rect l="0" t="0" r="r" b="b"/>
              <a:pathLst>
                <a:path w="71" h="47">
                  <a:moveTo>
                    <a:pt x="0" y="47"/>
                  </a:moveTo>
                  <a:lnTo>
                    <a:pt x="59" y="47"/>
                  </a:lnTo>
                  <a:lnTo>
                    <a:pt x="71" y="0"/>
                  </a:lnTo>
                  <a:lnTo>
                    <a:pt x="5" y="0"/>
                  </a:lnTo>
                  <a:lnTo>
                    <a:pt x="0" y="47"/>
                  </a:lnTo>
                  <a:close/>
                </a:path>
              </a:pathLst>
            </a:custGeom>
            <a:grpFill/>
            <a:ln>
              <a:noFill/>
            </a:ln>
          </p:spPr>
          <p:txBody>
            <a:bodyPr vert="horz" wrap="square" lIns="91440" tIns="45720" rIns="91440" bIns="45720" numCol="1" anchor="t" anchorCtr="0" compatLnSpc="1"/>
            <a:lstStyle/>
            <a:p>
              <a:endParaRPr lang="en-US"/>
            </a:p>
          </p:txBody>
        </p:sp>
        <p:sp>
          <p:nvSpPr>
            <p:cNvPr id="109" name="Freeform 291"/>
            <p:cNvSpPr/>
            <p:nvPr/>
          </p:nvSpPr>
          <p:spPr bwMode="auto">
            <a:xfrm>
              <a:off x="9212197" y="5885958"/>
              <a:ext cx="57743" cy="26881"/>
            </a:xfrm>
            <a:custGeom>
              <a:avLst/>
              <a:gdLst>
                <a:gd name="T0" fmla="*/ 0 w 58"/>
                <a:gd name="T1" fmla="*/ 0 h 27"/>
                <a:gd name="T2" fmla="*/ 7 w 58"/>
                <a:gd name="T3" fmla="*/ 27 h 27"/>
                <a:gd name="T4" fmla="*/ 58 w 58"/>
                <a:gd name="T5" fmla="*/ 27 h 27"/>
                <a:gd name="T6" fmla="*/ 57 w 58"/>
                <a:gd name="T7" fmla="*/ 0 h 27"/>
                <a:gd name="T8" fmla="*/ 0 w 58"/>
                <a:gd name="T9" fmla="*/ 0 h 27"/>
              </a:gdLst>
              <a:ahLst/>
              <a:cxnLst>
                <a:cxn ang="0">
                  <a:pos x="T0" y="T1"/>
                </a:cxn>
                <a:cxn ang="0">
                  <a:pos x="T2" y="T3"/>
                </a:cxn>
                <a:cxn ang="0">
                  <a:pos x="T4" y="T5"/>
                </a:cxn>
                <a:cxn ang="0">
                  <a:pos x="T6" y="T7"/>
                </a:cxn>
                <a:cxn ang="0">
                  <a:pos x="T8" y="T9"/>
                </a:cxn>
              </a:cxnLst>
              <a:rect l="0" t="0" r="r" b="b"/>
              <a:pathLst>
                <a:path w="58" h="27">
                  <a:moveTo>
                    <a:pt x="0" y="0"/>
                  </a:moveTo>
                  <a:lnTo>
                    <a:pt x="7" y="27"/>
                  </a:lnTo>
                  <a:lnTo>
                    <a:pt x="58" y="27"/>
                  </a:lnTo>
                  <a:lnTo>
                    <a:pt x="57" y="0"/>
                  </a:lnTo>
                  <a:lnTo>
                    <a:pt x="0" y="0"/>
                  </a:lnTo>
                  <a:close/>
                </a:path>
              </a:pathLst>
            </a:custGeom>
            <a:grpFill/>
            <a:ln>
              <a:noFill/>
            </a:ln>
          </p:spPr>
          <p:txBody>
            <a:bodyPr vert="horz" wrap="square" lIns="91440" tIns="45720" rIns="91440" bIns="45720" numCol="1" anchor="t" anchorCtr="0" compatLnSpc="1"/>
            <a:lstStyle/>
            <a:p>
              <a:endParaRPr lang="en-US"/>
            </a:p>
          </p:txBody>
        </p:sp>
        <p:sp>
          <p:nvSpPr>
            <p:cNvPr id="110" name="Freeform 292"/>
            <p:cNvSpPr/>
            <p:nvPr/>
          </p:nvSpPr>
          <p:spPr bwMode="auto">
            <a:xfrm>
              <a:off x="9348591" y="5885958"/>
              <a:ext cx="57743" cy="26881"/>
            </a:xfrm>
            <a:custGeom>
              <a:avLst/>
              <a:gdLst>
                <a:gd name="T0" fmla="*/ 58 w 58"/>
                <a:gd name="T1" fmla="*/ 0 h 27"/>
                <a:gd name="T2" fmla="*/ 2 w 58"/>
                <a:gd name="T3" fmla="*/ 0 h 27"/>
                <a:gd name="T4" fmla="*/ 0 w 58"/>
                <a:gd name="T5" fmla="*/ 27 h 27"/>
                <a:gd name="T6" fmla="*/ 51 w 58"/>
                <a:gd name="T7" fmla="*/ 27 h 27"/>
                <a:gd name="T8" fmla="*/ 58 w 58"/>
                <a:gd name="T9" fmla="*/ 0 h 27"/>
              </a:gdLst>
              <a:ahLst/>
              <a:cxnLst>
                <a:cxn ang="0">
                  <a:pos x="T0" y="T1"/>
                </a:cxn>
                <a:cxn ang="0">
                  <a:pos x="T2" y="T3"/>
                </a:cxn>
                <a:cxn ang="0">
                  <a:pos x="T4" y="T5"/>
                </a:cxn>
                <a:cxn ang="0">
                  <a:pos x="T6" y="T7"/>
                </a:cxn>
                <a:cxn ang="0">
                  <a:pos x="T8" y="T9"/>
                </a:cxn>
              </a:cxnLst>
              <a:rect l="0" t="0" r="r" b="b"/>
              <a:pathLst>
                <a:path w="58" h="27">
                  <a:moveTo>
                    <a:pt x="58" y="0"/>
                  </a:moveTo>
                  <a:lnTo>
                    <a:pt x="2" y="0"/>
                  </a:lnTo>
                  <a:lnTo>
                    <a:pt x="0" y="27"/>
                  </a:lnTo>
                  <a:lnTo>
                    <a:pt x="51" y="27"/>
                  </a:lnTo>
                  <a:lnTo>
                    <a:pt x="58" y="0"/>
                  </a:lnTo>
                  <a:close/>
                </a:path>
              </a:pathLst>
            </a:custGeom>
            <a:grpFill/>
            <a:ln>
              <a:noFill/>
            </a:ln>
          </p:spPr>
          <p:txBody>
            <a:bodyPr vert="horz" wrap="square" lIns="91440" tIns="45720" rIns="91440" bIns="45720" numCol="1" anchor="t" anchorCtr="0" compatLnSpc="1"/>
            <a:lstStyle/>
            <a:p>
              <a:endParaRPr lang="en-US"/>
            </a:p>
          </p:txBody>
        </p:sp>
        <p:sp>
          <p:nvSpPr>
            <p:cNvPr id="111" name="Freeform 293"/>
            <p:cNvSpPr/>
            <p:nvPr/>
          </p:nvSpPr>
          <p:spPr bwMode="auto">
            <a:xfrm>
              <a:off x="9355560" y="5744585"/>
              <a:ext cx="142368" cy="74669"/>
            </a:xfrm>
            <a:custGeom>
              <a:avLst/>
              <a:gdLst>
                <a:gd name="T0" fmla="*/ 57 w 84"/>
                <a:gd name="T1" fmla="*/ 0 h 44"/>
                <a:gd name="T2" fmla="*/ 53 w 84"/>
                <a:gd name="T3" fmla="*/ 1 h 44"/>
                <a:gd name="T4" fmla="*/ 51 w 84"/>
                <a:gd name="T5" fmla="*/ 3 h 44"/>
                <a:gd name="T6" fmla="*/ 30 w 84"/>
                <a:gd name="T7" fmla="*/ 24 h 44"/>
                <a:gd name="T8" fmla="*/ 28 w 84"/>
                <a:gd name="T9" fmla="*/ 27 h 44"/>
                <a:gd name="T10" fmla="*/ 2 w 84"/>
                <a:gd name="T11" fmla="*/ 27 h 44"/>
                <a:gd name="T12" fmla="*/ 0 w 84"/>
                <a:gd name="T13" fmla="*/ 44 h 44"/>
                <a:gd name="T14" fmla="*/ 40 w 84"/>
                <a:gd name="T15" fmla="*/ 44 h 44"/>
                <a:gd name="T16" fmla="*/ 43 w 84"/>
                <a:gd name="T17" fmla="*/ 33 h 44"/>
                <a:gd name="T18" fmla="*/ 60 w 84"/>
                <a:gd name="T19" fmla="*/ 17 h 44"/>
                <a:gd name="T20" fmla="*/ 74 w 84"/>
                <a:gd name="T21" fmla="*/ 17 h 44"/>
                <a:gd name="T22" fmla="*/ 74 w 84"/>
                <a:gd name="T23" fmla="*/ 0 h 44"/>
                <a:gd name="T24" fmla="*/ 57 w 84"/>
                <a:gd name="T2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44">
                  <a:moveTo>
                    <a:pt x="57" y="0"/>
                  </a:moveTo>
                  <a:cubicBezTo>
                    <a:pt x="55" y="0"/>
                    <a:pt x="54" y="1"/>
                    <a:pt x="53" y="1"/>
                  </a:cubicBezTo>
                  <a:cubicBezTo>
                    <a:pt x="52" y="2"/>
                    <a:pt x="52" y="2"/>
                    <a:pt x="51" y="3"/>
                  </a:cubicBezTo>
                  <a:cubicBezTo>
                    <a:pt x="44" y="10"/>
                    <a:pt x="37" y="17"/>
                    <a:pt x="30" y="24"/>
                  </a:cubicBezTo>
                  <a:cubicBezTo>
                    <a:pt x="29" y="25"/>
                    <a:pt x="28" y="26"/>
                    <a:pt x="28" y="27"/>
                  </a:cubicBezTo>
                  <a:cubicBezTo>
                    <a:pt x="2" y="27"/>
                    <a:pt x="2" y="27"/>
                    <a:pt x="2" y="27"/>
                  </a:cubicBezTo>
                  <a:cubicBezTo>
                    <a:pt x="0" y="44"/>
                    <a:pt x="0" y="44"/>
                    <a:pt x="0" y="44"/>
                  </a:cubicBezTo>
                  <a:cubicBezTo>
                    <a:pt x="40" y="44"/>
                    <a:pt x="40" y="44"/>
                    <a:pt x="40" y="44"/>
                  </a:cubicBezTo>
                  <a:cubicBezTo>
                    <a:pt x="43" y="33"/>
                    <a:pt x="43" y="33"/>
                    <a:pt x="43" y="33"/>
                  </a:cubicBezTo>
                  <a:cubicBezTo>
                    <a:pt x="49" y="28"/>
                    <a:pt x="54" y="22"/>
                    <a:pt x="60" y="17"/>
                  </a:cubicBezTo>
                  <a:cubicBezTo>
                    <a:pt x="74" y="17"/>
                    <a:pt x="74" y="17"/>
                    <a:pt x="74" y="17"/>
                  </a:cubicBezTo>
                  <a:cubicBezTo>
                    <a:pt x="84" y="17"/>
                    <a:pt x="84" y="0"/>
                    <a:pt x="74" y="0"/>
                  </a:cubicBezTo>
                  <a:lnTo>
                    <a:pt x="57" y="0"/>
                  </a:lnTo>
                  <a:close/>
                </a:path>
              </a:pathLst>
            </a:custGeom>
            <a:grpFill/>
            <a:ln>
              <a:noFill/>
            </a:ln>
          </p:spPr>
          <p:txBody>
            <a:bodyPr vert="horz" wrap="square" lIns="91440" tIns="45720" rIns="91440" bIns="45720" numCol="1" anchor="t" anchorCtr="0" compatLnSpc="1"/>
            <a:lstStyle/>
            <a:p>
              <a:endParaRPr lang="en-US"/>
            </a:p>
          </p:txBody>
        </p:sp>
        <p:sp>
          <p:nvSpPr>
            <p:cNvPr id="112" name="Freeform 294"/>
            <p:cNvSpPr/>
            <p:nvPr/>
          </p:nvSpPr>
          <p:spPr bwMode="auto">
            <a:xfrm>
              <a:off x="9269940" y="5790382"/>
              <a:ext cx="78651" cy="28872"/>
            </a:xfrm>
            <a:custGeom>
              <a:avLst/>
              <a:gdLst>
                <a:gd name="T0" fmla="*/ 2 w 79"/>
                <a:gd name="T1" fmla="*/ 29 h 29"/>
                <a:gd name="T2" fmla="*/ 77 w 79"/>
                <a:gd name="T3" fmla="*/ 29 h 29"/>
                <a:gd name="T4" fmla="*/ 79 w 79"/>
                <a:gd name="T5" fmla="*/ 0 h 29"/>
                <a:gd name="T6" fmla="*/ 0 w 79"/>
                <a:gd name="T7" fmla="*/ 0 h 29"/>
                <a:gd name="T8" fmla="*/ 2 w 79"/>
                <a:gd name="T9" fmla="*/ 29 h 29"/>
              </a:gdLst>
              <a:ahLst/>
              <a:cxnLst>
                <a:cxn ang="0">
                  <a:pos x="T0" y="T1"/>
                </a:cxn>
                <a:cxn ang="0">
                  <a:pos x="T2" y="T3"/>
                </a:cxn>
                <a:cxn ang="0">
                  <a:pos x="T4" y="T5"/>
                </a:cxn>
                <a:cxn ang="0">
                  <a:pos x="T6" y="T7"/>
                </a:cxn>
                <a:cxn ang="0">
                  <a:pos x="T8" y="T9"/>
                </a:cxn>
              </a:cxnLst>
              <a:rect l="0" t="0" r="r" b="b"/>
              <a:pathLst>
                <a:path w="79" h="29">
                  <a:moveTo>
                    <a:pt x="2" y="29"/>
                  </a:moveTo>
                  <a:lnTo>
                    <a:pt x="77" y="29"/>
                  </a:lnTo>
                  <a:lnTo>
                    <a:pt x="79" y="0"/>
                  </a:lnTo>
                  <a:lnTo>
                    <a:pt x="0" y="0"/>
                  </a:lnTo>
                  <a:lnTo>
                    <a:pt x="2" y="29"/>
                  </a:lnTo>
                  <a:close/>
                </a:path>
              </a:pathLst>
            </a:custGeom>
            <a:grpFill/>
            <a:ln>
              <a:noFill/>
            </a:ln>
          </p:spPr>
          <p:txBody>
            <a:bodyPr vert="horz" wrap="square" lIns="91440" tIns="45720" rIns="91440" bIns="45720" numCol="1" anchor="t" anchorCtr="0" compatLnSpc="1"/>
            <a:lstStyle/>
            <a:p>
              <a:endParaRPr lang="en-US"/>
            </a:p>
          </p:txBody>
        </p:sp>
        <p:sp>
          <p:nvSpPr>
            <p:cNvPr id="113" name="Freeform 295"/>
            <p:cNvSpPr/>
            <p:nvPr/>
          </p:nvSpPr>
          <p:spPr bwMode="auto">
            <a:xfrm>
              <a:off x="9197263" y="5830205"/>
              <a:ext cx="71682" cy="46792"/>
            </a:xfrm>
            <a:custGeom>
              <a:avLst/>
              <a:gdLst>
                <a:gd name="T0" fmla="*/ 72 w 72"/>
                <a:gd name="T1" fmla="*/ 47 h 47"/>
                <a:gd name="T2" fmla="*/ 66 w 72"/>
                <a:gd name="T3" fmla="*/ 0 h 47"/>
                <a:gd name="T4" fmla="*/ 0 w 72"/>
                <a:gd name="T5" fmla="*/ 0 h 47"/>
                <a:gd name="T6" fmla="*/ 12 w 72"/>
                <a:gd name="T7" fmla="*/ 47 h 47"/>
                <a:gd name="T8" fmla="*/ 72 w 72"/>
                <a:gd name="T9" fmla="*/ 47 h 47"/>
              </a:gdLst>
              <a:ahLst/>
              <a:cxnLst>
                <a:cxn ang="0">
                  <a:pos x="T0" y="T1"/>
                </a:cxn>
                <a:cxn ang="0">
                  <a:pos x="T2" y="T3"/>
                </a:cxn>
                <a:cxn ang="0">
                  <a:pos x="T4" y="T5"/>
                </a:cxn>
                <a:cxn ang="0">
                  <a:pos x="T6" y="T7"/>
                </a:cxn>
                <a:cxn ang="0">
                  <a:pos x="T8" y="T9"/>
                </a:cxn>
              </a:cxnLst>
              <a:rect l="0" t="0" r="r" b="b"/>
              <a:pathLst>
                <a:path w="72" h="47">
                  <a:moveTo>
                    <a:pt x="72" y="47"/>
                  </a:moveTo>
                  <a:lnTo>
                    <a:pt x="66" y="0"/>
                  </a:lnTo>
                  <a:lnTo>
                    <a:pt x="0" y="0"/>
                  </a:lnTo>
                  <a:lnTo>
                    <a:pt x="12" y="47"/>
                  </a:lnTo>
                  <a:lnTo>
                    <a:pt x="72" y="47"/>
                  </a:lnTo>
                  <a:close/>
                </a:path>
              </a:pathLst>
            </a:custGeom>
            <a:grpFill/>
            <a:ln>
              <a:noFill/>
            </a:ln>
          </p:spPr>
          <p:txBody>
            <a:bodyPr vert="horz" wrap="square" lIns="91440" tIns="45720" rIns="91440" bIns="45720" numCol="1" anchor="t" anchorCtr="0" compatLnSpc="1"/>
            <a:lstStyle/>
            <a:p>
              <a:endParaRPr lang="en-US"/>
            </a:p>
          </p:txBody>
        </p:sp>
        <p:sp>
          <p:nvSpPr>
            <p:cNvPr id="114" name="Freeform 296"/>
            <p:cNvSpPr/>
            <p:nvPr/>
          </p:nvSpPr>
          <p:spPr bwMode="auto">
            <a:xfrm>
              <a:off x="9186312" y="5790382"/>
              <a:ext cx="76659" cy="28872"/>
            </a:xfrm>
            <a:custGeom>
              <a:avLst/>
              <a:gdLst>
                <a:gd name="T0" fmla="*/ 0 w 77"/>
                <a:gd name="T1" fmla="*/ 0 h 29"/>
                <a:gd name="T2" fmla="*/ 9 w 77"/>
                <a:gd name="T3" fmla="*/ 29 h 29"/>
                <a:gd name="T4" fmla="*/ 77 w 77"/>
                <a:gd name="T5" fmla="*/ 29 h 29"/>
                <a:gd name="T6" fmla="*/ 74 w 77"/>
                <a:gd name="T7" fmla="*/ 0 h 29"/>
                <a:gd name="T8" fmla="*/ 0 w 77"/>
                <a:gd name="T9" fmla="*/ 0 h 29"/>
              </a:gdLst>
              <a:ahLst/>
              <a:cxnLst>
                <a:cxn ang="0">
                  <a:pos x="T0" y="T1"/>
                </a:cxn>
                <a:cxn ang="0">
                  <a:pos x="T2" y="T3"/>
                </a:cxn>
                <a:cxn ang="0">
                  <a:pos x="T4" y="T5"/>
                </a:cxn>
                <a:cxn ang="0">
                  <a:pos x="T6" y="T7"/>
                </a:cxn>
                <a:cxn ang="0">
                  <a:pos x="T8" y="T9"/>
                </a:cxn>
              </a:cxnLst>
              <a:rect l="0" t="0" r="r" b="b"/>
              <a:pathLst>
                <a:path w="77" h="29">
                  <a:moveTo>
                    <a:pt x="0" y="0"/>
                  </a:moveTo>
                  <a:lnTo>
                    <a:pt x="9" y="29"/>
                  </a:lnTo>
                  <a:lnTo>
                    <a:pt x="77" y="29"/>
                  </a:lnTo>
                  <a:lnTo>
                    <a:pt x="74" y="0"/>
                  </a:lnTo>
                  <a:lnTo>
                    <a:pt x="0" y="0"/>
                  </a:lnTo>
                  <a:close/>
                </a:path>
              </a:pathLst>
            </a:custGeom>
            <a:grpFill/>
            <a:ln>
              <a:noFill/>
            </a:ln>
          </p:spPr>
          <p:txBody>
            <a:bodyPr vert="horz" wrap="square" lIns="91440" tIns="45720" rIns="91440" bIns="45720" numCol="1" anchor="t" anchorCtr="0" compatLnSpc="1"/>
            <a:lstStyle/>
            <a:p>
              <a:endParaRPr lang="en-US"/>
            </a:p>
          </p:txBody>
        </p:sp>
        <p:sp>
          <p:nvSpPr>
            <p:cNvPr id="115" name="Freeform 297"/>
            <p:cNvSpPr/>
            <p:nvPr/>
          </p:nvSpPr>
          <p:spPr bwMode="auto">
            <a:xfrm>
              <a:off x="9273923" y="5830205"/>
              <a:ext cx="70686" cy="46792"/>
            </a:xfrm>
            <a:custGeom>
              <a:avLst/>
              <a:gdLst>
                <a:gd name="T0" fmla="*/ 71 w 71"/>
                <a:gd name="T1" fmla="*/ 0 h 47"/>
                <a:gd name="T2" fmla="*/ 0 w 71"/>
                <a:gd name="T3" fmla="*/ 0 h 47"/>
                <a:gd name="T4" fmla="*/ 3 w 71"/>
                <a:gd name="T5" fmla="*/ 47 h 47"/>
                <a:gd name="T6" fmla="*/ 68 w 71"/>
                <a:gd name="T7" fmla="*/ 47 h 47"/>
                <a:gd name="T8" fmla="*/ 71 w 71"/>
                <a:gd name="T9" fmla="*/ 0 h 47"/>
              </a:gdLst>
              <a:ahLst/>
              <a:cxnLst>
                <a:cxn ang="0">
                  <a:pos x="T0" y="T1"/>
                </a:cxn>
                <a:cxn ang="0">
                  <a:pos x="T2" y="T3"/>
                </a:cxn>
                <a:cxn ang="0">
                  <a:pos x="T4" y="T5"/>
                </a:cxn>
                <a:cxn ang="0">
                  <a:pos x="T6" y="T7"/>
                </a:cxn>
                <a:cxn ang="0">
                  <a:pos x="T8" y="T9"/>
                </a:cxn>
              </a:cxnLst>
              <a:rect l="0" t="0" r="r" b="b"/>
              <a:pathLst>
                <a:path w="71" h="47">
                  <a:moveTo>
                    <a:pt x="71" y="0"/>
                  </a:moveTo>
                  <a:lnTo>
                    <a:pt x="0" y="0"/>
                  </a:lnTo>
                  <a:lnTo>
                    <a:pt x="3" y="47"/>
                  </a:lnTo>
                  <a:lnTo>
                    <a:pt x="68" y="47"/>
                  </a:lnTo>
                  <a:lnTo>
                    <a:pt x="71" y="0"/>
                  </a:lnTo>
                  <a:close/>
                </a:path>
              </a:pathLst>
            </a:custGeom>
            <a:grpFill/>
            <a:ln>
              <a:noFill/>
            </a:ln>
          </p:spPr>
          <p:txBody>
            <a:bodyPr vert="horz" wrap="square" lIns="91440" tIns="45720" rIns="91440" bIns="45720" numCol="1" anchor="t" anchorCtr="0" compatLnSpc="1"/>
            <a:lstStyle/>
            <a:p>
              <a:endParaRPr lang="en-US"/>
            </a:p>
          </p:txBody>
        </p:sp>
        <p:sp>
          <p:nvSpPr>
            <p:cNvPr id="116" name="Oval 298"/>
            <p:cNvSpPr>
              <a:spLocks noChangeArrowheads="1"/>
            </p:cNvSpPr>
            <p:nvPr/>
          </p:nvSpPr>
          <p:spPr bwMode="auto">
            <a:xfrm>
              <a:off x="9222153" y="5921799"/>
              <a:ext cx="47788" cy="47788"/>
            </a:xfrm>
            <a:prstGeom prst="ellipse">
              <a:avLst/>
            </a:prstGeom>
            <a:grpFill/>
            <a:ln>
              <a:noFill/>
            </a:ln>
          </p:spPr>
          <p:txBody>
            <a:bodyPr vert="horz" wrap="square" lIns="91440" tIns="45720" rIns="91440" bIns="45720" numCol="1" anchor="t" anchorCtr="0" compatLnSpc="1"/>
            <a:lstStyle/>
            <a:p>
              <a:endParaRPr lang="en-US"/>
            </a:p>
          </p:txBody>
        </p:sp>
        <p:sp>
          <p:nvSpPr>
            <p:cNvPr id="117" name="Oval 299"/>
            <p:cNvSpPr>
              <a:spLocks noChangeArrowheads="1"/>
            </p:cNvSpPr>
            <p:nvPr/>
          </p:nvSpPr>
          <p:spPr bwMode="auto">
            <a:xfrm>
              <a:off x="9348591" y="5921799"/>
              <a:ext cx="47788" cy="47788"/>
            </a:xfrm>
            <a:prstGeom prst="ellipse">
              <a:avLst/>
            </a:prstGeom>
            <a:grpFill/>
            <a:ln>
              <a:noFill/>
            </a:ln>
          </p:spPr>
          <p:txBody>
            <a:bodyPr vert="horz" wrap="square" lIns="91440" tIns="45720" rIns="91440" bIns="45720" numCol="1" anchor="t" anchorCtr="0" compatLnSpc="1"/>
            <a:lstStyle/>
            <a:p>
              <a:endParaRPr lang="en-US"/>
            </a:p>
          </p:txBody>
        </p:sp>
      </p:grpSp>
      <p:grpSp>
        <p:nvGrpSpPr>
          <p:cNvPr id="118" name="Group 111"/>
          <p:cNvGrpSpPr/>
          <p:nvPr/>
        </p:nvGrpSpPr>
        <p:grpSpPr>
          <a:xfrm>
            <a:off x="3199185" y="4889376"/>
            <a:ext cx="493582" cy="318504"/>
            <a:chOff x="4480676" y="4688509"/>
            <a:chExt cx="263827" cy="170245"/>
          </a:xfrm>
          <a:solidFill>
            <a:srgbClr val="63855E"/>
          </a:solidFill>
        </p:grpSpPr>
        <p:sp>
          <p:nvSpPr>
            <p:cNvPr id="119" name="Freeform 303"/>
            <p:cNvSpPr/>
            <p:nvPr/>
          </p:nvSpPr>
          <p:spPr bwMode="auto">
            <a:xfrm>
              <a:off x="4492622" y="4688509"/>
              <a:ext cx="239934" cy="108518"/>
            </a:xfrm>
            <a:custGeom>
              <a:avLst/>
              <a:gdLst>
                <a:gd name="T0" fmla="*/ 120 w 241"/>
                <a:gd name="T1" fmla="*/ 109 h 109"/>
                <a:gd name="T2" fmla="*/ 0 w 241"/>
                <a:gd name="T3" fmla="*/ 0 h 109"/>
                <a:gd name="T4" fmla="*/ 241 w 241"/>
                <a:gd name="T5" fmla="*/ 0 h 109"/>
                <a:gd name="T6" fmla="*/ 120 w 241"/>
                <a:gd name="T7" fmla="*/ 109 h 109"/>
              </a:gdLst>
              <a:ahLst/>
              <a:cxnLst>
                <a:cxn ang="0">
                  <a:pos x="T0" y="T1"/>
                </a:cxn>
                <a:cxn ang="0">
                  <a:pos x="T2" y="T3"/>
                </a:cxn>
                <a:cxn ang="0">
                  <a:pos x="T4" y="T5"/>
                </a:cxn>
                <a:cxn ang="0">
                  <a:pos x="T6" y="T7"/>
                </a:cxn>
              </a:cxnLst>
              <a:rect l="0" t="0" r="r" b="b"/>
              <a:pathLst>
                <a:path w="241" h="109">
                  <a:moveTo>
                    <a:pt x="120" y="109"/>
                  </a:moveTo>
                  <a:lnTo>
                    <a:pt x="0" y="0"/>
                  </a:lnTo>
                  <a:lnTo>
                    <a:pt x="241" y="0"/>
                  </a:lnTo>
                  <a:lnTo>
                    <a:pt x="120" y="109"/>
                  </a:lnTo>
                  <a:close/>
                </a:path>
              </a:pathLst>
            </a:custGeom>
            <a:grpFill/>
            <a:ln>
              <a:noFill/>
            </a:ln>
          </p:spPr>
          <p:txBody>
            <a:bodyPr vert="horz" wrap="square" lIns="91440" tIns="45720" rIns="91440" bIns="45720" numCol="1" anchor="t" anchorCtr="0" compatLnSpc="1"/>
            <a:lstStyle/>
            <a:p>
              <a:endParaRPr lang="en-US"/>
            </a:p>
          </p:txBody>
        </p:sp>
        <p:sp>
          <p:nvSpPr>
            <p:cNvPr id="120" name="Freeform 304"/>
            <p:cNvSpPr/>
            <p:nvPr/>
          </p:nvSpPr>
          <p:spPr bwMode="auto">
            <a:xfrm>
              <a:off x="4480676" y="4698465"/>
              <a:ext cx="83629" cy="151328"/>
            </a:xfrm>
            <a:custGeom>
              <a:avLst/>
              <a:gdLst>
                <a:gd name="T0" fmla="*/ 84 w 84"/>
                <a:gd name="T1" fmla="*/ 76 h 152"/>
                <a:gd name="T2" fmla="*/ 0 w 84"/>
                <a:gd name="T3" fmla="*/ 152 h 152"/>
                <a:gd name="T4" fmla="*/ 0 w 84"/>
                <a:gd name="T5" fmla="*/ 0 h 152"/>
                <a:gd name="T6" fmla="*/ 84 w 84"/>
                <a:gd name="T7" fmla="*/ 76 h 152"/>
              </a:gdLst>
              <a:ahLst/>
              <a:cxnLst>
                <a:cxn ang="0">
                  <a:pos x="T0" y="T1"/>
                </a:cxn>
                <a:cxn ang="0">
                  <a:pos x="T2" y="T3"/>
                </a:cxn>
                <a:cxn ang="0">
                  <a:pos x="T4" y="T5"/>
                </a:cxn>
                <a:cxn ang="0">
                  <a:pos x="T6" y="T7"/>
                </a:cxn>
              </a:cxnLst>
              <a:rect l="0" t="0" r="r" b="b"/>
              <a:pathLst>
                <a:path w="84" h="152">
                  <a:moveTo>
                    <a:pt x="84" y="76"/>
                  </a:moveTo>
                  <a:lnTo>
                    <a:pt x="0" y="152"/>
                  </a:lnTo>
                  <a:lnTo>
                    <a:pt x="0" y="0"/>
                  </a:lnTo>
                  <a:lnTo>
                    <a:pt x="84" y="76"/>
                  </a:lnTo>
                  <a:close/>
                </a:path>
              </a:pathLst>
            </a:custGeom>
            <a:grpFill/>
            <a:ln>
              <a:noFill/>
            </a:ln>
          </p:spPr>
          <p:txBody>
            <a:bodyPr vert="horz" wrap="square" lIns="91440" tIns="45720" rIns="91440" bIns="45720" numCol="1" anchor="t" anchorCtr="0" compatLnSpc="1"/>
            <a:lstStyle/>
            <a:p>
              <a:endParaRPr lang="en-US"/>
            </a:p>
          </p:txBody>
        </p:sp>
        <p:sp>
          <p:nvSpPr>
            <p:cNvPr id="121" name="Freeform 305"/>
            <p:cNvSpPr/>
            <p:nvPr/>
          </p:nvSpPr>
          <p:spPr bwMode="auto">
            <a:xfrm>
              <a:off x="4492622" y="4784085"/>
              <a:ext cx="239934" cy="74669"/>
            </a:xfrm>
            <a:custGeom>
              <a:avLst/>
              <a:gdLst>
                <a:gd name="T0" fmla="*/ 84 w 241"/>
                <a:gd name="T1" fmla="*/ 0 h 75"/>
                <a:gd name="T2" fmla="*/ 120 w 241"/>
                <a:gd name="T3" fmla="*/ 34 h 75"/>
                <a:gd name="T4" fmla="*/ 158 w 241"/>
                <a:gd name="T5" fmla="*/ 0 h 75"/>
                <a:gd name="T6" fmla="*/ 241 w 241"/>
                <a:gd name="T7" fmla="*/ 75 h 75"/>
                <a:gd name="T8" fmla="*/ 0 w 241"/>
                <a:gd name="T9" fmla="*/ 75 h 75"/>
                <a:gd name="T10" fmla="*/ 84 w 241"/>
                <a:gd name="T11" fmla="*/ 0 h 75"/>
              </a:gdLst>
              <a:ahLst/>
              <a:cxnLst>
                <a:cxn ang="0">
                  <a:pos x="T0" y="T1"/>
                </a:cxn>
                <a:cxn ang="0">
                  <a:pos x="T2" y="T3"/>
                </a:cxn>
                <a:cxn ang="0">
                  <a:pos x="T4" y="T5"/>
                </a:cxn>
                <a:cxn ang="0">
                  <a:pos x="T6" y="T7"/>
                </a:cxn>
                <a:cxn ang="0">
                  <a:pos x="T8" y="T9"/>
                </a:cxn>
                <a:cxn ang="0">
                  <a:pos x="T10" y="T11"/>
                </a:cxn>
              </a:cxnLst>
              <a:rect l="0" t="0" r="r" b="b"/>
              <a:pathLst>
                <a:path w="241" h="75">
                  <a:moveTo>
                    <a:pt x="84" y="0"/>
                  </a:moveTo>
                  <a:lnTo>
                    <a:pt x="120" y="34"/>
                  </a:lnTo>
                  <a:lnTo>
                    <a:pt x="158" y="0"/>
                  </a:lnTo>
                  <a:lnTo>
                    <a:pt x="241" y="75"/>
                  </a:lnTo>
                  <a:lnTo>
                    <a:pt x="0" y="75"/>
                  </a:lnTo>
                  <a:lnTo>
                    <a:pt x="84" y="0"/>
                  </a:lnTo>
                  <a:close/>
                </a:path>
              </a:pathLst>
            </a:custGeom>
            <a:grpFill/>
            <a:ln>
              <a:noFill/>
            </a:ln>
          </p:spPr>
          <p:txBody>
            <a:bodyPr vert="horz" wrap="square" lIns="91440" tIns="45720" rIns="91440" bIns="45720" numCol="1" anchor="t" anchorCtr="0" compatLnSpc="1"/>
            <a:lstStyle/>
            <a:p>
              <a:endParaRPr lang="en-US"/>
            </a:p>
          </p:txBody>
        </p:sp>
        <p:sp>
          <p:nvSpPr>
            <p:cNvPr id="122" name="Freeform 306"/>
            <p:cNvSpPr/>
            <p:nvPr/>
          </p:nvSpPr>
          <p:spPr bwMode="auto">
            <a:xfrm>
              <a:off x="4659879" y="4698465"/>
              <a:ext cx="84624" cy="151328"/>
            </a:xfrm>
            <a:custGeom>
              <a:avLst/>
              <a:gdLst>
                <a:gd name="T0" fmla="*/ 0 w 85"/>
                <a:gd name="T1" fmla="*/ 76 h 152"/>
                <a:gd name="T2" fmla="*/ 85 w 85"/>
                <a:gd name="T3" fmla="*/ 0 h 152"/>
                <a:gd name="T4" fmla="*/ 85 w 85"/>
                <a:gd name="T5" fmla="*/ 152 h 152"/>
                <a:gd name="T6" fmla="*/ 0 w 85"/>
                <a:gd name="T7" fmla="*/ 76 h 152"/>
              </a:gdLst>
              <a:ahLst/>
              <a:cxnLst>
                <a:cxn ang="0">
                  <a:pos x="T0" y="T1"/>
                </a:cxn>
                <a:cxn ang="0">
                  <a:pos x="T2" y="T3"/>
                </a:cxn>
                <a:cxn ang="0">
                  <a:pos x="T4" y="T5"/>
                </a:cxn>
                <a:cxn ang="0">
                  <a:pos x="T6" y="T7"/>
                </a:cxn>
              </a:cxnLst>
              <a:rect l="0" t="0" r="r" b="b"/>
              <a:pathLst>
                <a:path w="85" h="152">
                  <a:moveTo>
                    <a:pt x="0" y="76"/>
                  </a:moveTo>
                  <a:lnTo>
                    <a:pt x="85" y="0"/>
                  </a:lnTo>
                  <a:lnTo>
                    <a:pt x="85" y="152"/>
                  </a:lnTo>
                  <a:lnTo>
                    <a:pt x="0" y="76"/>
                  </a:lnTo>
                  <a:close/>
                </a:path>
              </a:pathLst>
            </a:custGeom>
            <a:grpFill/>
            <a:ln>
              <a:noFill/>
            </a:ln>
          </p:spPr>
          <p:txBody>
            <a:bodyPr vert="horz" wrap="square" lIns="91440" tIns="45720" rIns="91440" bIns="45720" numCol="1" anchor="t" anchorCtr="0" compatLnSpc="1"/>
            <a:lstStyle/>
            <a:p>
              <a:endParaRPr lang="en-US"/>
            </a:p>
          </p:txBody>
        </p:sp>
      </p:grpSp>
      <p:grpSp>
        <p:nvGrpSpPr>
          <p:cNvPr id="123" name="Group 116"/>
          <p:cNvGrpSpPr/>
          <p:nvPr/>
        </p:nvGrpSpPr>
        <p:grpSpPr>
          <a:xfrm>
            <a:off x="3226191" y="2204092"/>
            <a:ext cx="439570" cy="422808"/>
            <a:chOff x="5374704" y="2641592"/>
            <a:chExt cx="234956" cy="225997"/>
          </a:xfrm>
          <a:solidFill>
            <a:srgbClr val="63855E"/>
          </a:solidFill>
        </p:grpSpPr>
        <p:sp>
          <p:nvSpPr>
            <p:cNvPr id="124" name="Freeform 300"/>
            <p:cNvSpPr>
              <a:spLocks noEditPoints="1"/>
            </p:cNvSpPr>
            <p:nvPr/>
          </p:nvSpPr>
          <p:spPr bwMode="auto">
            <a:xfrm>
              <a:off x="5374704" y="2641592"/>
              <a:ext cx="227987" cy="225997"/>
            </a:xfrm>
            <a:custGeom>
              <a:avLst/>
              <a:gdLst>
                <a:gd name="T0" fmla="*/ 102 w 134"/>
                <a:gd name="T1" fmla="*/ 111 h 133"/>
                <a:gd name="T2" fmla="*/ 90 w 134"/>
                <a:gd name="T3" fmla="*/ 118 h 133"/>
                <a:gd name="T4" fmla="*/ 94 w 134"/>
                <a:gd name="T5" fmla="*/ 111 h 133"/>
                <a:gd name="T6" fmla="*/ 87 w 134"/>
                <a:gd name="T7" fmla="*/ 112 h 133"/>
                <a:gd name="T8" fmla="*/ 82 w 134"/>
                <a:gd name="T9" fmla="*/ 112 h 133"/>
                <a:gd name="T10" fmla="*/ 67 w 134"/>
                <a:gd name="T11" fmla="*/ 123 h 133"/>
                <a:gd name="T12" fmla="*/ 44 w 134"/>
                <a:gd name="T13" fmla="*/ 93 h 133"/>
                <a:gd name="T14" fmla="*/ 55 w 134"/>
                <a:gd name="T15" fmla="*/ 93 h 133"/>
                <a:gd name="T16" fmla="*/ 52 w 134"/>
                <a:gd name="T17" fmla="*/ 86 h 133"/>
                <a:gd name="T18" fmla="*/ 51 w 134"/>
                <a:gd name="T19" fmla="*/ 83 h 133"/>
                <a:gd name="T20" fmla="*/ 42 w 134"/>
                <a:gd name="T21" fmla="*/ 83 h 133"/>
                <a:gd name="T22" fmla="*/ 40 w 134"/>
                <a:gd name="T23" fmla="*/ 66 h 133"/>
                <a:gd name="T24" fmla="*/ 41 w 134"/>
                <a:gd name="T25" fmla="*/ 51 h 133"/>
                <a:gd name="T26" fmla="*/ 58 w 134"/>
                <a:gd name="T27" fmla="*/ 51 h 133"/>
                <a:gd name="T28" fmla="*/ 71 w 134"/>
                <a:gd name="T29" fmla="*/ 41 h 133"/>
                <a:gd name="T30" fmla="*/ 43 w 134"/>
                <a:gd name="T31" fmla="*/ 41 h 133"/>
                <a:gd name="T32" fmla="*/ 67 w 134"/>
                <a:gd name="T33" fmla="*/ 9 h 133"/>
                <a:gd name="T34" fmla="*/ 90 w 134"/>
                <a:gd name="T35" fmla="*/ 37 h 133"/>
                <a:gd name="T36" fmla="*/ 101 w 134"/>
                <a:gd name="T37" fmla="*/ 40 h 133"/>
                <a:gd name="T38" fmla="*/ 90 w 134"/>
                <a:gd name="T39" fmla="*/ 14 h 133"/>
                <a:gd name="T40" fmla="*/ 118 w 134"/>
                <a:gd name="T41" fmla="*/ 41 h 133"/>
                <a:gd name="T42" fmla="*/ 104 w 134"/>
                <a:gd name="T43" fmla="*/ 41 h 133"/>
                <a:gd name="T44" fmla="*/ 116 w 134"/>
                <a:gd name="T45" fmla="*/ 51 h 133"/>
                <a:gd name="T46" fmla="*/ 122 w 134"/>
                <a:gd name="T47" fmla="*/ 51 h 133"/>
                <a:gd name="T48" fmla="*/ 124 w 134"/>
                <a:gd name="T49" fmla="*/ 66 h 133"/>
                <a:gd name="T50" fmla="*/ 124 w 134"/>
                <a:gd name="T51" fmla="*/ 67 h 133"/>
                <a:gd name="T52" fmla="*/ 122 w 134"/>
                <a:gd name="T53" fmla="*/ 87 h 133"/>
                <a:gd name="T54" fmla="*/ 128 w 134"/>
                <a:gd name="T55" fmla="*/ 94 h 133"/>
                <a:gd name="T56" fmla="*/ 128 w 134"/>
                <a:gd name="T57" fmla="*/ 93 h 133"/>
                <a:gd name="T58" fmla="*/ 129 w 134"/>
                <a:gd name="T59" fmla="*/ 93 h 133"/>
                <a:gd name="T60" fmla="*/ 129 w 134"/>
                <a:gd name="T61" fmla="*/ 92 h 133"/>
                <a:gd name="T62" fmla="*/ 134 w 134"/>
                <a:gd name="T63" fmla="*/ 66 h 133"/>
                <a:gd name="T64" fmla="*/ 67 w 134"/>
                <a:gd name="T65" fmla="*/ 0 h 133"/>
                <a:gd name="T66" fmla="*/ 0 w 134"/>
                <a:gd name="T67" fmla="*/ 66 h 133"/>
                <a:gd name="T68" fmla="*/ 67 w 134"/>
                <a:gd name="T69" fmla="*/ 133 h 133"/>
                <a:gd name="T70" fmla="*/ 109 w 134"/>
                <a:gd name="T71" fmla="*/ 118 h 133"/>
                <a:gd name="T72" fmla="*/ 102 w 134"/>
                <a:gd name="T73" fmla="*/ 111 h 133"/>
                <a:gd name="T74" fmla="*/ 44 w 134"/>
                <a:gd name="T75" fmla="*/ 14 h 133"/>
                <a:gd name="T76" fmla="*/ 33 w 134"/>
                <a:gd name="T77" fmla="*/ 41 h 133"/>
                <a:gd name="T78" fmla="*/ 16 w 134"/>
                <a:gd name="T79" fmla="*/ 41 h 133"/>
                <a:gd name="T80" fmla="*/ 44 w 134"/>
                <a:gd name="T81" fmla="*/ 14 h 133"/>
                <a:gd name="T82" fmla="*/ 10 w 134"/>
                <a:gd name="T83" fmla="*/ 66 h 133"/>
                <a:gd name="T84" fmla="*/ 12 w 134"/>
                <a:gd name="T85" fmla="*/ 51 h 133"/>
                <a:gd name="T86" fmla="*/ 31 w 134"/>
                <a:gd name="T87" fmla="*/ 51 h 133"/>
                <a:gd name="T88" fmla="*/ 30 w 134"/>
                <a:gd name="T89" fmla="*/ 66 h 133"/>
                <a:gd name="T90" fmla="*/ 31 w 134"/>
                <a:gd name="T91" fmla="*/ 83 h 133"/>
                <a:gd name="T92" fmla="*/ 13 w 134"/>
                <a:gd name="T93" fmla="*/ 83 h 133"/>
                <a:gd name="T94" fmla="*/ 10 w 134"/>
                <a:gd name="T95" fmla="*/ 66 h 133"/>
                <a:gd name="T96" fmla="*/ 17 w 134"/>
                <a:gd name="T97" fmla="*/ 93 h 133"/>
                <a:gd name="T98" fmla="*/ 33 w 134"/>
                <a:gd name="T99" fmla="*/ 93 h 133"/>
                <a:gd name="T100" fmla="*/ 44 w 134"/>
                <a:gd name="T101" fmla="*/ 118 h 133"/>
                <a:gd name="T102" fmla="*/ 17 w 134"/>
                <a:gd name="T103" fmla="*/ 9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4" h="133">
                  <a:moveTo>
                    <a:pt x="102" y="111"/>
                  </a:moveTo>
                  <a:cubicBezTo>
                    <a:pt x="98" y="114"/>
                    <a:pt x="95" y="116"/>
                    <a:pt x="90" y="118"/>
                  </a:cubicBezTo>
                  <a:cubicBezTo>
                    <a:pt x="92" y="116"/>
                    <a:pt x="93" y="114"/>
                    <a:pt x="94" y="111"/>
                  </a:cubicBezTo>
                  <a:cubicBezTo>
                    <a:pt x="92" y="112"/>
                    <a:pt x="90" y="112"/>
                    <a:pt x="87" y="112"/>
                  </a:cubicBezTo>
                  <a:cubicBezTo>
                    <a:pt x="86" y="112"/>
                    <a:pt x="84" y="112"/>
                    <a:pt x="82" y="112"/>
                  </a:cubicBezTo>
                  <a:cubicBezTo>
                    <a:pt x="78" y="119"/>
                    <a:pt x="72" y="123"/>
                    <a:pt x="67" y="123"/>
                  </a:cubicBezTo>
                  <a:cubicBezTo>
                    <a:pt x="58" y="123"/>
                    <a:pt x="49" y="111"/>
                    <a:pt x="44" y="93"/>
                  </a:cubicBezTo>
                  <a:cubicBezTo>
                    <a:pt x="55" y="93"/>
                    <a:pt x="55" y="93"/>
                    <a:pt x="55" y="93"/>
                  </a:cubicBezTo>
                  <a:cubicBezTo>
                    <a:pt x="54" y="91"/>
                    <a:pt x="52" y="88"/>
                    <a:pt x="52" y="86"/>
                  </a:cubicBezTo>
                  <a:cubicBezTo>
                    <a:pt x="51" y="85"/>
                    <a:pt x="51" y="84"/>
                    <a:pt x="51" y="83"/>
                  </a:cubicBezTo>
                  <a:cubicBezTo>
                    <a:pt x="42" y="83"/>
                    <a:pt x="42" y="83"/>
                    <a:pt x="42" y="83"/>
                  </a:cubicBezTo>
                  <a:cubicBezTo>
                    <a:pt x="41" y="78"/>
                    <a:pt x="40" y="72"/>
                    <a:pt x="40" y="66"/>
                  </a:cubicBezTo>
                  <a:cubicBezTo>
                    <a:pt x="40" y="61"/>
                    <a:pt x="41" y="56"/>
                    <a:pt x="41" y="51"/>
                  </a:cubicBezTo>
                  <a:cubicBezTo>
                    <a:pt x="58" y="51"/>
                    <a:pt x="58" y="51"/>
                    <a:pt x="58" y="51"/>
                  </a:cubicBezTo>
                  <a:cubicBezTo>
                    <a:pt x="62" y="47"/>
                    <a:pt x="66" y="44"/>
                    <a:pt x="71" y="41"/>
                  </a:cubicBezTo>
                  <a:cubicBezTo>
                    <a:pt x="43" y="41"/>
                    <a:pt x="43" y="41"/>
                    <a:pt x="43" y="41"/>
                  </a:cubicBezTo>
                  <a:cubicBezTo>
                    <a:pt x="48" y="22"/>
                    <a:pt x="58" y="9"/>
                    <a:pt x="67" y="9"/>
                  </a:cubicBezTo>
                  <a:cubicBezTo>
                    <a:pt x="76" y="9"/>
                    <a:pt x="85" y="20"/>
                    <a:pt x="90" y="37"/>
                  </a:cubicBezTo>
                  <a:cubicBezTo>
                    <a:pt x="94" y="38"/>
                    <a:pt x="97" y="39"/>
                    <a:pt x="101" y="40"/>
                  </a:cubicBezTo>
                  <a:cubicBezTo>
                    <a:pt x="99" y="30"/>
                    <a:pt x="95" y="21"/>
                    <a:pt x="90" y="14"/>
                  </a:cubicBezTo>
                  <a:cubicBezTo>
                    <a:pt x="102" y="20"/>
                    <a:pt x="112" y="29"/>
                    <a:pt x="118" y="41"/>
                  </a:cubicBezTo>
                  <a:cubicBezTo>
                    <a:pt x="104" y="41"/>
                    <a:pt x="104" y="41"/>
                    <a:pt x="104" y="41"/>
                  </a:cubicBezTo>
                  <a:cubicBezTo>
                    <a:pt x="109" y="44"/>
                    <a:pt x="113" y="47"/>
                    <a:pt x="116" y="51"/>
                  </a:cubicBezTo>
                  <a:cubicBezTo>
                    <a:pt x="122" y="51"/>
                    <a:pt x="122" y="51"/>
                    <a:pt x="122" y="51"/>
                  </a:cubicBezTo>
                  <a:cubicBezTo>
                    <a:pt x="123" y="56"/>
                    <a:pt x="124" y="61"/>
                    <a:pt x="124" y="66"/>
                  </a:cubicBezTo>
                  <a:cubicBezTo>
                    <a:pt x="124" y="67"/>
                    <a:pt x="124" y="67"/>
                    <a:pt x="124" y="67"/>
                  </a:cubicBezTo>
                  <a:cubicBezTo>
                    <a:pt x="125" y="74"/>
                    <a:pt x="125" y="81"/>
                    <a:pt x="122" y="87"/>
                  </a:cubicBezTo>
                  <a:cubicBezTo>
                    <a:pt x="128" y="94"/>
                    <a:pt x="128" y="94"/>
                    <a:pt x="128" y="94"/>
                  </a:cubicBezTo>
                  <a:cubicBezTo>
                    <a:pt x="128" y="93"/>
                    <a:pt x="128" y="93"/>
                    <a:pt x="128" y="93"/>
                  </a:cubicBezTo>
                  <a:cubicBezTo>
                    <a:pt x="129" y="93"/>
                    <a:pt x="129" y="93"/>
                    <a:pt x="129" y="93"/>
                  </a:cubicBezTo>
                  <a:cubicBezTo>
                    <a:pt x="129" y="92"/>
                    <a:pt x="129" y="92"/>
                    <a:pt x="129" y="92"/>
                  </a:cubicBezTo>
                  <a:cubicBezTo>
                    <a:pt x="132" y="84"/>
                    <a:pt x="134" y="75"/>
                    <a:pt x="134" y="66"/>
                  </a:cubicBezTo>
                  <a:cubicBezTo>
                    <a:pt x="134" y="29"/>
                    <a:pt x="104" y="0"/>
                    <a:pt x="67" y="0"/>
                  </a:cubicBezTo>
                  <a:cubicBezTo>
                    <a:pt x="30" y="0"/>
                    <a:pt x="0" y="29"/>
                    <a:pt x="0" y="66"/>
                  </a:cubicBezTo>
                  <a:cubicBezTo>
                    <a:pt x="0" y="103"/>
                    <a:pt x="30" y="133"/>
                    <a:pt x="67" y="133"/>
                  </a:cubicBezTo>
                  <a:cubicBezTo>
                    <a:pt x="83" y="133"/>
                    <a:pt x="97" y="127"/>
                    <a:pt x="109" y="118"/>
                  </a:cubicBezTo>
                  <a:lnTo>
                    <a:pt x="102" y="111"/>
                  </a:lnTo>
                  <a:close/>
                  <a:moveTo>
                    <a:pt x="44" y="14"/>
                  </a:moveTo>
                  <a:cubicBezTo>
                    <a:pt x="39" y="22"/>
                    <a:pt x="35" y="31"/>
                    <a:pt x="33" y="41"/>
                  </a:cubicBezTo>
                  <a:cubicBezTo>
                    <a:pt x="16" y="41"/>
                    <a:pt x="16" y="41"/>
                    <a:pt x="16" y="41"/>
                  </a:cubicBezTo>
                  <a:cubicBezTo>
                    <a:pt x="22" y="29"/>
                    <a:pt x="32" y="20"/>
                    <a:pt x="44" y="14"/>
                  </a:cubicBezTo>
                  <a:close/>
                  <a:moveTo>
                    <a:pt x="10" y="66"/>
                  </a:moveTo>
                  <a:cubicBezTo>
                    <a:pt x="10" y="61"/>
                    <a:pt x="11" y="56"/>
                    <a:pt x="12" y="51"/>
                  </a:cubicBezTo>
                  <a:cubicBezTo>
                    <a:pt x="31" y="51"/>
                    <a:pt x="31" y="51"/>
                    <a:pt x="31" y="51"/>
                  </a:cubicBezTo>
                  <a:cubicBezTo>
                    <a:pt x="31" y="56"/>
                    <a:pt x="30" y="61"/>
                    <a:pt x="30" y="66"/>
                  </a:cubicBezTo>
                  <a:cubicBezTo>
                    <a:pt x="30" y="72"/>
                    <a:pt x="31" y="78"/>
                    <a:pt x="31" y="83"/>
                  </a:cubicBezTo>
                  <a:cubicBezTo>
                    <a:pt x="13" y="83"/>
                    <a:pt x="13" y="83"/>
                    <a:pt x="13" y="83"/>
                  </a:cubicBezTo>
                  <a:cubicBezTo>
                    <a:pt x="11" y="78"/>
                    <a:pt x="10" y="72"/>
                    <a:pt x="10" y="66"/>
                  </a:cubicBezTo>
                  <a:close/>
                  <a:moveTo>
                    <a:pt x="17" y="93"/>
                  </a:moveTo>
                  <a:cubicBezTo>
                    <a:pt x="33" y="93"/>
                    <a:pt x="33" y="93"/>
                    <a:pt x="33" y="93"/>
                  </a:cubicBezTo>
                  <a:cubicBezTo>
                    <a:pt x="36" y="103"/>
                    <a:pt x="39" y="111"/>
                    <a:pt x="44" y="118"/>
                  </a:cubicBezTo>
                  <a:cubicBezTo>
                    <a:pt x="32" y="113"/>
                    <a:pt x="23" y="104"/>
                    <a:pt x="17"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5" name="Freeform 301"/>
            <p:cNvSpPr>
              <a:spLocks noEditPoints="1"/>
            </p:cNvSpPr>
            <p:nvPr/>
          </p:nvSpPr>
          <p:spPr bwMode="auto">
            <a:xfrm>
              <a:off x="5468288" y="2712278"/>
              <a:ext cx="141372" cy="145355"/>
            </a:xfrm>
            <a:custGeom>
              <a:avLst/>
              <a:gdLst>
                <a:gd name="T0" fmla="*/ 83 w 83"/>
                <a:gd name="T1" fmla="*/ 74 h 85"/>
                <a:gd name="T2" fmla="*/ 58 w 83"/>
                <a:gd name="T3" fmla="*/ 47 h 85"/>
                <a:gd name="T4" fmla="*/ 57 w 83"/>
                <a:gd name="T5" fmla="*/ 47 h 85"/>
                <a:gd name="T6" fmla="*/ 60 w 83"/>
                <a:gd name="T7" fmla="*/ 24 h 85"/>
                <a:gd name="T8" fmla="*/ 24 w 83"/>
                <a:gd name="T9" fmla="*/ 5 h 85"/>
                <a:gd name="T10" fmla="*/ 5 w 83"/>
                <a:gd name="T11" fmla="*/ 41 h 85"/>
                <a:gd name="T12" fmla="*/ 41 w 83"/>
                <a:gd name="T13" fmla="*/ 60 h 85"/>
                <a:gd name="T14" fmla="*/ 48 w 83"/>
                <a:gd name="T15" fmla="*/ 57 h 85"/>
                <a:gd name="T16" fmla="*/ 72 w 83"/>
                <a:gd name="T17" fmla="*/ 84 h 85"/>
                <a:gd name="T18" fmla="*/ 76 w 83"/>
                <a:gd name="T19" fmla="*/ 83 h 85"/>
                <a:gd name="T20" fmla="*/ 82 w 83"/>
                <a:gd name="T21" fmla="*/ 78 h 85"/>
                <a:gd name="T22" fmla="*/ 83 w 83"/>
                <a:gd name="T23" fmla="*/ 74 h 85"/>
                <a:gd name="T24" fmla="*/ 12 w 83"/>
                <a:gd name="T25" fmla="*/ 39 h 85"/>
                <a:gd name="T26" fmla="*/ 26 w 83"/>
                <a:gd name="T27" fmla="*/ 12 h 85"/>
                <a:gd name="T28" fmla="*/ 52 w 83"/>
                <a:gd name="T29" fmla="*/ 26 h 85"/>
                <a:gd name="T30" fmla="*/ 39 w 83"/>
                <a:gd name="T31" fmla="*/ 53 h 85"/>
                <a:gd name="T32" fmla="*/ 12 w 83"/>
                <a:gd name="T33" fmla="*/ 3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85">
                  <a:moveTo>
                    <a:pt x="83" y="74"/>
                  </a:moveTo>
                  <a:cubicBezTo>
                    <a:pt x="58" y="47"/>
                    <a:pt x="58" y="47"/>
                    <a:pt x="58" y="47"/>
                  </a:cubicBezTo>
                  <a:cubicBezTo>
                    <a:pt x="57" y="47"/>
                    <a:pt x="57" y="47"/>
                    <a:pt x="57" y="47"/>
                  </a:cubicBezTo>
                  <a:cubicBezTo>
                    <a:pt x="61" y="40"/>
                    <a:pt x="62" y="32"/>
                    <a:pt x="60" y="24"/>
                  </a:cubicBezTo>
                  <a:cubicBezTo>
                    <a:pt x="55" y="9"/>
                    <a:pt x="39" y="0"/>
                    <a:pt x="24" y="5"/>
                  </a:cubicBezTo>
                  <a:cubicBezTo>
                    <a:pt x="8" y="10"/>
                    <a:pt x="0" y="26"/>
                    <a:pt x="5" y="41"/>
                  </a:cubicBezTo>
                  <a:cubicBezTo>
                    <a:pt x="9" y="57"/>
                    <a:pt x="26" y="65"/>
                    <a:pt x="41" y="60"/>
                  </a:cubicBezTo>
                  <a:cubicBezTo>
                    <a:pt x="43" y="60"/>
                    <a:pt x="46" y="59"/>
                    <a:pt x="48" y="57"/>
                  </a:cubicBezTo>
                  <a:cubicBezTo>
                    <a:pt x="72" y="84"/>
                    <a:pt x="72" y="84"/>
                    <a:pt x="72" y="84"/>
                  </a:cubicBezTo>
                  <a:cubicBezTo>
                    <a:pt x="73" y="85"/>
                    <a:pt x="75" y="84"/>
                    <a:pt x="76" y="83"/>
                  </a:cubicBezTo>
                  <a:cubicBezTo>
                    <a:pt x="82" y="78"/>
                    <a:pt x="82" y="78"/>
                    <a:pt x="82" y="78"/>
                  </a:cubicBezTo>
                  <a:cubicBezTo>
                    <a:pt x="83" y="77"/>
                    <a:pt x="83" y="75"/>
                    <a:pt x="83" y="74"/>
                  </a:cubicBezTo>
                  <a:close/>
                  <a:moveTo>
                    <a:pt x="12" y="39"/>
                  </a:moveTo>
                  <a:cubicBezTo>
                    <a:pt x="9" y="28"/>
                    <a:pt x="15" y="16"/>
                    <a:pt x="26" y="12"/>
                  </a:cubicBezTo>
                  <a:cubicBezTo>
                    <a:pt x="37" y="9"/>
                    <a:pt x="49" y="15"/>
                    <a:pt x="52" y="26"/>
                  </a:cubicBezTo>
                  <a:cubicBezTo>
                    <a:pt x="56" y="37"/>
                    <a:pt x="50" y="49"/>
                    <a:pt x="39" y="53"/>
                  </a:cubicBezTo>
                  <a:cubicBezTo>
                    <a:pt x="27" y="56"/>
                    <a:pt x="16" y="50"/>
                    <a:pt x="1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6" name="Freeform 302"/>
            <p:cNvSpPr/>
            <p:nvPr/>
          </p:nvSpPr>
          <p:spPr bwMode="auto">
            <a:xfrm>
              <a:off x="5505125" y="2748119"/>
              <a:ext cx="45797" cy="28872"/>
            </a:xfrm>
            <a:custGeom>
              <a:avLst/>
              <a:gdLst>
                <a:gd name="T0" fmla="*/ 0 w 27"/>
                <a:gd name="T1" fmla="*/ 3 h 17"/>
                <a:gd name="T2" fmla="*/ 27 w 27"/>
                <a:gd name="T3" fmla="*/ 17 h 17"/>
              </a:gdLst>
              <a:ahLst/>
              <a:cxnLst>
                <a:cxn ang="0">
                  <a:pos x="T0" y="T1"/>
                </a:cxn>
                <a:cxn ang="0">
                  <a:pos x="T2" y="T3"/>
                </a:cxn>
              </a:cxnLst>
              <a:rect l="0" t="0" r="r" b="b"/>
              <a:pathLst>
                <a:path w="27" h="17">
                  <a:moveTo>
                    <a:pt x="0" y="3"/>
                  </a:moveTo>
                  <a:cubicBezTo>
                    <a:pt x="12" y="0"/>
                    <a:pt x="24" y="6"/>
                    <a:pt x="27" y="1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127" name="文本框 126"/>
          <p:cNvSpPr txBox="1"/>
          <p:nvPr/>
        </p:nvSpPr>
        <p:spPr>
          <a:xfrm>
            <a:off x="9049365" y="2387336"/>
            <a:ext cx="2039912" cy="763735"/>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8" name="文本框 127"/>
          <p:cNvSpPr txBox="1"/>
          <p:nvPr/>
        </p:nvSpPr>
        <p:spPr>
          <a:xfrm>
            <a:off x="9049365" y="2098438"/>
            <a:ext cx="1180935" cy="338554"/>
          </a:xfrm>
          <a:prstGeom prst="rect">
            <a:avLst/>
          </a:prstGeom>
          <a:noFill/>
        </p:spPr>
        <p:txBody>
          <a:bodyPr wrap="square" rtlCol="0">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9" name="文本框 128"/>
          <p:cNvSpPr txBox="1"/>
          <p:nvPr/>
        </p:nvSpPr>
        <p:spPr>
          <a:xfrm>
            <a:off x="9049365" y="5041274"/>
            <a:ext cx="2039912" cy="763735"/>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0" name="文本框 129"/>
          <p:cNvSpPr txBox="1"/>
          <p:nvPr/>
        </p:nvSpPr>
        <p:spPr>
          <a:xfrm>
            <a:off x="9049365" y="4752376"/>
            <a:ext cx="1180935" cy="338554"/>
          </a:xfrm>
          <a:prstGeom prst="rect">
            <a:avLst/>
          </a:prstGeom>
          <a:noFill/>
        </p:spPr>
        <p:txBody>
          <a:bodyPr wrap="square" rtlCol="0">
            <a:spAutoFit/>
          </a:bodyPr>
          <a:lstStyle/>
          <a:p>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1" name="文本框 130"/>
          <p:cNvSpPr txBox="1"/>
          <p:nvPr/>
        </p:nvSpPr>
        <p:spPr>
          <a:xfrm>
            <a:off x="1116889" y="2427175"/>
            <a:ext cx="2039912" cy="763735"/>
          </a:xfrm>
          <a:prstGeom prst="rect">
            <a:avLst/>
          </a:prstGeom>
          <a:noFill/>
        </p:spPr>
        <p:txBody>
          <a:bodyPr wrap="square" rtlCol="0">
            <a:spAutoFit/>
          </a:bodyPr>
          <a:lstStyle/>
          <a:p>
            <a:pPr algn="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2" name="文本框 131"/>
          <p:cNvSpPr txBox="1"/>
          <p:nvPr/>
        </p:nvSpPr>
        <p:spPr>
          <a:xfrm>
            <a:off x="1975866" y="2138277"/>
            <a:ext cx="1180935" cy="338554"/>
          </a:xfrm>
          <a:prstGeom prst="rect">
            <a:avLst/>
          </a:prstGeom>
          <a:noFill/>
        </p:spPr>
        <p:txBody>
          <a:bodyPr wrap="square" rtlCol="0">
            <a:spAutoFit/>
          </a:bodyPr>
          <a:lstStyle/>
          <a:p>
            <a:pPr algn="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3" name="文本框 132"/>
          <p:cNvSpPr txBox="1"/>
          <p:nvPr/>
        </p:nvSpPr>
        <p:spPr>
          <a:xfrm>
            <a:off x="1116889" y="5081113"/>
            <a:ext cx="2039912" cy="763735"/>
          </a:xfrm>
          <a:prstGeom prst="rect">
            <a:avLst/>
          </a:prstGeom>
          <a:noFill/>
        </p:spPr>
        <p:txBody>
          <a:bodyPr wrap="square" rtlCol="0">
            <a:spAutoFit/>
          </a:bodyPr>
          <a:lstStyle/>
          <a:p>
            <a:pPr algn="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4" name="文本框 133"/>
          <p:cNvSpPr txBox="1"/>
          <p:nvPr/>
        </p:nvSpPr>
        <p:spPr>
          <a:xfrm>
            <a:off x="1975866" y="4792215"/>
            <a:ext cx="1180935" cy="338554"/>
          </a:xfrm>
          <a:prstGeom prst="rect">
            <a:avLst/>
          </a:prstGeom>
          <a:noFill/>
        </p:spPr>
        <p:txBody>
          <a:bodyPr wrap="square" rtlCol="0">
            <a:spAutoFit/>
          </a:bodyPr>
          <a:lstStyle/>
          <a:p>
            <a:pPr algn="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编辑标题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3"/>
                                        </p:tgtEl>
                                        <p:attrNameLst>
                                          <p:attrName>style.visibility</p:attrName>
                                        </p:attrNameLst>
                                      </p:cBhvr>
                                      <p:to>
                                        <p:strVal val="visible"/>
                                      </p:to>
                                    </p:set>
                                    <p:anim calcmode="lin" valueType="num">
                                      <p:cBhvr>
                                        <p:cTn id="7" dur="500" fill="hold"/>
                                        <p:tgtEl>
                                          <p:spTgt spid="103"/>
                                        </p:tgtEl>
                                        <p:attrNameLst>
                                          <p:attrName>ppt_w</p:attrName>
                                        </p:attrNameLst>
                                      </p:cBhvr>
                                      <p:tavLst>
                                        <p:tav tm="0">
                                          <p:val>
                                            <p:fltVal val="0"/>
                                          </p:val>
                                        </p:tav>
                                        <p:tav tm="100000">
                                          <p:val>
                                            <p:strVal val="#ppt_w"/>
                                          </p:val>
                                        </p:tav>
                                      </p:tavLst>
                                    </p:anim>
                                    <p:anim calcmode="lin" valueType="num">
                                      <p:cBhvr>
                                        <p:cTn id="8" dur="500" fill="hold"/>
                                        <p:tgtEl>
                                          <p:spTgt spid="103"/>
                                        </p:tgtEl>
                                        <p:attrNameLst>
                                          <p:attrName>ppt_h</p:attrName>
                                        </p:attrNameLst>
                                      </p:cBhvr>
                                      <p:tavLst>
                                        <p:tav tm="0">
                                          <p:val>
                                            <p:fltVal val="0"/>
                                          </p:val>
                                        </p:tav>
                                        <p:tav tm="100000">
                                          <p:val>
                                            <p:strVal val="#ppt_h"/>
                                          </p:val>
                                        </p:tav>
                                      </p:tavLst>
                                    </p:anim>
                                    <p:animEffect transition="in" filter="fade">
                                      <p:cBhvr>
                                        <p:cTn id="9" dur="500"/>
                                        <p:tgtEl>
                                          <p:spTgt spid="10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6"/>
                                        </p:tgtEl>
                                        <p:attrNameLst>
                                          <p:attrName>style.visibility</p:attrName>
                                        </p:attrNameLst>
                                      </p:cBhvr>
                                      <p:to>
                                        <p:strVal val="visible"/>
                                      </p:to>
                                    </p:set>
                                    <p:anim calcmode="lin" valueType="num">
                                      <p:cBhvr>
                                        <p:cTn id="13" dur="500" fill="hold"/>
                                        <p:tgtEl>
                                          <p:spTgt spid="106"/>
                                        </p:tgtEl>
                                        <p:attrNameLst>
                                          <p:attrName>ppt_w</p:attrName>
                                        </p:attrNameLst>
                                      </p:cBhvr>
                                      <p:tavLst>
                                        <p:tav tm="0">
                                          <p:val>
                                            <p:fltVal val="0"/>
                                          </p:val>
                                        </p:tav>
                                        <p:tav tm="100000">
                                          <p:val>
                                            <p:strVal val="#ppt_w"/>
                                          </p:val>
                                        </p:tav>
                                      </p:tavLst>
                                    </p:anim>
                                    <p:anim calcmode="lin" valueType="num">
                                      <p:cBhvr>
                                        <p:cTn id="14" dur="500" fill="hold"/>
                                        <p:tgtEl>
                                          <p:spTgt spid="106"/>
                                        </p:tgtEl>
                                        <p:attrNameLst>
                                          <p:attrName>ppt_h</p:attrName>
                                        </p:attrNameLst>
                                      </p:cBhvr>
                                      <p:tavLst>
                                        <p:tav tm="0">
                                          <p:val>
                                            <p:fltVal val="0"/>
                                          </p:val>
                                        </p:tav>
                                        <p:tav tm="100000">
                                          <p:val>
                                            <p:strVal val="#ppt_h"/>
                                          </p:val>
                                        </p:tav>
                                      </p:tavLst>
                                    </p:anim>
                                    <p:animEffect transition="in" filter="fade">
                                      <p:cBhvr>
                                        <p:cTn id="15" dur="500"/>
                                        <p:tgtEl>
                                          <p:spTgt spid="10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18"/>
                                        </p:tgtEl>
                                        <p:attrNameLst>
                                          <p:attrName>style.visibility</p:attrName>
                                        </p:attrNameLst>
                                      </p:cBhvr>
                                      <p:to>
                                        <p:strVal val="visible"/>
                                      </p:to>
                                    </p:set>
                                    <p:anim calcmode="lin" valueType="num">
                                      <p:cBhvr>
                                        <p:cTn id="19" dur="500" fill="hold"/>
                                        <p:tgtEl>
                                          <p:spTgt spid="118"/>
                                        </p:tgtEl>
                                        <p:attrNameLst>
                                          <p:attrName>ppt_w</p:attrName>
                                        </p:attrNameLst>
                                      </p:cBhvr>
                                      <p:tavLst>
                                        <p:tav tm="0">
                                          <p:val>
                                            <p:fltVal val="0"/>
                                          </p:val>
                                        </p:tav>
                                        <p:tav tm="100000">
                                          <p:val>
                                            <p:strVal val="#ppt_w"/>
                                          </p:val>
                                        </p:tav>
                                      </p:tavLst>
                                    </p:anim>
                                    <p:anim calcmode="lin" valueType="num">
                                      <p:cBhvr>
                                        <p:cTn id="20" dur="500" fill="hold"/>
                                        <p:tgtEl>
                                          <p:spTgt spid="118"/>
                                        </p:tgtEl>
                                        <p:attrNameLst>
                                          <p:attrName>ppt_h</p:attrName>
                                        </p:attrNameLst>
                                      </p:cBhvr>
                                      <p:tavLst>
                                        <p:tav tm="0">
                                          <p:val>
                                            <p:fltVal val="0"/>
                                          </p:val>
                                        </p:tav>
                                        <p:tav tm="100000">
                                          <p:val>
                                            <p:strVal val="#ppt_h"/>
                                          </p:val>
                                        </p:tav>
                                      </p:tavLst>
                                    </p:anim>
                                    <p:animEffect transition="in" filter="fade">
                                      <p:cBhvr>
                                        <p:cTn id="21" dur="500"/>
                                        <p:tgtEl>
                                          <p:spTgt spid="118"/>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23"/>
                                        </p:tgtEl>
                                        <p:attrNameLst>
                                          <p:attrName>style.visibility</p:attrName>
                                        </p:attrNameLst>
                                      </p:cBhvr>
                                      <p:to>
                                        <p:strVal val="visible"/>
                                      </p:to>
                                    </p:set>
                                    <p:anim calcmode="lin" valueType="num">
                                      <p:cBhvr>
                                        <p:cTn id="25" dur="500" fill="hold"/>
                                        <p:tgtEl>
                                          <p:spTgt spid="123"/>
                                        </p:tgtEl>
                                        <p:attrNameLst>
                                          <p:attrName>ppt_w</p:attrName>
                                        </p:attrNameLst>
                                      </p:cBhvr>
                                      <p:tavLst>
                                        <p:tav tm="0">
                                          <p:val>
                                            <p:fltVal val="0"/>
                                          </p:val>
                                        </p:tav>
                                        <p:tav tm="100000">
                                          <p:val>
                                            <p:strVal val="#ppt_w"/>
                                          </p:val>
                                        </p:tav>
                                      </p:tavLst>
                                    </p:anim>
                                    <p:anim calcmode="lin" valueType="num">
                                      <p:cBhvr>
                                        <p:cTn id="26" dur="500" fill="hold"/>
                                        <p:tgtEl>
                                          <p:spTgt spid="123"/>
                                        </p:tgtEl>
                                        <p:attrNameLst>
                                          <p:attrName>ppt_h</p:attrName>
                                        </p:attrNameLst>
                                      </p:cBhvr>
                                      <p:tavLst>
                                        <p:tav tm="0">
                                          <p:val>
                                            <p:fltVal val="0"/>
                                          </p:val>
                                        </p:tav>
                                        <p:tav tm="100000">
                                          <p:val>
                                            <p:strVal val="#ppt_h"/>
                                          </p:val>
                                        </p:tav>
                                      </p:tavLst>
                                    </p:anim>
                                    <p:animEffect transition="in" filter="fade">
                                      <p:cBhvr>
                                        <p:cTn id="27"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2667000" y="-2667000"/>
            <a:ext cx="6858000" cy="12192000"/>
          </a:xfrm>
          <a:prstGeom prst="rect">
            <a:avLst/>
          </a:prstGeom>
        </p:spPr>
      </p:pic>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19521" t="25185" r="31586" b="44128"/>
          <a:stretch>
            <a:fillRect/>
          </a:stretch>
        </p:blipFill>
        <p:spPr>
          <a:xfrm>
            <a:off x="-348343" y="-319315"/>
            <a:ext cx="2235200" cy="2104571"/>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l="54762" t="73862" r="23966" b="13651"/>
          <a:stretch>
            <a:fillRect/>
          </a:stretch>
        </p:blipFill>
        <p:spPr>
          <a:xfrm rot="1541414">
            <a:off x="-81058" y="5660572"/>
            <a:ext cx="3181086" cy="2801256"/>
          </a:xfrm>
          <a:prstGeom prst="rect">
            <a:avLst/>
          </a:prstGeom>
        </p:spPr>
      </p:pic>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l="19521" t="25185" r="31586" b="44128"/>
          <a:stretch>
            <a:fillRect/>
          </a:stretch>
        </p:blipFill>
        <p:spPr>
          <a:xfrm flipH="1">
            <a:off x="10305142" y="-319316"/>
            <a:ext cx="2235200" cy="2104571"/>
          </a:xfrm>
          <a:prstGeom prst="rect">
            <a:avLst/>
          </a:prstGeom>
        </p:spPr>
      </p:pic>
      <p:sp>
        <p:nvSpPr>
          <p:cNvPr id="12" name="文本框 11"/>
          <p:cNvSpPr txBox="1"/>
          <p:nvPr/>
        </p:nvSpPr>
        <p:spPr>
          <a:xfrm>
            <a:off x="4987295" y="2063852"/>
            <a:ext cx="2161146" cy="1446550"/>
          </a:xfrm>
          <a:prstGeom prst="rect">
            <a:avLst/>
          </a:prstGeom>
          <a:noFill/>
        </p:spPr>
        <p:txBody>
          <a:bodyPr wrap="square" rtlCol="0">
            <a:spAutoFit/>
          </a:bodyPr>
          <a:lstStyle/>
          <a:p>
            <a:pPr algn="ctr"/>
            <a:r>
              <a:rPr lang="en-US" altLang="zh-CN" sz="8800" b="1" dirty="0" smtClean="0">
                <a:solidFill>
                  <a:srgbClr val="63855E"/>
                </a:solidFill>
                <a:latin typeface="Road Rage" pitchFamily="50" charset="0"/>
                <a:ea typeface="华文仿宋" panose="02010600040101010101" pitchFamily="2" charset="-122"/>
              </a:rPr>
              <a:t>o2</a:t>
            </a:r>
            <a:endParaRPr lang="zh-CN" altLang="en-US" sz="8800" b="1" dirty="0">
              <a:solidFill>
                <a:srgbClr val="63855E"/>
              </a:solidFill>
              <a:latin typeface="Road Rage" pitchFamily="50" charset="0"/>
              <a:ea typeface="华文仿宋" panose="02010600040101010101" pitchFamily="2" charset="-122"/>
            </a:endParaRPr>
          </a:p>
        </p:txBody>
      </p:sp>
      <p:sp>
        <p:nvSpPr>
          <p:cNvPr id="13" name="文本框 12"/>
          <p:cNvSpPr txBox="1"/>
          <p:nvPr/>
        </p:nvSpPr>
        <p:spPr>
          <a:xfrm>
            <a:off x="3619599" y="3475870"/>
            <a:ext cx="4959929" cy="650306"/>
          </a:xfrm>
          <a:prstGeom prst="rect">
            <a:avLst/>
          </a:prstGeom>
          <a:noFill/>
        </p:spPr>
        <p:txBody>
          <a:bodyPr wrap="square" rtlCol="0">
            <a:spAutoFit/>
          </a:bodyPr>
          <a:lstStyle/>
          <a:p>
            <a:pPr algn="ctr">
              <a:lnSpc>
                <a:spcPct val="175000"/>
              </a:lnSpc>
            </a:pPr>
            <a:r>
              <a:rPr lang="zh-CN" altLang="en-US" sz="2400" dirty="0">
                <a:solidFill>
                  <a:srgbClr val="63855E"/>
                </a:solidFill>
                <a:latin typeface="微软雅黑" panose="020B0503020204020204" pitchFamily="34" charset="-122"/>
                <a:ea typeface="微软雅黑" panose="020B0503020204020204" pitchFamily="34" charset="-122"/>
              </a:rPr>
              <a:t>工作完成情况</a:t>
            </a:r>
            <a:endParaRPr lang="en-US" altLang="zh-CN" sz="2400" dirty="0">
              <a:solidFill>
                <a:srgbClr val="63855E"/>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588510" y="4120664"/>
            <a:ext cx="5022106" cy="338554"/>
          </a:xfrm>
          <a:prstGeom prst="snip1Rect">
            <a:avLst>
              <a:gd name="adj" fmla="val 0"/>
            </a:avLst>
          </a:prstGeom>
          <a:noFill/>
          <a:ln w="28575">
            <a:noFill/>
          </a:ln>
        </p:spPr>
        <p:txBody>
          <a:bodyPr wrap="square" rtlCol="0">
            <a:spAutoFit/>
          </a:bodyPr>
          <a:lstStyle/>
          <a:p>
            <a:pPr algn="ctr"/>
            <a:r>
              <a:rPr lang="en-US" altLang="zh-CN" sz="1600" dirty="0" smtClean="0">
                <a:solidFill>
                  <a:srgbClr val="63855E"/>
                </a:solidFill>
                <a:latin typeface="Arial" panose="020B0604020202020204" pitchFamily="34" charset="0"/>
                <a:cs typeface="Arial" panose="020B0604020202020204" pitchFamily="34" charset="0"/>
              </a:rPr>
              <a:t>WORK </a:t>
            </a:r>
            <a:r>
              <a:rPr lang="en-US" altLang="zh-CN" sz="1600" dirty="0">
                <a:solidFill>
                  <a:srgbClr val="63855E"/>
                </a:solidFill>
                <a:latin typeface="Arial" panose="020B0604020202020204" pitchFamily="34" charset="0"/>
                <a:cs typeface="Arial" panose="020B0604020202020204" pitchFamily="34" charset="0"/>
              </a:rPr>
              <a:t>C</a:t>
            </a:r>
            <a:r>
              <a:rPr lang="en-US" altLang="zh-CN" sz="1600" dirty="0" smtClean="0">
                <a:solidFill>
                  <a:srgbClr val="63855E"/>
                </a:solidFill>
                <a:latin typeface="Arial" panose="020B0604020202020204" pitchFamily="34" charset="0"/>
                <a:cs typeface="Arial" panose="020B0604020202020204" pitchFamily="34" charset="0"/>
              </a:rPr>
              <a:t>OMPLETION</a:t>
            </a:r>
            <a:endParaRPr lang="zh-CN" altLang="en-US" sz="1600" dirty="0">
              <a:solidFill>
                <a:srgbClr val="63855E"/>
              </a:solidFill>
              <a:latin typeface="Arial" panose="020B0604020202020204" pitchFamily="34" charset="0"/>
              <a:ea typeface="华文仿宋" panose="02010600040101010101" pitchFamily="2"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 name="椭圆 11"/>
          <p:cNvSpPr/>
          <p:nvPr/>
        </p:nvSpPr>
        <p:spPr>
          <a:xfrm>
            <a:off x="820965" y="481354"/>
            <a:ext cx="717550" cy="717550"/>
          </a:xfrm>
          <a:prstGeom prst="ellipse">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50562" y="609296"/>
            <a:ext cx="658356" cy="461665"/>
          </a:xfrm>
          <a:prstGeom prst="rect">
            <a:avLst/>
          </a:prstGeom>
          <a:noFill/>
        </p:spPr>
        <p:txBody>
          <a:bodyPr wrap="square" rtlCol="0">
            <a:spAutoFit/>
          </a:bodyPr>
          <a:lstStyle/>
          <a:p>
            <a:pPr algn="ctr"/>
            <a:r>
              <a:rPr lang="en-US" altLang="zh-CN" sz="2400" b="1" dirty="0" smtClean="0">
                <a:ln w="28575">
                  <a:noFill/>
                </a:ln>
                <a:solidFill>
                  <a:schemeClr val="bg1"/>
                </a:solidFill>
                <a:latin typeface="微软雅黑" panose="020B0503020204020204" pitchFamily="34" charset="-122"/>
                <a:ea typeface="微软雅黑" panose="020B0503020204020204" pitchFamily="34" charset="-122"/>
              </a:rPr>
              <a:t>02</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679359" y="295646"/>
            <a:ext cx="1569660" cy="510845"/>
          </a:xfrm>
          <a:prstGeom prst="rect">
            <a:avLst/>
          </a:prstGeom>
        </p:spPr>
        <p:txBody>
          <a:bodyPr wrap="none">
            <a:spAutoFit/>
          </a:bodyPr>
          <a:lstStyle/>
          <a:p>
            <a:pPr>
              <a:lnSpc>
                <a:spcPct val="175000"/>
              </a:lnSpc>
            </a:pPr>
            <a:r>
              <a:rPr lang="zh-CN" altLang="en-US" dirty="0">
                <a:solidFill>
                  <a:srgbClr val="63855E"/>
                </a:solidFill>
                <a:latin typeface="微软雅黑" panose="020B0503020204020204" pitchFamily="34" charset="-122"/>
                <a:ea typeface="微软雅黑" panose="020B0503020204020204" pitchFamily="34" charset="-122"/>
              </a:rPr>
              <a:t>工作完成情况</a:t>
            </a:r>
            <a:endParaRPr lang="en-US" altLang="zh-CN" dirty="0">
              <a:solidFill>
                <a:srgbClr val="63855E"/>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679359" y="871781"/>
            <a:ext cx="5022106" cy="369332"/>
          </a:xfrm>
          <a:prstGeom prst="snip1Rect">
            <a:avLst>
              <a:gd name="adj" fmla="val 0"/>
            </a:avLst>
          </a:prstGeom>
          <a:noFill/>
          <a:ln w="28575">
            <a:noFill/>
          </a:ln>
        </p:spPr>
        <p:txBody>
          <a:bodyPr wrap="square" rtlCol="0">
            <a:spAutoFit/>
          </a:bodyPr>
          <a:lstStyle/>
          <a:p>
            <a:r>
              <a:rPr lang="en-US" altLang="zh-CN" dirty="0" smtClean="0">
                <a:solidFill>
                  <a:srgbClr val="63855E"/>
                </a:solidFill>
                <a:latin typeface="Arial" panose="020B0604020202020204" pitchFamily="34" charset="0"/>
                <a:cs typeface="Arial" panose="020B0604020202020204" pitchFamily="34" charset="0"/>
              </a:rPr>
              <a:t>Work Completion</a:t>
            </a:r>
            <a:endParaRPr lang="zh-CN" altLang="en-US" dirty="0">
              <a:solidFill>
                <a:srgbClr val="63855E"/>
              </a:solidFill>
              <a:latin typeface="Arial" panose="020B0604020202020204" pitchFamily="34" charset="0"/>
              <a:ea typeface="华文仿宋" panose="02010600040101010101" pitchFamily="2" charset="-122"/>
              <a:cs typeface="Arial" panose="020B0604020202020204" pitchFamily="34" charset="0"/>
            </a:endParaRPr>
          </a:p>
        </p:txBody>
      </p:sp>
      <p:sp>
        <p:nvSpPr>
          <p:cNvPr id="8" name="矩形 7"/>
          <p:cNvSpPr/>
          <p:nvPr/>
        </p:nvSpPr>
        <p:spPr>
          <a:xfrm flipV="1">
            <a:off x="128" y="1"/>
            <a:ext cx="12191744" cy="95504"/>
          </a:xfrm>
          <a:prstGeom prst="rect">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9" name="矩形 8"/>
          <p:cNvSpPr/>
          <p:nvPr/>
        </p:nvSpPr>
        <p:spPr>
          <a:xfrm flipV="1">
            <a:off x="128" y="6768148"/>
            <a:ext cx="12191744" cy="95504"/>
          </a:xfrm>
          <a:prstGeom prst="rect">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71" name="Freeform 59"/>
          <p:cNvSpPr/>
          <p:nvPr/>
        </p:nvSpPr>
        <p:spPr bwMode="auto">
          <a:xfrm>
            <a:off x="3369376" y="2396845"/>
            <a:ext cx="509542" cy="439435"/>
          </a:xfrm>
          <a:custGeom>
            <a:avLst/>
            <a:gdLst>
              <a:gd name="T0" fmla="*/ 352 w 705"/>
              <a:gd name="T1" fmla="*/ 0 h 608"/>
              <a:gd name="T2" fmla="*/ 0 w 705"/>
              <a:gd name="T3" fmla="*/ 608 h 608"/>
              <a:gd name="T4" fmla="*/ 705 w 705"/>
              <a:gd name="T5" fmla="*/ 608 h 608"/>
              <a:gd name="T6" fmla="*/ 352 w 705"/>
              <a:gd name="T7" fmla="*/ 0 h 608"/>
            </a:gdLst>
            <a:ahLst/>
            <a:cxnLst>
              <a:cxn ang="0">
                <a:pos x="T0" y="T1"/>
              </a:cxn>
              <a:cxn ang="0">
                <a:pos x="T2" y="T3"/>
              </a:cxn>
              <a:cxn ang="0">
                <a:pos x="T4" y="T5"/>
              </a:cxn>
              <a:cxn ang="0">
                <a:pos x="T6" y="T7"/>
              </a:cxn>
            </a:cxnLst>
            <a:rect l="0" t="0" r="r" b="b"/>
            <a:pathLst>
              <a:path w="705" h="608">
                <a:moveTo>
                  <a:pt x="352" y="0"/>
                </a:moveTo>
                <a:lnTo>
                  <a:pt x="0" y="608"/>
                </a:lnTo>
                <a:lnTo>
                  <a:pt x="705" y="608"/>
                </a:lnTo>
                <a:lnTo>
                  <a:pt x="352" y="0"/>
                </a:lnTo>
                <a:close/>
              </a:path>
            </a:pathLst>
          </a:custGeom>
          <a:solidFill>
            <a:srgbClr val="63855E"/>
          </a:solidFill>
          <a:ln>
            <a:noFill/>
          </a:ln>
        </p:spPr>
        <p:txBody>
          <a:bodyPr vert="horz" wrap="square" lIns="91440" tIns="45720" rIns="91440" bIns="45720" numCol="1" anchor="t" anchorCtr="0" compatLnSpc="1"/>
          <a:lstStyle/>
          <a:p>
            <a:endParaRPr lang="en-US"/>
          </a:p>
        </p:txBody>
      </p:sp>
      <p:cxnSp>
        <p:nvCxnSpPr>
          <p:cNvPr id="72" name="Straight Connector 5"/>
          <p:cNvCxnSpPr/>
          <p:nvPr/>
        </p:nvCxnSpPr>
        <p:spPr>
          <a:xfrm flipH="1">
            <a:off x="2871397" y="3593003"/>
            <a:ext cx="60712" cy="105883"/>
          </a:xfrm>
          <a:prstGeom prst="line">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3" name="Straight Connector 6"/>
          <p:cNvCxnSpPr/>
          <p:nvPr/>
        </p:nvCxnSpPr>
        <p:spPr>
          <a:xfrm>
            <a:off x="3308664" y="2942163"/>
            <a:ext cx="630965" cy="0"/>
          </a:xfrm>
          <a:prstGeom prst="line">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4" name="Straight Connector 7"/>
          <p:cNvCxnSpPr>
            <a:endCxn id="116" idx="1"/>
          </p:cNvCxnSpPr>
          <p:nvPr/>
        </p:nvCxnSpPr>
        <p:spPr>
          <a:xfrm>
            <a:off x="3939629" y="2942163"/>
            <a:ext cx="60711" cy="105884"/>
          </a:xfrm>
          <a:prstGeom prst="line">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5" name="Straight Connector 8"/>
          <p:cNvCxnSpPr/>
          <p:nvPr/>
        </p:nvCxnSpPr>
        <p:spPr>
          <a:xfrm>
            <a:off x="2871397" y="3698886"/>
            <a:ext cx="1499238" cy="0"/>
          </a:xfrm>
          <a:prstGeom prst="line">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6" name="Straight Connector 9"/>
          <p:cNvCxnSpPr/>
          <p:nvPr/>
        </p:nvCxnSpPr>
        <p:spPr>
          <a:xfrm>
            <a:off x="4370635" y="3698886"/>
            <a:ext cx="60711" cy="105884"/>
          </a:xfrm>
          <a:prstGeom prst="line">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7" name="Straight Connector 10"/>
          <p:cNvCxnSpPr/>
          <p:nvPr/>
        </p:nvCxnSpPr>
        <p:spPr>
          <a:xfrm flipH="1">
            <a:off x="2433408" y="4349867"/>
            <a:ext cx="60712" cy="105883"/>
          </a:xfrm>
          <a:prstGeom prst="line">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8" name="Straight Connector 11"/>
          <p:cNvCxnSpPr/>
          <p:nvPr/>
        </p:nvCxnSpPr>
        <p:spPr>
          <a:xfrm>
            <a:off x="2433408" y="4455750"/>
            <a:ext cx="2382200" cy="0"/>
          </a:xfrm>
          <a:prstGeom prst="line">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9" name="Straight Connector 12"/>
          <p:cNvCxnSpPr>
            <a:endCxn id="112" idx="1"/>
          </p:cNvCxnSpPr>
          <p:nvPr/>
        </p:nvCxnSpPr>
        <p:spPr>
          <a:xfrm>
            <a:off x="4814886" y="4458330"/>
            <a:ext cx="62156" cy="108225"/>
          </a:xfrm>
          <a:prstGeom prst="line">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0" name="Straight Connector 13"/>
          <p:cNvCxnSpPr/>
          <p:nvPr/>
        </p:nvCxnSpPr>
        <p:spPr>
          <a:xfrm flipH="1">
            <a:off x="1996141" y="5111512"/>
            <a:ext cx="60712" cy="105883"/>
          </a:xfrm>
          <a:prstGeom prst="line">
            <a:avLst/>
          </a:prstGeom>
          <a:ln w="12700">
            <a:solidFill>
              <a:schemeClr val="tx2">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1" name="Straight Connector 14"/>
          <p:cNvCxnSpPr/>
          <p:nvPr/>
        </p:nvCxnSpPr>
        <p:spPr>
          <a:xfrm>
            <a:off x="1996141" y="5217395"/>
            <a:ext cx="3251929" cy="0"/>
          </a:xfrm>
          <a:prstGeom prst="line">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2" name="Straight Connector 15"/>
          <p:cNvCxnSpPr/>
          <p:nvPr/>
        </p:nvCxnSpPr>
        <p:spPr>
          <a:xfrm>
            <a:off x="5248070" y="5216225"/>
            <a:ext cx="62156" cy="108225"/>
          </a:xfrm>
          <a:prstGeom prst="line">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3" name="Straight Connector 16"/>
          <p:cNvCxnSpPr/>
          <p:nvPr/>
        </p:nvCxnSpPr>
        <p:spPr>
          <a:xfrm flipH="1">
            <a:off x="3308664" y="2835195"/>
            <a:ext cx="60712" cy="105883"/>
          </a:xfrm>
          <a:prstGeom prst="line">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84" name="Group 17"/>
          <p:cNvGrpSpPr/>
          <p:nvPr/>
        </p:nvGrpSpPr>
        <p:grpSpPr>
          <a:xfrm>
            <a:off x="2932109" y="3048047"/>
            <a:ext cx="1384075" cy="547125"/>
            <a:chOff x="2655369" y="2620016"/>
            <a:chExt cx="1384075" cy="547125"/>
          </a:xfrm>
          <a:solidFill>
            <a:srgbClr val="63855E"/>
          </a:solidFill>
        </p:grpSpPr>
        <p:sp>
          <p:nvSpPr>
            <p:cNvPr id="116" name="Freeform 60"/>
            <p:cNvSpPr/>
            <p:nvPr/>
          </p:nvSpPr>
          <p:spPr bwMode="auto">
            <a:xfrm>
              <a:off x="2655369" y="2620016"/>
              <a:ext cx="1384075" cy="547125"/>
            </a:xfrm>
            <a:custGeom>
              <a:avLst/>
              <a:gdLst>
                <a:gd name="T0" fmla="*/ 1915 w 1915"/>
                <a:gd name="T1" fmla="*/ 757 h 757"/>
                <a:gd name="T2" fmla="*/ 1478 w 1915"/>
                <a:gd name="T3" fmla="*/ 0 h 757"/>
                <a:gd name="T4" fmla="*/ 437 w 1915"/>
                <a:gd name="T5" fmla="*/ 0 h 757"/>
                <a:gd name="T6" fmla="*/ 0 w 1915"/>
                <a:gd name="T7" fmla="*/ 757 h 757"/>
                <a:gd name="T8" fmla="*/ 1915 w 1915"/>
                <a:gd name="T9" fmla="*/ 757 h 757"/>
              </a:gdLst>
              <a:ahLst/>
              <a:cxnLst>
                <a:cxn ang="0">
                  <a:pos x="T0" y="T1"/>
                </a:cxn>
                <a:cxn ang="0">
                  <a:pos x="T2" y="T3"/>
                </a:cxn>
                <a:cxn ang="0">
                  <a:pos x="T4" y="T5"/>
                </a:cxn>
                <a:cxn ang="0">
                  <a:pos x="T6" y="T7"/>
                </a:cxn>
                <a:cxn ang="0">
                  <a:pos x="T8" y="T9"/>
                </a:cxn>
              </a:cxnLst>
              <a:rect l="0" t="0" r="r" b="b"/>
              <a:pathLst>
                <a:path w="1915" h="757">
                  <a:moveTo>
                    <a:pt x="1915" y="757"/>
                  </a:moveTo>
                  <a:lnTo>
                    <a:pt x="1478" y="0"/>
                  </a:lnTo>
                  <a:lnTo>
                    <a:pt x="437" y="0"/>
                  </a:lnTo>
                  <a:lnTo>
                    <a:pt x="0" y="757"/>
                  </a:lnTo>
                  <a:lnTo>
                    <a:pt x="1915" y="757"/>
                  </a:lnTo>
                  <a:close/>
                </a:path>
              </a:pathLst>
            </a:custGeom>
            <a:grpFill/>
            <a:ln>
              <a:noFill/>
            </a:ln>
          </p:spPr>
          <p:txBody>
            <a:bodyPr vert="horz" wrap="square" lIns="91440" tIns="45720" rIns="91440" bIns="45720" numCol="1" anchor="t" anchorCtr="0" compatLnSpc="1"/>
            <a:lstStyle/>
            <a:p>
              <a:endParaRPr lang="en-US"/>
            </a:p>
          </p:txBody>
        </p:sp>
        <p:sp>
          <p:nvSpPr>
            <p:cNvPr id="117" name="TextBox 19"/>
            <p:cNvSpPr txBox="1"/>
            <p:nvPr/>
          </p:nvSpPr>
          <p:spPr>
            <a:xfrm>
              <a:off x="3017211" y="2730820"/>
              <a:ext cx="750526" cy="338554"/>
            </a:xfrm>
            <a:prstGeom prst="rect">
              <a:avLst/>
            </a:prstGeom>
            <a:grpFill/>
          </p:spPr>
          <p:txBody>
            <a:bodyPr wrap="none" rtlCol="0">
              <a:spAutoFit/>
            </a:bodyPr>
            <a:lstStyle/>
            <a:p>
              <a:pPr algn="ctr"/>
              <a:r>
                <a:rPr lang="en-US" sz="1600" b="1" smtClean="0">
                  <a:solidFill>
                    <a:schemeClr val="bg1"/>
                  </a:solidFill>
                  <a:latin typeface="+mj-lt"/>
                  <a:cs typeface="Lato Regular"/>
                </a:rPr>
                <a:t>Step 1</a:t>
              </a:r>
              <a:endParaRPr lang="id-ID" sz="1600" b="1" dirty="0">
                <a:solidFill>
                  <a:schemeClr val="bg1"/>
                </a:solidFill>
                <a:latin typeface="+mj-lt"/>
                <a:cs typeface="Lato Regular"/>
              </a:endParaRPr>
            </a:p>
          </p:txBody>
        </p:sp>
      </p:grpSp>
      <p:grpSp>
        <p:nvGrpSpPr>
          <p:cNvPr id="85" name="Group 20"/>
          <p:cNvGrpSpPr/>
          <p:nvPr/>
        </p:nvGrpSpPr>
        <p:grpSpPr>
          <a:xfrm>
            <a:off x="2494120" y="3806939"/>
            <a:ext cx="2260054" cy="545680"/>
            <a:chOff x="2217380" y="3378908"/>
            <a:chExt cx="2260054" cy="545680"/>
          </a:xfrm>
          <a:solidFill>
            <a:srgbClr val="63855E"/>
          </a:solidFill>
        </p:grpSpPr>
        <p:sp>
          <p:nvSpPr>
            <p:cNvPr id="114" name="Freeform 57"/>
            <p:cNvSpPr/>
            <p:nvPr/>
          </p:nvSpPr>
          <p:spPr bwMode="auto">
            <a:xfrm>
              <a:off x="2217380" y="3378908"/>
              <a:ext cx="2260054" cy="545680"/>
            </a:xfrm>
            <a:custGeom>
              <a:avLst/>
              <a:gdLst>
                <a:gd name="T0" fmla="*/ 3127 w 3127"/>
                <a:gd name="T1" fmla="*/ 755 h 755"/>
                <a:gd name="T2" fmla="*/ 2689 w 3127"/>
                <a:gd name="T3" fmla="*/ 0 h 755"/>
                <a:gd name="T4" fmla="*/ 438 w 3127"/>
                <a:gd name="T5" fmla="*/ 0 h 755"/>
                <a:gd name="T6" fmla="*/ 0 w 3127"/>
                <a:gd name="T7" fmla="*/ 755 h 755"/>
                <a:gd name="T8" fmla="*/ 3127 w 3127"/>
                <a:gd name="T9" fmla="*/ 755 h 755"/>
              </a:gdLst>
              <a:ahLst/>
              <a:cxnLst>
                <a:cxn ang="0">
                  <a:pos x="T0" y="T1"/>
                </a:cxn>
                <a:cxn ang="0">
                  <a:pos x="T2" y="T3"/>
                </a:cxn>
                <a:cxn ang="0">
                  <a:pos x="T4" y="T5"/>
                </a:cxn>
                <a:cxn ang="0">
                  <a:pos x="T6" y="T7"/>
                </a:cxn>
                <a:cxn ang="0">
                  <a:pos x="T8" y="T9"/>
                </a:cxn>
              </a:cxnLst>
              <a:rect l="0" t="0" r="r" b="b"/>
              <a:pathLst>
                <a:path w="3127" h="755">
                  <a:moveTo>
                    <a:pt x="3127" y="755"/>
                  </a:moveTo>
                  <a:lnTo>
                    <a:pt x="2689" y="0"/>
                  </a:lnTo>
                  <a:lnTo>
                    <a:pt x="438" y="0"/>
                  </a:lnTo>
                  <a:lnTo>
                    <a:pt x="0" y="755"/>
                  </a:lnTo>
                  <a:lnTo>
                    <a:pt x="3127" y="755"/>
                  </a:lnTo>
                  <a:close/>
                </a:path>
              </a:pathLst>
            </a:custGeom>
            <a:grpFill/>
            <a:ln>
              <a:noFill/>
            </a:ln>
          </p:spPr>
          <p:txBody>
            <a:bodyPr vert="horz" wrap="square" lIns="91440" tIns="45720" rIns="91440" bIns="45720" numCol="1" anchor="t" anchorCtr="0" compatLnSpc="1"/>
            <a:lstStyle/>
            <a:p>
              <a:endParaRPr lang="en-US"/>
            </a:p>
          </p:txBody>
        </p:sp>
        <p:sp>
          <p:nvSpPr>
            <p:cNvPr id="115" name="TextBox 22"/>
            <p:cNvSpPr txBox="1"/>
            <p:nvPr/>
          </p:nvSpPr>
          <p:spPr>
            <a:xfrm>
              <a:off x="3017213" y="3474075"/>
              <a:ext cx="750526" cy="338554"/>
            </a:xfrm>
            <a:prstGeom prst="rect">
              <a:avLst/>
            </a:prstGeom>
            <a:grpFill/>
          </p:spPr>
          <p:txBody>
            <a:bodyPr wrap="none" rtlCol="0">
              <a:spAutoFit/>
            </a:bodyPr>
            <a:lstStyle/>
            <a:p>
              <a:pPr algn="ctr"/>
              <a:r>
                <a:rPr lang="en-US" sz="1600" b="1" smtClean="0">
                  <a:solidFill>
                    <a:schemeClr val="bg1"/>
                  </a:solidFill>
                  <a:latin typeface="+mj-lt"/>
                  <a:cs typeface="Lato Regular"/>
                </a:rPr>
                <a:t>Step 2</a:t>
              </a:r>
              <a:endParaRPr lang="id-ID" sz="1600" b="1" dirty="0">
                <a:solidFill>
                  <a:schemeClr val="bg1"/>
                </a:solidFill>
                <a:latin typeface="+mj-lt"/>
                <a:cs typeface="Lato Regular"/>
              </a:endParaRPr>
            </a:p>
          </p:txBody>
        </p:sp>
      </p:grpSp>
      <p:grpSp>
        <p:nvGrpSpPr>
          <p:cNvPr id="86" name="Group 23"/>
          <p:cNvGrpSpPr/>
          <p:nvPr/>
        </p:nvGrpSpPr>
        <p:grpSpPr>
          <a:xfrm>
            <a:off x="2056853" y="4566555"/>
            <a:ext cx="3134587" cy="544957"/>
            <a:chOff x="1780113" y="4138524"/>
            <a:chExt cx="3134587" cy="544957"/>
          </a:xfrm>
          <a:solidFill>
            <a:srgbClr val="63855E"/>
          </a:solidFill>
        </p:grpSpPr>
        <p:sp>
          <p:nvSpPr>
            <p:cNvPr id="112" name="Freeform 56"/>
            <p:cNvSpPr/>
            <p:nvPr/>
          </p:nvSpPr>
          <p:spPr bwMode="auto">
            <a:xfrm>
              <a:off x="1780113" y="4138524"/>
              <a:ext cx="3134587" cy="544957"/>
            </a:xfrm>
            <a:custGeom>
              <a:avLst/>
              <a:gdLst>
                <a:gd name="T0" fmla="*/ 4337 w 4337"/>
                <a:gd name="T1" fmla="*/ 754 h 754"/>
                <a:gd name="T2" fmla="*/ 3902 w 4337"/>
                <a:gd name="T3" fmla="*/ 0 h 754"/>
                <a:gd name="T4" fmla="*/ 435 w 4337"/>
                <a:gd name="T5" fmla="*/ 0 h 754"/>
                <a:gd name="T6" fmla="*/ 0 w 4337"/>
                <a:gd name="T7" fmla="*/ 754 h 754"/>
                <a:gd name="T8" fmla="*/ 4337 w 4337"/>
                <a:gd name="T9" fmla="*/ 754 h 754"/>
              </a:gdLst>
              <a:ahLst/>
              <a:cxnLst>
                <a:cxn ang="0">
                  <a:pos x="T0" y="T1"/>
                </a:cxn>
                <a:cxn ang="0">
                  <a:pos x="T2" y="T3"/>
                </a:cxn>
                <a:cxn ang="0">
                  <a:pos x="T4" y="T5"/>
                </a:cxn>
                <a:cxn ang="0">
                  <a:pos x="T6" y="T7"/>
                </a:cxn>
                <a:cxn ang="0">
                  <a:pos x="T8" y="T9"/>
                </a:cxn>
              </a:cxnLst>
              <a:rect l="0" t="0" r="r" b="b"/>
              <a:pathLst>
                <a:path w="4337" h="754">
                  <a:moveTo>
                    <a:pt x="4337" y="754"/>
                  </a:moveTo>
                  <a:lnTo>
                    <a:pt x="3902" y="0"/>
                  </a:lnTo>
                  <a:lnTo>
                    <a:pt x="435" y="0"/>
                  </a:lnTo>
                  <a:lnTo>
                    <a:pt x="0" y="754"/>
                  </a:lnTo>
                  <a:lnTo>
                    <a:pt x="4337" y="754"/>
                  </a:lnTo>
                  <a:close/>
                </a:path>
              </a:pathLst>
            </a:custGeom>
            <a:grpFill/>
            <a:ln>
              <a:noFill/>
            </a:ln>
          </p:spPr>
          <p:txBody>
            <a:bodyPr vert="horz" wrap="square" lIns="91440" tIns="45720" rIns="91440" bIns="45720" numCol="1" anchor="t" anchorCtr="0" compatLnSpc="1"/>
            <a:lstStyle/>
            <a:p>
              <a:endParaRPr lang="en-US"/>
            </a:p>
          </p:txBody>
        </p:sp>
        <p:sp>
          <p:nvSpPr>
            <p:cNvPr id="113" name="TextBox 25"/>
            <p:cNvSpPr txBox="1"/>
            <p:nvPr/>
          </p:nvSpPr>
          <p:spPr>
            <a:xfrm>
              <a:off x="3017213" y="4241725"/>
              <a:ext cx="750526" cy="338554"/>
            </a:xfrm>
            <a:prstGeom prst="rect">
              <a:avLst/>
            </a:prstGeom>
            <a:grpFill/>
          </p:spPr>
          <p:txBody>
            <a:bodyPr wrap="none" rtlCol="0">
              <a:spAutoFit/>
            </a:bodyPr>
            <a:lstStyle/>
            <a:p>
              <a:pPr algn="ctr"/>
              <a:r>
                <a:rPr lang="en-US" sz="1600" b="1" smtClean="0">
                  <a:solidFill>
                    <a:schemeClr val="bg1"/>
                  </a:solidFill>
                  <a:latin typeface="+mj-lt"/>
                  <a:cs typeface="Lato Regular"/>
                </a:rPr>
                <a:t>Step 3</a:t>
              </a:r>
              <a:endParaRPr lang="id-ID" sz="1600" b="1" dirty="0">
                <a:solidFill>
                  <a:schemeClr val="bg1"/>
                </a:solidFill>
                <a:latin typeface="+mj-lt"/>
                <a:cs typeface="Lato Regular"/>
              </a:endParaRPr>
            </a:p>
          </p:txBody>
        </p:sp>
      </p:grpSp>
      <p:grpSp>
        <p:nvGrpSpPr>
          <p:cNvPr id="87" name="Group 26"/>
          <p:cNvGrpSpPr/>
          <p:nvPr/>
        </p:nvGrpSpPr>
        <p:grpSpPr>
          <a:xfrm>
            <a:off x="1618864" y="5323279"/>
            <a:ext cx="4009843" cy="547125"/>
            <a:chOff x="1342124" y="4895248"/>
            <a:chExt cx="4009843" cy="547125"/>
          </a:xfrm>
          <a:solidFill>
            <a:srgbClr val="63855E"/>
          </a:solidFill>
        </p:grpSpPr>
        <p:sp>
          <p:nvSpPr>
            <p:cNvPr id="110" name="Freeform 58"/>
            <p:cNvSpPr/>
            <p:nvPr/>
          </p:nvSpPr>
          <p:spPr bwMode="auto">
            <a:xfrm>
              <a:off x="1342124" y="4895248"/>
              <a:ext cx="4009843" cy="547125"/>
            </a:xfrm>
            <a:custGeom>
              <a:avLst/>
              <a:gdLst>
                <a:gd name="T0" fmla="*/ 5548 w 5548"/>
                <a:gd name="T1" fmla="*/ 757 h 757"/>
                <a:gd name="T2" fmla="*/ 5113 w 5548"/>
                <a:gd name="T3" fmla="*/ 0 h 757"/>
                <a:gd name="T4" fmla="*/ 435 w 5548"/>
                <a:gd name="T5" fmla="*/ 0 h 757"/>
                <a:gd name="T6" fmla="*/ 0 w 5548"/>
                <a:gd name="T7" fmla="*/ 757 h 757"/>
                <a:gd name="T8" fmla="*/ 5548 w 5548"/>
                <a:gd name="T9" fmla="*/ 757 h 757"/>
              </a:gdLst>
              <a:ahLst/>
              <a:cxnLst>
                <a:cxn ang="0">
                  <a:pos x="T0" y="T1"/>
                </a:cxn>
                <a:cxn ang="0">
                  <a:pos x="T2" y="T3"/>
                </a:cxn>
                <a:cxn ang="0">
                  <a:pos x="T4" y="T5"/>
                </a:cxn>
                <a:cxn ang="0">
                  <a:pos x="T6" y="T7"/>
                </a:cxn>
                <a:cxn ang="0">
                  <a:pos x="T8" y="T9"/>
                </a:cxn>
              </a:cxnLst>
              <a:rect l="0" t="0" r="r" b="b"/>
              <a:pathLst>
                <a:path w="5548" h="757">
                  <a:moveTo>
                    <a:pt x="5548" y="757"/>
                  </a:moveTo>
                  <a:lnTo>
                    <a:pt x="5113" y="0"/>
                  </a:lnTo>
                  <a:lnTo>
                    <a:pt x="435" y="0"/>
                  </a:lnTo>
                  <a:lnTo>
                    <a:pt x="0" y="757"/>
                  </a:lnTo>
                  <a:lnTo>
                    <a:pt x="5548" y="757"/>
                  </a:lnTo>
                  <a:close/>
                </a:path>
              </a:pathLst>
            </a:custGeom>
            <a:grpFill/>
            <a:ln>
              <a:noFill/>
            </a:ln>
          </p:spPr>
          <p:txBody>
            <a:bodyPr vert="horz" wrap="square" lIns="91440" tIns="45720" rIns="91440" bIns="45720" numCol="1" anchor="t" anchorCtr="0" compatLnSpc="1"/>
            <a:lstStyle/>
            <a:p>
              <a:endParaRPr lang="en-US"/>
            </a:p>
          </p:txBody>
        </p:sp>
        <p:sp>
          <p:nvSpPr>
            <p:cNvPr id="111" name="TextBox 28"/>
            <p:cNvSpPr txBox="1"/>
            <p:nvPr/>
          </p:nvSpPr>
          <p:spPr>
            <a:xfrm>
              <a:off x="3017213" y="4999533"/>
              <a:ext cx="750526" cy="338554"/>
            </a:xfrm>
            <a:prstGeom prst="rect">
              <a:avLst/>
            </a:prstGeom>
            <a:grpFill/>
          </p:spPr>
          <p:txBody>
            <a:bodyPr wrap="none" rtlCol="0">
              <a:spAutoFit/>
            </a:bodyPr>
            <a:lstStyle/>
            <a:p>
              <a:pPr algn="ctr"/>
              <a:r>
                <a:rPr lang="en-US" sz="1600" b="1" smtClean="0">
                  <a:solidFill>
                    <a:schemeClr val="bg1"/>
                  </a:solidFill>
                  <a:latin typeface="+mj-lt"/>
                  <a:cs typeface="Lato Regular"/>
                </a:rPr>
                <a:t>Step 4</a:t>
              </a:r>
              <a:endParaRPr lang="id-ID" sz="1600" b="1" dirty="0">
                <a:solidFill>
                  <a:schemeClr val="bg1"/>
                </a:solidFill>
                <a:latin typeface="+mj-lt"/>
                <a:cs typeface="Lato Regular"/>
              </a:endParaRPr>
            </a:p>
          </p:txBody>
        </p:sp>
      </p:grpSp>
      <p:sp>
        <p:nvSpPr>
          <p:cNvPr id="88" name="TextBox 29"/>
          <p:cNvSpPr txBox="1"/>
          <p:nvPr/>
        </p:nvSpPr>
        <p:spPr>
          <a:xfrm>
            <a:off x="6839728" y="2343266"/>
            <a:ext cx="740524" cy="338554"/>
          </a:xfrm>
          <a:prstGeom prst="rect">
            <a:avLst/>
          </a:prstGeom>
          <a:noFill/>
        </p:spPr>
        <p:txBody>
          <a:bodyPr wrap="none" rtlCol="0">
            <a:spAutoFit/>
          </a:bodyPr>
          <a:lstStyle/>
          <a:p>
            <a:r>
              <a:rPr lang="en-US" sz="1600" b="1" dirty="0" smtClean="0">
                <a:solidFill>
                  <a:schemeClr val="tx1">
                    <a:lumMod val="50000"/>
                    <a:lumOff val="50000"/>
                  </a:schemeClr>
                </a:solidFill>
                <a:cs typeface="Lato Regular"/>
              </a:rPr>
              <a:t>STEP 1</a:t>
            </a:r>
            <a:endParaRPr lang="id-ID" sz="1600" b="1" dirty="0">
              <a:solidFill>
                <a:schemeClr val="tx1">
                  <a:lumMod val="50000"/>
                  <a:lumOff val="50000"/>
                </a:schemeClr>
              </a:solidFill>
              <a:cs typeface="Lato Regular"/>
            </a:endParaRPr>
          </a:p>
        </p:txBody>
      </p:sp>
      <p:sp>
        <p:nvSpPr>
          <p:cNvPr id="89" name="Freeform 16"/>
          <p:cNvSpPr>
            <a:spLocks noChangeAspect="1" noChangeArrowheads="1"/>
          </p:cNvSpPr>
          <p:nvPr/>
        </p:nvSpPr>
        <p:spPr bwMode="auto">
          <a:xfrm>
            <a:off x="6995229" y="3614737"/>
            <a:ext cx="267946" cy="420912"/>
          </a:xfrm>
          <a:custGeom>
            <a:avLst/>
            <a:gdLst>
              <a:gd name="T0" fmla="*/ 406 w 657"/>
              <a:gd name="T1" fmla="*/ 947 h 1032"/>
              <a:gd name="T2" fmla="*/ 333 w 657"/>
              <a:gd name="T3" fmla="*/ 1031 h 1032"/>
              <a:gd name="T4" fmla="*/ 250 w 657"/>
              <a:gd name="T5" fmla="*/ 947 h 1032"/>
              <a:gd name="T6" fmla="*/ 448 w 657"/>
              <a:gd name="T7" fmla="*/ 916 h 1032"/>
              <a:gd name="T8" fmla="*/ 198 w 657"/>
              <a:gd name="T9" fmla="*/ 833 h 1032"/>
              <a:gd name="T10" fmla="*/ 656 w 657"/>
              <a:gd name="T11" fmla="*/ 333 h 1032"/>
              <a:gd name="T12" fmla="*/ 562 w 657"/>
              <a:gd name="T13" fmla="*/ 562 h 1032"/>
              <a:gd name="T14" fmla="*/ 531 w 657"/>
              <a:gd name="T15" fmla="*/ 635 h 1032"/>
              <a:gd name="T16" fmla="*/ 500 w 657"/>
              <a:gd name="T17" fmla="*/ 708 h 1032"/>
              <a:gd name="T18" fmla="*/ 500 w 657"/>
              <a:gd name="T19" fmla="*/ 729 h 1032"/>
              <a:gd name="T20" fmla="*/ 166 w 657"/>
              <a:gd name="T21" fmla="*/ 791 h 1032"/>
              <a:gd name="T22" fmla="*/ 156 w 657"/>
              <a:gd name="T23" fmla="*/ 708 h 1032"/>
              <a:gd name="T24" fmla="*/ 135 w 657"/>
              <a:gd name="T25" fmla="*/ 635 h 1032"/>
              <a:gd name="T26" fmla="*/ 93 w 657"/>
              <a:gd name="T27" fmla="*/ 552 h 1032"/>
              <a:gd name="T28" fmla="*/ 0 w 657"/>
              <a:gd name="T29" fmla="*/ 333 h 1032"/>
              <a:gd name="T30" fmla="*/ 333 w 657"/>
              <a:gd name="T31" fmla="*/ 0 h 1032"/>
              <a:gd name="T32" fmla="*/ 656 w 657"/>
              <a:gd name="T33" fmla="*/ 333 h 1032"/>
              <a:gd name="T34" fmla="*/ 510 w 657"/>
              <a:gd name="T35" fmla="*/ 156 h 1032"/>
              <a:gd name="T36" fmla="*/ 156 w 657"/>
              <a:gd name="T37" fmla="*/ 156 h 1032"/>
              <a:gd name="T38" fmla="*/ 146 w 657"/>
              <a:gd name="T39" fmla="*/ 499 h 1032"/>
              <a:gd name="T40" fmla="*/ 166 w 657"/>
              <a:gd name="T41" fmla="*/ 541 h 1032"/>
              <a:gd name="T42" fmla="*/ 229 w 657"/>
              <a:gd name="T43" fmla="*/ 666 h 1032"/>
              <a:gd name="T44" fmla="*/ 427 w 657"/>
              <a:gd name="T45" fmla="*/ 718 h 1032"/>
              <a:gd name="T46" fmla="*/ 458 w 657"/>
              <a:gd name="T47" fmla="*/ 604 h 1032"/>
              <a:gd name="T48" fmla="*/ 510 w 657"/>
              <a:gd name="T49" fmla="*/ 520 h 1032"/>
              <a:gd name="T50" fmla="*/ 583 w 657"/>
              <a:gd name="T51" fmla="*/ 333 h 1032"/>
              <a:gd name="T52" fmla="*/ 354 w 657"/>
              <a:gd name="T53" fmla="*/ 354 h 1032"/>
              <a:gd name="T54" fmla="*/ 302 w 657"/>
              <a:gd name="T55" fmla="*/ 354 h 1032"/>
              <a:gd name="T56" fmla="*/ 239 w 657"/>
              <a:gd name="T57" fmla="*/ 354 h 1032"/>
              <a:gd name="T58" fmla="*/ 250 w 657"/>
              <a:gd name="T59" fmla="*/ 499 h 1032"/>
              <a:gd name="T60" fmla="*/ 302 w 657"/>
              <a:gd name="T61" fmla="*/ 499 h 1032"/>
              <a:gd name="T62" fmla="*/ 364 w 657"/>
              <a:gd name="T63" fmla="*/ 499 h 1032"/>
              <a:gd name="T64" fmla="*/ 416 w 657"/>
              <a:gd name="T65" fmla="*/ 499 h 1032"/>
              <a:gd name="T66" fmla="*/ 427 w 657"/>
              <a:gd name="T67" fmla="*/ 354 h 1032"/>
              <a:gd name="T68" fmla="*/ 385 w 657"/>
              <a:gd name="T69" fmla="*/ 416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7" h="1032">
                <a:moveTo>
                  <a:pt x="250" y="947"/>
                </a:moveTo>
                <a:cubicBezTo>
                  <a:pt x="406" y="947"/>
                  <a:pt x="406" y="947"/>
                  <a:pt x="406" y="947"/>
                </a:cubicBezTo>
                <a:cubicBezTo>
                  <a:pt x="406" y="968"/>
                  <a:pt x="396" y="989"/>
                  <a:pt x="385" y="1010"/>
                </a:cubicBezTo>
                <a:cubicBezTo>
                  <a:pt x="364" y="1020"/>
                  <a:pt x="354" y="1031"/>
                  <a:pt x="333" y="1031"/>
                </a:cubicBezTo>
                <a:cubicBezTo>
                  <a:pt x="312" y="1031"/>
                  <a:pt x="291" y="1020"/>
                  <a:pt x="281" y="1010"/>
                </a:cubicBezTo>
                <a:cubicBezTo>
                  <a:pt x="260" y="989"/>
                  <a:pt x="250" y="968"/>
                  <a:pt x="250" y="947"/>
                </a:cubicBezTo>
                <a:close/>
                <a:moveTo>
                  <a:pt x="208" y="916"/>
                </a:moveTo>
                <a:cubicBezTo>
                  <a:pt x="448" y="916"/>
                  <a:pt x="448" y="916"/>
                  <a:pt x="448" y="916"/>
                </a:cubicBezTo>
                <a:cubicBezTo>
                  <a:pt x="458" y="833"/>
                  <a:pt x="458" y="833"/>
                  <a:pt x="458" y="833"/>
                </a:cubicBezTo>
                <a:cubicBezTo>
                  <a:pt x="198" y="833"/>
                  <a:pt x="198" y="833"/>
                  <a:pt x="198" y="833"/>
                </a:cubicBezTo>
                <a:lnTo>
                  <a:pt x="208" y="916"/>
                </a:lnTo>
                <a:close/>
                <a:moveTo>
                  <a:pt x="656" y="333"/>
                </a:moveTo>
                <a:cubicBezTo>
                  <a:pt x="656" y="416"/>
                  <a:pt x="625" y="489"/>
                  <a:pt x="573" y="552"/>
                </a:cubicBezTo>
                <a:lnTo>
                  <a:pt x="562" y="562"/>
                </a:lnTo>
                <a:cubicBezTo>
                  <a:pt x="562" y="562"/>
                  <a:pt x="562" y="572"/>
                  <a:pt x="552" y="572"/>
                </a:cubicBezTo>
                <a:cubicBezTo>
                  <a:pt x="541" y="593"/>
                  <a:pt x="541" y="614"/>
                  <a:pt x="531" y="635"/>
                </a:cubicBezTo>
                <a:cubicBezTo>
                  <a:pt x="521" y="656"/>
                  <a:pt x="510" y="677"/>
                  <a:pt x="510" y="697"/>
                </a:cubicBezTo>
                <a:cubicBezTo>
                  <a:pt x="500" y="697"/>
                  <a:pt x="500" y="697"/>
                  <a:pt x="500" y="708"/>
                </a:cubicBezTo>
                <a:lnTo>
                  <a:pt x="500" y="718"/>
                </a:lnTo>
                <a:cubicBezTo>
                  <a:pt x="500" y="729"/>
                  <a:pt x="500" y="729"/>
                  <a:pt x="500" y="729"/>
                </a:cubicBezTo>
                <a:cubicBezTo>
                  <a:pt x="500" y="791"/>
                  <a:pt x="500" y="791"/>
                  <a:pt x="500" y="791"/>
                </a:cubicBezTo>
                <a:cubicBezTo>
                  <a:pt x="166" y="791"/>
                  <a:pt x="166" y="791"/>
                  <a:pt x="166" y="791"/>
                </a:cubicBezTo>
                <a:cubicBezTo>
                  <a:pt x="166" y="729"/>
                  <a:pt x="166" y="729"/>
                  <a:pt x="166" y="729"/>
                </a:cubicBezTo>
                <a:cubicBezTo>
                  <a:pt x="166" y="718"/>
                  <a:pt x="156" y="718"/>
                  <a:pt x="156" y="708"/>
                </a:cubicBezTo>
                <a:lnTo>
                  <a:pt x="156" y="697"/>
                </a:lnTo>
                <a:cubicBezTo>
                  <a:pt x="146" y="677"/>
                  <a:pt x="146" y="656"/>
                  <a:pt x="135" y="635"/>
                </a:cubicBezTo>
                <a:cubicBezTo>
                  <a:pt x="125" y="614"/>
                  <a:pt x="114" y="593"/>
                  <a:pt x="104" y="572"/>
                </a:cubicBezTo>
                <a:cubicBezTo>
                  <a:pt x="93" y="562"/>
                  <a:pt x="93" y="562"/>
                  <a:pt x="93" y="552"/>
                </a:cubicBezTo>
                <a:lnTo>
                  <a:pt x="83" y="552"/>
                </a:lnTo>
                <a:cubicBezTo>
                  <a:pt x="31" y="489"/>
                  <a:pt x="0" y="416"/>
                  <a:pt x="0" y="333"/>
                </a:cubicBezTo>
                <a:cubicBezTo>
                  <a:pt x="0" y="239"/>
                  <a:pt x="31" y="166"/>
                  <a:pt x="104" y="104"/>
                </a:cubicBezTo>
                <a:cubicBezTo>
                  <a:pt x="166" y="31"/>
                  <a:pt x="239" y="0"/>
                  <a:pt x="333" y="0"/>
                </a:cubicBezTo>
                <a:cubicBezTo>
                  <a:pt x="416" y="0"/>
                  <a:pt x="500" y="31"/>
                  <a:pt x="562" y="104"/>
                </a:cubicBezTo>
                <a:cubicBezTo>
                  <a:pt x="625" y="166"/>
                  <a:pt x="656" y="239"/>
                  <a:pt x="656" y="333"/>
                </a:cubicBezTo>
                <a:close/>
                <a:moveTo>
                  <a:pt x="583" y="333"/>
                </a:moveTo>
                <a:cubicBezTo>
                  <a:pt x="583" y="260"/>
                  <a:pt x="562" y="198"/>
                  <a:pt x="510" y="156"/>
                </a:cubicBezTo>
                <a:cubicBezTo>
                  <a:pt x="458" y="104"/>
                  <a:pt x="396" y="83"/>
                  <a:pt x="333" y="83"/>
                </a:cubicBezTo>
                <a:cubicBezTo>
                  <a:pt x="260" y="83"/>
                  <a:pt x="198" y="104"/>
                  <a:pt x="156" y="156"/>
                </a:cubicBezTo>
                <a:cubicBezTo>
                  <a:pt x="104" y="198"/>
                  <a:pt x="73" y="260"/>
                  <a:pt x="73" y="333"/>
                </a:cubicBezTo>
                <a:cubicBezTo>
                  <a:pt x="73" y="396"/>
                  <a:pt x="93" y="448"/>
                  <a:pt x="146" y="499"/>
                </a:cubicBezTo>
                <a:cubicBezTo>
                  <a:pt x="146" y="499"/>
                  <a:pt x="146" y="510"/>
                  <a:pt x="156" y="510"/>
                </a:cubicBezTo>
                <a:cubicBezTo>
                  <a:pt x="156" y="520"/>
                  <a:pt x="166" y="531"/>
                  <a:pt x="166" y="541"/>
                </a:cubicBezTo>
                <a:cubicBezTo>
                  <a:pt x="177" y="562"/>
                  <a:pt x="187" y="583"/>
                  <a:pt x="198" y="604"/>
                </a:cubicBezTo>
                <a:cubicBezTo>
                  <a:pt x="208" y="624"/>
                  <a:pt x="218" y="645"/>
                  <a:pt x="229" y="666"/>
                </a:cubicBezTo>
                <a:cubicBezTo>
                  <a:pt x="229" y="697"/>
                  <a:pt x="239" y="708"/>
                  <a:pt x="239" y="718"/>
                </a:cubicBezTo>
                <a:cubicBezTo>
                  <a:pt x="427" y="718"/>
                  <a:pt x="427" y="718"/>
                  <a:pt x="427" y="718"/>
                </a:cubicBezTo>
                <a:cubicBezTo>
                  <a:pt x="427" y="708"/>
                  <a:pt x="427" y="697"/>
                  <a:pt x="437" y="666"/>
                </a:cubicBezTo>
                <a:cubicBezTo>
                  <a:pt x="437" y="645"/>
                  <a:pt x="448" y="624"/>
                  <a:pt x="458" y="604"/>
                </a:cubicBezTo>
                <a:cubicBezTo>
                  <a:pt x="468" y="583"/>
                  <a:pt x="479" y="562"/>
                  <a:pt x="489" y="541"/>
                </a:cubicBezTo>
                <a:cubicBezTo>
                  <a:pt x="489" y="531"/>
                  <a:pt x="500" y="520"/>
                  <a:pt x="510" y="520"/>
                </a:cubicBezTo>
                <a:cubicBezTo>
                  <a:pt x="510" y="510"/>
                  <a:pt x="510" y="499"/>
                  <a:pt x="521" y="499"/>
                </a:cubicBezTo>
                <a:cubicBezTo>
                  <a:pt x="562" y="448"/>
                  <a:pt x="583" y="396"/>
                  <a:pt x="583" y="333"/>
                </a:cubicBezTo>
                <a:close/>
                <a:moveTo>
                  <a:pt x="385" y="416"/>
                </a:moveTo>
                <a:cubicBezTo>
                  <a:pt x="354" y="354"/>
                  <a:pt x="354" y="354"/>
                  <a:pt x="354" y="354"/>
                </a:cubicBezTo>
                <a:cubicBezTo>
                  <a:pt x="333" y="302"/>
                  <a:pt x="333" y="302"/>
                  <a:pt x="333" y="302"/>
                </a:cubicBezTo>
                <a:cubicBezTo>
                  <a:pt x="302" y="354"/>
                  <a:pt x="302" y="354"/>
                  <a:pt x="302" y="354"/>
                </a:cubicBezTo>
                <a:cubicBezTo>
                  <a:pt x="271" y="416"/>
                  <a:pt x="271" y="416"/>
                  <a:pt x="271" y="416"/>
                </a:cubicBezTo>
                <a:cubicBezTo>
                  <a:pt x="239" y="354"/>
                  <a:pt x="239" y="354"/>
                  <a:pt x="239" y="354"/>
                </a:cubicBezTo>
                <a:cubicBezTo>
                  <a:pt x="187" y="385"/>
                  <a:pt x="187" y="385"/>
                  <a:pt x="187" y="385"/>
                </a:cubicBezTo>
                <a:cubicBezTo>
                  <a:pt x="250" y="499"/>
                  <a:pt x="250" y="499"/>
                  <a:pt x="250" y="499"/>
                </a:cubicBezTo>
                <a:cubicBezTo>
                  <a:pt x="271" y="552"/>
                  <a:pt x="271" y="552"/>
                  <a:pt x="271" y="552"/>
                </a:cubicBezTo>
                <a:cubicBezTo>
                  <a:pt x="302" y="499"/>
                  <a:pt x="302" y="499"/>
                  <a:pt x="302" y="499"/>
                </a:cubicBezTo>
                <a:cubicBezTo>
                  <a:pt x="333" y="437"/>
                  <a:pt x="333" y="437"/>
                  <a:pt x="333" y="437"/>
                </a:cubicBezTo>
                <a:cubicBezTo>
                  <a:pt x="364" y="499"/>
                  <a:pt x="364" y="499"/>
                  <a:pt x="364" y="499"/>
                </a:cubicBezTo>
                <a:cubicBezTo>
                  <a:pt x="385" y="552"/>
                  <a:pt x="385" y="552"/>
                  <a:pt x="385" y="552"/>
                </a:cubicBezTo>
                <a:cubicBezTo>
                  <a:pt x="416" y="499"/>
                  <a:pt x="416" y="499"/>
                  <a:pt x="416" y="499"/>
                </a:cubicBezTo>
                <a:cubicBezTo>
                  <a:pt x="479" y="385"/>
                  <a:pt x="479" y="385"/>
                  <a:pt x="479" y="385"/>
                </a:cubicBezTo>
                <a:cubicBezTo>
                  <a:pt x="427" y="354"/>
                  <a:pt x="427" y="354"/>
                  <a:pt x="427" y="354"/>
                </a:cubicBezTo>
                <a:lnTo>
                  <a:pt x="385" y="416"/>
                </a:lnTo>
                <a:close/>
                <a:moveTo>
                  <a:pt x="385" y="416"/>
                </a:moveTo>
                <a:lnTo>
                  <a:pt x="385" y="416"/>
                </a:lnTo>
                <a:close/>
              </a:path>
            </a:pathLst>
          </a:custGeom>
          <a:solidFill>
            <a:srgbClr val="63855E"/>
          </a:solidFill>
          <a:ln>
            <a:noFill/>
          </a:ln>
          <a:effectLst/>
        </p:spPr>
        <p:txBody>
          <a:bodyPr wrap="none" lIns="182843" tIns="91422" rIns="182843" bIns="91422" anchor="ctr"/>
          <a:lstStyle/>
          <a:p>
            <a:pPr>
              <a:defRPr/>
            </a:pPr>
            <a:endParaRPr lang="en-US" sz="2400" dirty="0">
              <a:ea typeface="宋体" panose="02010600030101010101" pitchFamily="2" charset="-122"/>
            </a:endParaRPr>
          </a:p>
        </p:txBody>
      </p:sp>
      <p:grpSp>
        <p:nvGrpSpPr>
          <p:cNvPr id="90" name="Group 4681"/>
          <p:cNvGrpSpPr>
            <a:grpSpLocks noChangeAspect="1"/>
          </p:cNvGrpSpPr>
          <p:nvPr/>
        </p:nvGrpSpPr>
        <p:grpSpPr bwMode="auto">
          <a:xfrm>
            <a:off x="6969244" y="5409347"/>
            <a:ext cx="321138" cy="420912"/>
            <a:chOff x="4576763" y="2300287"/>
            <a:chExt cx="276225" cy="361950"/>
          </a:xfrm>
          <a:solidFill>
            <a:srgbClr val="63855E"/>
          </a:solidFill>
        </p:grpSpPr>
        <p:sp>
          <p:nvSpPr>
            <p:cNvPr id="100" name="Freeform 250"/>
            <p:cNvSpPr>
              <a:spLocks noChangeArrowheads="1"/>
            </p:cNvSpPr>
            <p:nvPr/>
          </p:nvSpPr>
          <p:spPr bwMode="auto">
            <a:xfrm>
              <a:off x="4576763" y="2541587"/>
              <a:ext cx="120650" cy="120650"/>
            </a:xfrm>
            <a:custGeom>
              <a:avLst/>
              <a:gdLst>
                <a:gd name="T0" fmla="*/ 92 w 336"/>
                <a:gd name="T1" fmla="*/ 0 h 336"/>
                <a:gd name="T2" fmla="*/ 0 w 336"/>
                <a:gd name="T3" fmla="*/ 243 h 336"/>
                <a:gd name="T4" fmla="*/ 159 w 336"/>
                <a:gd name="T5" fmla="*/ 193 h 336"/>
                <a:gd name="T6" fmla="*/ 251 w 336"/>
                <a:gd name="T7" fmla="*/ 335 h 336"/>
                <a:gd name="T8" fmla="*/ 335 w 336"/>
                <a:gd name="T9" fmla="*/ 84 h 336"/>
                <a:gd name="T10" fmla="*/ 251 w 336"/>
                <a:gd name="T11" fmla="*/ 9 h 336"/>
                <a:gd name="T12" fmla="*/ 92 w 336"/>
                <a:gd name="T13" fmla="*/ 0 h 336"/>
                <a:gd name="T14" fmla="*/ 92 w 336"/>
                <a:gd name="T15" fmla="*/ 0 h 336"/>
                <a:gd name="T16" fmla="*/ 92 w 336"/>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336">
                  <a:moveTo>
                    <a:pt x="92" y="0"/>
                  </a:moveTo>
                  <a:lnTo>
                    <a:pt x="0" y="243"/>
                  </a:lnTo>
                  <a:lnTo>
                    <a:pt x="159" y="193"/>
                  </a:lnTo>
                  <a:lnTo>
                    <a:pt x="251" y="335"/>
                  </a:lnTo>
                  <a:lnTo>
                    <a:pt x="335" y="84"/>
                  </a:lnTo>
                  <a:lnTo>
                    <a:pt x="251" y="9"/>
                  </a:lnTo>
                  <a:lnTo>
                    <a:pt x="92" y="0"/>
                  </a:lnTo>
                  <a:close/>
                  <a:moveTo>
                    <a:pt x="92" y="0"/>
                  </a:moveTo>
                  <a:lnTo>
                    <a:pt x="92" y="0"/>
                  </a:lnTo>
                  <a:close/>
                </a:path>
              </a:pathLst>
            </a:custGeom>
            <a:grpFill/>
            <a:ln>
              <a:noFill/>
            </a:ln>
            <a:effectLst/>
          </p:spPr>
          <p:txBody>
            <a:bodyPr wrap="none" anchor="ctr"/>
            <a:lstStyle/>
            <a:p>
              <a:pPr>
                <a:defRPr/>
              </a:pPr>
              <a:endParaRPr lang="en-US" sz="2400" dirty="0"/>
            </a:p>
          </p:txBody>
        </p:sp>
        <p:sp>
          <p:nvSpPr>
            <p:cNvPr id="101" name="Freeform 251"/>
            <p:cNvSpPr>
              <a:spLocks noChangeArrowheads="1"/>
            </p:cNvSpPr>
            <p:nvPr/>
          </p:nvSpPr>
          <p:spPr bwMode="auto">
            <a:xfrm>
              <a:off x="4576763" y="2541587"/>
              <a:ext cx="120650" cy="120650"/>
            </a:xfrm>
            <a:custGeom>
              <a:avLst/>
              <a:gdLst>
                <a:gd name="T0" fmla="*/ 92 w 336"/>
                <a:gd name="T1" fmla="*/ 0 h 336"/>
                <a:gd name="T2" fmla="*/ 0 w 336"/>
                <a:gd name="T3" fmla="*/ 243 h 336"/>
                <a:gd name="T4" fmla="*/ 159 w 336"/>
                <a:gd name="T5" fmla="*/ 193 h 336"/>
                <a:gd name="T6" fmla="*/ 251 w 336"/>
                <a:gd name="T7" fmla="*/ 335 h 336"/>
                <a:gd name="T8" fmla="*/ 335 w 336"/>
                <a:gd name="T9" fmla="*/ 84 h 336"/>
                <a:gd name="T10" fmla="*/ 251 w 336"/>
                <a:gd name="T11" fmla="*/ 9 h 336"/>
                <a:gd name="T12" fmla="*/ 92 w 336"/>
                <a:gd name="T13" fmla="*/ 0 h 336"/>
              </a:gdLst>
              <a:ahLst/>
              <a:cxnLst>
                <a:cxn ang="0">
                  <a:pos x="T0" y="T1"/>
                </a:cxn>
                <a:cxn ang="0">
                  <a:pos x="T2" y="T3"/>
                </a:cxn>
                <a:cxn ang="0">
                  <a:pos x="T4" y="T5"/>
                </a:cxn>
                <a:cxn ang="0">
                  <a:pos x="T6" y="T7"/>
                </a:cxn>
                <a:cxn ang="0">
                  <a:pos x="T8" y="T9"/>
                </a:cxn>
                <a:cxn ang="0">
                  <a:pos x="T10" y="T11"/>
                </a:cxn>
                <a:cxn ang="0">
                  <a:pos x="T12" y="T13"/>
                </a:cxn>
              </a:cxnLst>
              <a:rect l="0" t="0" r="r" b="b"/>
              <a:pathLst>
                <a:path w="336" h="336">
                  <a:moveTo>
                    <a:pt x="92" y="0"/>
                  </a:moveTo>
                  <a:lnTo>
                    <a:pt x="0" y="243"/>
                  </a:lnTo>
                  <a:lnTo>
                    <a:pt x="159" y="193"/>
                  </a:lnTo>
                  <a:lnTo>
                    <a:pt x="251" y="335"/>
                  </a:lnTo>
                  <a:lnTo>
                    <a:pt x="335" y="84"/>
                  </a:lnTo>
                  <a:lnTo>
                    <a:pt x="251" y="9"/>
                  </a:lnTo>
                  <a:lnTo>
                    <a:pt x="92" y="0"/>
                  </a:lnTo>
                </a:path>
              </a:pathLst>
            </a:custGeom>
            <a:grpFill/>
            <a:ln>
              <a:noFill/>
            </a:ln>
            <a:effectLst/>
          </p:spPr>
          <p:txBody>
            <a:bodyPr wrap="none" anchor="ctr"/>
            <a:lstStyle/>
            <a:p>
              <a:pPr>
                <a:defRPr/>
              </a:pPr>
              <a:endParaRPr lang="en-US" sz="2400" dirty="0"/>
            </a:p>
          </p:txBody>
        </p:sp>
        <p:sp>
          <p:nvSpPr>
            <p:cNvPr id="102" name="Freeform 252"/>
            <p:cNvSpPr>
              <a:spLocks noChangeArrowheads="1"/>
            </p:cNvSpPr>
            <p:nvPr/>
          </p:nvSpPr>
          <p:spPr bwMode="auto">
            <a:xfrm>
              <a:off x="4610100" y="2541587"/>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p:spPr>
          <p:txBody>
            <a:bodyPr wrap="none" anchor="ctr"/>
            <a:lstStyle/>
            <a:p>
              <a:pPr>
                <a:defRPr/>
              </a:pPr>
              <a:endParaRPr lang="en-US" sz="2400" dirty="0"/>
            </a:p>
          </p:txBody>
        </p:sp>
        <p:sp>
          <p:nvSpPr>
            <p:cNvPr id="103" name="Freeform 253"/>
            <p:cNvSpPr>
              <a:spLocks noChangeArrowheads="1"/>
            </p:cNvSpPr>
            <p:nvPr/>
          </p:nvSpPr>
          <p:spPr bwMode="auto">
            <a:xfrm>
              <a:off x="4732338" y="2541587"/>
              <a:ext cx="120650" cy="120650"/>
            </a:xfrm>
            <a:custGeom>
              <a:avLst/>
              <a:gdLst>
                <a:gd name="T0" fmla="*/ 251 w 336"/>
                <a:gd name="T1" fmla="*/ 0 h 336"/>
                <a:gd name="T2" fmla="*/ 84 w 336"/>
                <a:gd name="T3" fmla="*/ 9 h 336"/>
                <a:gd name="T4" fmla="*/ 0 w 336"/>
                <a:gd name="T5" fmla="*/ 84 h 336"/>
                <a:gd name="T6" fmla="*/ 92 w 336"/>
                <a:gd name="T7" fmla="*/ 335 h 336"/>
                <a:gd name="T8" fmla="*/ 176 w 336"/>
                <a:gd name="T9" fmla="*/ 193 h 336"/>
                <a:gd name="T10" fmla="*/ 335 w 336"/>
                <a:gd name="T11" fmla="*/ 243 h 336"/>
                <a:gd name="T12" fmla="*/ 251 w 336"/>
                <a:gd name="T13" fmla="*/ 0 h 336"/>
                <a:gd name="T14" fmla="*/ 251 w 336"/>
                <a:gd name="T15" fmla="*/ 0 h 336"/>
                <a:gd name="T16" fmla="*/ 251 w 336"/>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6" h="336">
                  <a:moveTo>
                    <a:pt x="251" y="0"/>
                  </a:moveTo>
                  <a:lnTo>
                    <a:pt x="84" y="9"/>
                  </a:lnTo>
                  <a:lnTo>
                    <a:pt x="0" y="84"/>
                  </a:lnTo>
                  <a:lnTo>
                    <a:pt x="92" y="335"/>
                  </a:lnTo>
                  <a:lnTo>
                    <a:pt x="176" y="193"/>
                  </a:lnTo>
                  <a:lnTo>
                    <a:pt x="335" y="243"/>
                  </a:lnTo>
                  <a:lnTo>
                    <a:pt x="251" y="0"/>
                  </a:lnTo>
                  <a:close/>
                  <a:moveTo>
                    <a:pt x="251" y="0"/>
                  </a:moveTo>
                  <a:lnTo>
                    <a:pt x="251" y="0"/>
                  </a:lnTo>
                  <a:close/>
                </a:path>
              </a:pathLst>
            </a:custGeom>
            <a:grpFill/>
            <a:ln>
              <a:noFill/>
            </a:ln>
            <a:effectLst/>
          </p:spPr>
          <p:txBody>
            <a:bodyPr wrap="none" anchor="ctr"/>
            <a:lstStyle/>
            <a:p>
              <a:pPr>
                <a:defRPr/>
              </a:pPr>
              <a:endParaRPr lang="en-US" sz="2400" dirty="0"/>
            </a:p>
          </p:txBody>
        </p:sp>
        <p:sp>
          <p:nvSpPr>
            <p:cNvPr id="104" name="Freeform 254"/>
            <p:cNvSpPr>
              <a:spLocks noChangeArrowheads="1"/>
            </p:cNvSpPr>
            <p:nvPr/>
          </p:nvSpPr>
          <p:spPr bwMode="auto">
            <a:xfrm>
              <a:off x="4732338" y="2541587"/>
              <a:ext cx="120650" cy="120650"/>
            </a:xfrm>
            <a:custGeom>
              <a:avLst/>
              <a:gdLst>
                <a:gd name="T0" fmla="*/ 251 w 336"/>
                <a:gd name="T1" fmla="*/ 0 h 336"/>
                <a:gd name="T2" fmla="*/ 84 w 336"/>
                <a:gd name="T3" fmla="*/ 9 h 336"/>
                <a:gd name="T4" fmla="*/ 0 w 336"/>
                <a:gd name="T5" fmla="*/ 84 h 336"/>
                <a:gd name="T6" fmla="*/ 92 w 336"/>
                <a:gd name="T7" fmla="*/ 335 h 336"/>
                <a:gd name="T8" fmla="*/ 176 w 336"/>
                <a:gd name="T9" fmla="*/ 193 h 336"/>
                <a:gd name="T10" fmla="*/ 335 w 336"/>
                <a:gd name="T11" fmla="*/ 243 h 336"/>
                <a:gd name="T12" fmla="*/ 251 w 336"/>
                <a:gd name="T13" fmla="*/ 0 h 336"/>
              </a:gdLst>
              <a:ahLst/>
              <a:cxnLst>
                <a:cxn ang="0">
                  <a:pos x="T0" y="T1"/>
                </a:cxn>
                <a:cxn ang="0">
                  <a:pos x="T2" y="T3"/>
                </a:cxn>
                <a:cxn ang="0">
                  <a:pos x="T4" y="T5"/>
                </a:cxn>
                <a:cxn ang="0">
                  <a:pos x="T6" y="T7"/>
                </a:cxn>
                <a:cxn ang="0">
                  <a:pos x="T8" y="T9"/>
                </a:cxn>
                <a:cxn ang="0">
                  <a:pos x="T10" y="T11"/>
                </a:cxn>
                <a:cxn ang="0">
                  <a:pos x="T12" y="T13"/>
                </a:cxn>
              </a:cxnLst>
              <a:rect l="0" t="0" r="r" b="b"/>
              <a:pathLst>
                <a:path w="336" h="336">
                  <a:moveTo>
                    <a:pt x="251" y="0"/>
                  </a:moveTo>
                  <a:lnTo>
                    <a:pt x="84" y="9"/>
                  </a:lnTo>
                  <a:lnTo>
                    <a:pt x="0" y="84"/>
                  </a:lnTo>
                  <a:lnTo>
                    <a:pt x="92" y="335"/>
                  </a:lnTo>
                  <a:lnTo>
                    <a:pt x="176" y="193"/>
                  </a:lnTo>
                  <a:lnTo>
                    <a:pt x="335" y="243"/>
                  </a:lnTo>
                  <a:lnTo>
                    <a:pt x="251" y="0"/>
                  </a:lnTo>
                </a:path>
              </a:pathLst>
            </a:custGeom>
            <a:grpFill/>
            <a:ln>
              <a:noFill/>
            </a:ln>
            <a:effectLst/>
          </p:spPr>
          <p:txBody>
            <a:bodyPr wrap="none" anchor="ctr"/>
            <a:lstStyle/>
            <a:p>
              <a:pPr>
                <a:defRPr/>
              </a:pPr>
              <a:endParaRPr lang="en-US" sz="2400" dirty="0"/>
            </a:p>
          </p:txBody>
        </p:sp>
        <p:sp>
          <p:nvSpPr>
            <p:cNvPr id="105" name="Freeform 255"/>
            <p:cNvSpPr>
              <a:spLocks noChangeArrowheads="1"/>
            </p:cNvSpPr>
            <p:nvPr/>
          </p:nvSpPr>
          <p:spPr bwMode="auto">
            <a:xfrm>
              <a:off x="4822825" y="2541587"/>
              <a:ext cx="1588" cy="158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p:spPr>
          <p:txBody>
            <a:bodyPr wrap="none" anchor="ctr"/>
            <a:lstStyle/>
            <a:p>
              <a:pPr>
                <a:defRPr/>
              </a:pPr>
              <a:endParaRPr lang="en-US" sz="2400" dirty="0"/>
            </a:p>
          </p:txBody>
        </p:sp>
        <p:sp>
          <p:nvSpPr>
            <p:cNvPr id="106" name="Freeform 256"/>
            <p:cNvSpPr>
              <a:spLocks noChangeArrowheads="1"/>
            </p:cNvSpPr>
            <p:nvPr/>
          </p:nvSpPr>
          <p:spPr bwMode="auto">
            <a:xfrm>
              <a:off x="4586288" y="2300287"/>
              <a:ext cx="261937" cy="258762"/>
            </a:xfrm>
            <a:custGeom>
              <a:avLst/>
              <a:gdLst>
                <a:gd name="T0" fmla="*/ 618 w 728"/>
                <a:gd name="T1" fmla="*/ 619 h 720"/>
                <a:gd name="T2" fmla="*/ 627 w 728"/>
                <a:gd name="T3" fmla="*/ 469 h 720"/>
                <a:gd name="T4" fmla="*/ 727 w 728"/>
                <a:gd name="T5" fmla="*/ 360 h 720"/>
                <a:gd name="T6" fmla="*/ 627 w 728"/>
                <a:gd name="T7" fmla="*/ 251 h 720"/>
                <a:gd name="T8" fmla="*/ 618 w 728"/>
                <a:gd name="T9" fmla="*/ 101 h 720"/>
                <a:gd name="T10" fmla="*/ 468 w 728"/>
                <a:gd name="T11" fmla="*/ 92 h 720"/>
                <a:gd name="T12" fmla="*/ 359 w 728"/>
                <a:gd name="T13" fmla="*/ 0 h 720"/>
                <a:gd name="T14" fmla="*/ 250 w 728"/>
                <a:gd name="T15" fmla="*/ 92 h 720"/>
                <a:gd name="T16" fmla="*/ 100 w 728"/>
                <a:gd name="T17" fmla="*/ 101 h 720"/>
                <a:gd name="T18" fmla="*/ 92 w 728"/>
                <a:gd name="T19" fmla="*/ 251 h 720"/>
                <a:gd name="T20" fmla="*/ 0 w 728"/>
                <a:gd name="T21" fmla="*/ 360 h 720"/>
                <a:gd name="T22" fmla="*/ 92 w 728"/>
                <a:gd name="T23" fmla="*/ 469 h 720"/>
                <a:gd name="T24" fmla="*/ 100 w 728"/>
                <a:gd name="T25" fmla="*/ 619 h 720"/>
                <a:gd name="T26" fmla="*/ 250 w 728"/>
                <a:gd name="T27" fmla="*/ 628 h 720"/>
                <a:gd name="T28" fmla="*/ 359 w 728"/>
                <a:gd name="T29" fmla="*/ 719 h 720"/>
                <a:gd name="T30" fmla="*/ 468 w 728"/>
                <a:gd name="T31" fmla="*/ 628 h 720"/>
                <a:gd name="T32" fmla="*/ 618 w 728"/>
                <a:gd name="T33" fmla="*/ 619 h 720"/>
                <a:gd name="T34" fmla="*/ 359 w 728"/>
                <a:gd name="T35" fmla="*/ 561 h 720"/>
                <a:gd name="T36" fmla="*/ 159 w 728"/>
                <a:gd name="T37" fmla="*/ 360 h 720"/>
                <a:gd name="T38" fmla="*/ 359 w 728"/>
                <a:gd name="T39" fmla="*/ 159 h 720"/>
                <a:gd name="T40" fmla="*/ 560 w 728"/>
                <a:gd name="T41" fmla="*/ 360 h 720"/>
                <a:gd name="T42" fmla="*/ 359 w 728"/>
                <a:gd name="T43" fmla="*/ 561 h 720"/>
                <a:gd name="T44" fmla="*/ 359 w 728"/>
                <a:gd name="T45" fmla="*/ 561 h 720"/>
                <a:gd name="T46" fmla="*/ 359 w 728"/>
                <a:gd name="T47" fmla="*/ 561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8" h="720">
                  <a:moveTo>
                    <a:pt x="618" y="619"/>
                  </a:moveTo>
                  <a:cubicBezTo>
                    <a:pt x="627" y="469"/>
                    <a:pt x="627" y="469"/>
                    <a:pt x="627" y="469"/>
                  </a:cubicBezTo>
                  <a:cubicBezTo>
                    <a:pt x="727" y="360"/>
                    <a:pt x="727" y="360"/>
                    <a:pt x="727" y="360"/>
                  </a:cubicBezTo>
                  <a:cubicBezTo>
                    <a:pt x="627" y="251"/>
                    <a:pt x="627" y="251"/>
                    <a:pt x="627" y="251"/>
                  </a:cubicBezTo>
                  <a:cubicBezTo>
                    <a:pt x="618" y="101"/>
                    <a:pt x="618" y="101"/>
                    <a:pt x="618" y="101"/>
                  </a:cubicBezTo>
                  <a:cubicBezTo>
                    <a:pt x="468" y="92"/>
                    <a:pt x="468" y="92"/>
                    <a:pt x="468" y="92"/>
                  </a:cubicBezTo>
                  <a:cubicBezTo>
                    <a:pt x="359" y="0"/>
                    <a:pt x="359" y="0"/>
                    <a:pt x="359" y="0"/>
                  </a:cubicBezTo>
                  <a:cubicBezTo>
                    <a:pt x="250" y="92"/>
                    <a:pt x="250" y="92"/>
                    <a:pt x="250" y="92"/>
                  </a:cubicBezTo>
                  <a:cubicBezTo>
                    <a:pt x="100" y="101"/>
                    <a:pt x="100" y="101"/>
                    <a:pt x="100" y="101"/>
                  </a:cubicBezTo>
                  <a:cubicBezTo>
                    <a:pt x="92" y="251"/>
                    <a:pt x="92" y="251"/>
                    <a:pt x="92" y="251"/>
                  </a:cubicBezTo>
                  <a:cubicBezTo>
                    <a:pt x="0" y="360"/>
                    <a:pt x="0" y="360"/>
                    <a:pt x="0" y="360"/>
                  </a:cubicBezTo>
                  <a:cubicBezTo>
                    <a:pt x="92" y="469"/>
                    <a:pt x="92" y="469"/>
                    <a:pt x="92" y="469"/>
                  </a:cubicBezTo>
                  <a:cubicBezTo>
                    <a:pt x="100" y="619"/>
                    <a:pt x="100" y="619"/>
                    <a:pt x="100" y="619"/>
                  </a:cubicBezTo>
                  <a:cubicBezTo>
                    <a:pt x="250" y="628"/>
                    <a:pt x="250" y="628"/>
                    <a:pt x="250" y="628"/>
                  </a:cubicBezTo>
                  <a:cubicBezTo>
                    <a:pt x="359" y="719"/>
                    <a:pt x="359" y="719"/>
                    <a:pt x="359" y="719"/>
                  </a:cubicBezTo>
                  <a:cubicBezTo>
                    <a:pt x="468" y="628"/>
                    <a:pt x="468" y="628"/>
                    <a:pt x="468" y="628"/>
                  </a:cubicBezTo>
                  <a:lnTo>
                    <a:pt x="618" y="619"/>
                  </a:lnTo>
                  <a:close/>
                  <a:moveTo>
                    <a:pt x="359" y="561"/>
                  </a:moveTo>
                  <a:cubicBezTo>
                    <a:pt x="250" y="561"/>
                    <a:pt x="159" y="469"/>
                    <a:pt x="159" y="360"/>
                  </a:cubicBezTo>
                  <a:cubicBezTo>
                    <a:pt x="159" y="243"/>
                    <a:pt x="250" y="159"/>
                    <a:pt x="359" y="159"/>
                  </a:cubicBezTo>
                  <a:cubicBezTo>
                    <a:pt x="468" y="159"/>
                    <a:pt x="560" y="243"/>
                    <a:pt x="560" y="360"/>
                  </a:cubicBezTo>
                  <a:cubicBezTo>
                    <a:pt x="560" y="469"/>
                    <a:pt x="468" y="561"/>
                    <a:pt x="359" y="561"/>
                  </a:cubicBezTo>
                  <a:close/>
                  <a:moveTo>
                    <a:pt x="359" y="561"/>
                  </a:moveTo>
                  <a:lnTo>
                    <a:pt x="359" y="561"/>
                  </a:lnTo>
                  <a:close/>
                </a:path>
              </a:pathLst>
            </a:custGeom>
            <a:grpFill/>
            <a:ln>
              <a:noFill/>
            </a:ln>
            <a:effectLst/>
          </p:spPr>
          <p:txBody>
            <a:bodyPr wrap="none" anchor="ctr"/>
            <a:lstStyle/>
            <a:p>
              <a:pPr>
                <a:defRPr/>
              </a:pPr>
              <a:endParaRPr lang="en-US" sz="2400" dirty="0"/>
            </a:p>
          </p:txBody>
        </p:sp>
        <p:sp>
          <p:nvSpPr>
            <p:cNvPr id="107" name="Freeform 257"/>
            <p:cNvSpPr>
              <a:spLocks noChangeArrowheads="1"/>
            </p:cNvSpPr>
            <p:nvPr/>
          </p:nvSpPr>
          <p:spPr bwMode="auto">
            <a:xfrm>
              <a:off x="4691063" y="2387599"/>
              <a:ext cx="36512" cy="80963"/>
            </a:xfrm>
            <a:custGeom>
              <a:avLst/>
              <a:gdLst>
                <a:gd name="T0" fmla="*/ 0 w 102"/>
                <a:gd name="T1" fmla="*/ 33 h 227"/>
                <a:gd name="T2" fmla="*/ 9 w 102"/>
                <a:gd name="T3" fmla="*/ 67 h 227"/>
                <a:gd name="T4" fmla="*/ 50 w 102"/>
                <a:gd name="T5" fmla="*/ 50 h 227"/>
                <a:gd name="T6" fmla="*/ 50 w 102"/>
                <a:gd name="T7" fmla="*/ 226 h 227"/>
                <a:gd name="T8" fmla="*/ 101 w 102"/>
                <a:gd name="T9" fmla="*/ 226 h 227"/>
                <a:gd name="T10" fmla="*/ 101 w 102"/>
                <a:gd name="T11" fmla="*/ 0 h 227"/>
                <a:gd name="T12" fmla="*/ 59 w 102"/>
                <a:gd name="T13" fmla="*/ 0 h 227"/>
                <a:gd name="T14" fmla="*/ 0 w 102"/>
                <a:gd name="T15" fmla="*/ 33 h 227"/>
                <a:gd name="T16" fmla="*/ 0 w 102"/>
                <a:gd name="T17" fmla="*/ 33 h 227"/>
                <a:gd name="T18" fmla="*/ 0 w 102"/>
                <a:gd name="T19" fmla="*/ 3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227">
                  <a:moveTo>
                    <a:pt x="0" y="33"/>
                  </a:moveTo>
                  <a:lnTo>
                    <a:pt x="9" y="67"/>
                  </a:lnTo>
                  <a:lnTo>
                    <a:pt x="50" y="50"/>
                  </a:lnTo>
                  <a:lnTo>
                    <a:pt x="50" y="226"/>
                  </a:lnTo>
                  <a:lnTo>
                    <a:pt x="101" y="226"/>
                  </a:lnTo>
                  <a:lnTo>
                    <a:pt x="101" y="0"/>
                  </a:lnTo>
                  <a:lnTo>
                    <a:pt x="59" y="0"/>
                  </a:lnTo>
                  <a:lnTo>
                    <a:pt x="0" y="33"/>
                  </a:lnTo>
                  <a:close/>
                  <a:moveTo>
                    <a:pt x="0" y="33"/>
                  </a:moveTo>
                  <a:lnTo>
                    <a:pt x="0" y="33"/>
                  </a:lnTo>
                  <a:close/>
                </a:path>
              </a:pathLst>
            </a:custGeom>
            <a:grpFill/>
            <a:ln>
              <a:noFill/>
            </a:ln>
            <a:effectLst/>
          </p:spPr>
          <p:txBody>
            <a:bodyPr wrap="none" anchor="ctr"/>
            <a:lstStyle/>
            <a:p>
              <a:pPr>
                <a:defRPr/>
              </a:pPr>
              <a:endParaRPr lang="en-US" sz="2400" dirty="0"/>
            </a:p>
          </p:txBody>
        </p:sp>
        <p:sp>
          <p:nvSpPr>
            <p:cNvPr id="108" name="Freeform 258"/>
            <p:cNvSpPr>
              <a:spLocks noChangeArrowheads="1"/>
            </p:cNvSpPr>
            <p:nvPr/>
          </p:nvSpPr>
          <p:spPr bwMode="auto">
            <a:xfrm>
              <a:off x="4691063" y="2387599"/>
              <a:ext cx="36512" cy="80963"/>
            </a:xfrm>
            <a:custGeom>
              <a:avLst/>
              <a:gdLst>
                <a:gd name="T0" fmla="*/ 0 w 102"/>
                <a:gd name="T1" fmla="*/ 33 h 227"/>
                <a:gd name="T2" fmla="*/ 9 w 102"/>
                <a:gd name="T3" fmla="*/ 67 h 227"/>
                <a:gd name="T4" fmla="*/ 50 w 102"/>
                <a:gd name="T5" fmla="*/ 50 h 227"/>
                <a:gd name="T6" fmla="*/ 50 w 102"/>
                <a:gd name="T7" fmla="*/ 50 h 227"/>
                <a:gd name="T8" fmla="*/ 50 w 102"/>
                <a:gd name="T9" fmla="*/ 226 h 227"/>
                <a:gd name="T10" fmla="*/ 101 w 102"/>
                <a:gd name="T11" fmla="*/ 226 h 227"/>
                <a:gd name="T12" fmla="*/ 101 w 102"/>
                <a:gd name="T13" fmla="*/ 0 h 227"/>
                <a:gd name="T14" fmla="*/ 59 w 102"/>
                <a:gd name="T15" fmla="*/ 0 h 227"/>
                <a:gd name="T16" fmla="*/ 0 w 102"/>
                <a:gd name="T17" fmla="*/ 33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 h="227">
                  <a:moveTo>
                    <a:pt x="0" y="33"/>
                  </a:moveTo>
                  <a:lnTo>
                    <a:pt x="9" y="67"/>
                  </a:lnTo>
                  <a:lnTo>
                    <a:pt x="50" y="50"/>
                  </a:lnTo>
                  <a:lnTo>
                    <a:pt x="50" y="50"/>
                  </a:lnTo>
                  <a:lnTo>
                    <a:pt x="50" y="226"/>
                  </a:lnTo>
                  <a:lnTo>
                    <a:pt x="101" y="226"/>
                  </a:lnTo>
                  <a:lnTo>
                    <a:pt x="101" y="0"/>
                  </a:lnTo>
                  <a:lnTo>
                    <a:pt x="59" y="0"/>
                  </a:lnTo>
                  <a:lnTo>
                    <a:pt x="0" y="33"/>
                  </a:lnTo>
                </a:path>
              </a:pathLst>
            </a:custGeom>
            <a:grpFill/>
            <a:ln>
              <a:noFill/>
            </a:ln>
            <a:effectLst/>
          </p:spPr>
          <p:txBody>
            <a:bodyPr wrap="none" anchor="ctr"/>
            <a:lstStyle/>
            <a:p>
              <a:pPr>
                <a:defRPr/>
              </a:pPr>
              <a:endParaRPr lang="en-US" sz="2400" dirty="0"/>
            </a:p>
          </p:txBody>
        </p:sp>
        <p:sp>
          <p:nvSpPr>
            <p:cNvPr id="109" name="Freeform 259"/>
            <p:cNvSpPr>
              <a:spLocks noChangeArrowheads="1"/>
            </p:cNvSpPr>
            <p:nvPr/>
          </p:nvSpPr>
          <p:spPr bwMode="auto">
            <a:xfrm>
              <a:off x="4691063" y="2400299"/>
              <a:ext cx="1587"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p:spPr>
          <p:txBody>
            <a:bodyPr wrap="none" anchor="ctr"/>
            <a:lstStyle/>
            <a:p>
              <a:pPr>
                <a:defRPr/>
              </a:pPr>
              <a:endParaRPr lang="en-US" sz="2400" dirty="0"/>
            </a:p>
          </p:txBody>
        </p:sp>
      </p:grpSp>
      <p:sp>
        <p:nvSpPr>
          <p:cNvPr id="91" name="AutoShape 125"/>
          <p:cNvSpPr>
            <a:spLocks noChangeAspect="1"/>
          </p:cNvSpPr>
          <p:nvPr/>
        </p:nvSpPr>
        <p:spPr bwMode="auto">
          <a:xfrm>
            <a:off x="6947962" y="4545768"/>
            <a:ext cx="351803" cy="350488"/>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solidFill>
            <a:srgbClr val="63855E"/>
          </a:solidFill>
          <a:ln>
            <a:noFill/>
          </a:ln>
          <a:effectLst/>
        </p:spPr>
        <p:txBody>
          <a:bodyPr lIns="101578" tIns="101578" rIns="101578" bIns="101578" anchor="ctr"/>
          <a:lstStyle/>
          <a:p>
            <a:pPr defTabSz="913765">
              <a:defRPr/>
            </a:pPr>
            <a:endParaRPr lang="es-ES" sz="66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92" name="Freeform 21"/>
          <p:cNvSpPr>
            <a:spLocks noEditPoints="1"/>
          </p:cNvSpPr>
          <p:nvPr/>
        </p:nvSpPr>
        <p:spPr bwMode="auto">
          <a:xfrm>
            <a:off x="6968120" y="2706921"/>
            <a:ext cx="322262" cy="374904"/>
          </a:xfrm>
          <a:custGeom>
            <a:avLst/>
            <a:gdLst>
              <a:gd name="T0" fmla="*/ 432 w 504"/>
              <a:gd name="T1" fmla="*/ 541 h 577"/>
              <a:gd name="T2" fmla="*/ 407 w 504"/>
              <a:gd name="T3" fmla="*/ 541 h 577"/>
              <a:gd name="T4" fmla="*/ 504 w 504"/>
              <a:gd name="T5" fmla="*/ 361 h 577"/>
              <a:gd name="T6" fmla="*/ 341 w 504"/>
              <a:gd name="T7" fmla="*/ 152 h 577"/>
              <a:gd name="T8" fmla="*/ 382 w 504"/>
              <a:gd name="T9" fmla="*/ 75 h 577"/>
              <a:gd name="T10" fmla="*/ 374 w 504"/>
              <a:gd name="T11" fmla="*/ 50 h 577"/>
              <a:gd name="T12" fmla="*/ 277 w 504"/>
              <a:gd name="T13" fmla="*/ 3 h 577"/>
              <a:gd name="T14" fmla="*/ 263 w 504"/>
              <a:gd name="T15" fmla="*/ 2 h 577"/>
              <a:gd name="T16" fmla="*/ 252 w 504"/>
              <a:gd name="T17" fmla="*/ 12 h 577"/>
              <a:gd name="T18" fmla="*/ 137 w 504"/>
              <a:gd name="T19" fmla="*/ 230 h 577"/>
              <a:gd name="T20" fmla="*/ 153 w 504"/>
              <a:gd name="T21" fmla="*/ 280 h 577"/>
              <a:gd name="T22" fmla="*/ 137 w 504"/>
              <a:gd name="T23" fmla="*/ 313 h 577"/>
              <a:gd name="T24" fmla="*/ 202 w 504"/>
              <a:gd name="T25" fmla="*/ 344 h 577"/>
              <a:gd name="T26" fmla="*/ 217 w 504"/>
              <a:gd name="T27" fmla="*/ 312 h 577"/>
              <a:gd name="T28" fmla="*/ 217 w 504"/>
              <a:gd name="T29" fmla="*/ 312 h 577"/>
              <a:gd name="T30" fmla="*/ 267 w 504"/>
              <a:gd name="T31" fmla="*/ 293 h 577"/>
              <a:gd name="T32" fmla="*/ 306 w 504"/>
              <a:gd name="T33" fmla="*/ 219 h 577"/>
              <a:gd name="T34" fmla="*/ 432 w 504"/>
              <a:gd name="T35" fmla="*/ 361 h 577"/>
              <a:gd name="T36" fmla="*/ 288 w 504"/>
              <a:gd name="T37" fmla="*/ 505 h 577"/>
              <a:gd name="T38" fmla="*/ 180 w 504"/>
              <a:gd name="T39" fmla="*/ 469 h 577"/>
              <a:gd name="T40" fmla="*/ 180 w 504"/>
              <a:gd name="T41" fmla="*/ 451 h 577"/>
              <a:gd name="T42" fmla="*/ 198 w 504"/>
              <a:gd name="T43" fmla="*/ 433 h 577"/>
              <a:gd name="T44" fmla="*/ 288 w 504"/>
              <a:gd name="T45" fmla="*/ 433 h 577"/>
              <a:gd name="T46" fmla="*/ 288 w 504"/>
              <a:gd name="T47" fmla="*/ 397 h 577"/>
              <a:gd name="T48" fmla="*/ 149 w 504"/>
              <a:gd name="T49" fmla="*/ 397 h 577"/>
              <a:gd name="T50" fmla="*/ 75 w 504"/>
              <a:gd name="T51" fmla="*/ 397 h 577"/>
              <a:gd name="T52" fmla="*/ 0 w 504"/>
              <a:gd name="T53" fmla="*/ 397 h 577"/>
              <a:gd name="T54" fmla="*/ 0 w 504"/>
              <a:gd name="T55" fmla="*/ 433 h 577"/>
              <a:gd name="T56" fmla="*/ 85 w 504"/>
              <a:gd name="T57" fmla="*/ 433 h 577"/>
              <a:gd name="T58" fmla="*/ 90 w 504"/>
              <a:gd name="T59" fmla="*/ 433 h 577"/>
              <a:gd name="T60" fmla="*/ 108 w 504"/>
              <a:gd name="T61" fmla="*/ 451 h 577"/>
              <a:gd name="T62" fmla="*/ 108 w 504"/>
              <a:gd name="T63" fmla="*/ 469 h 577"/>
              <a:gd name="T64" fmla="*/ 108 w 504"/>
              <a:gd name="T65" fmla="*/ 541 h 577"/>
              <a:gd name="T66" fmla="*/ 36 w 504"/>
              <a:gd name="T67" fmla="*/ 577 h 577"/>
              <a:gd name="T68" fmla="*/ 504 w 504"/>
              <a:gd name="T69" fmla="*/ 577 h 577"/>
              <a:gd name="T70" fmla="*/ 432 w 504"/>
              <a:gd name="T71" fmla="*/ 541 h 577"/>
              <a:gd name="T72" fmla="*/ 306 w 504"/>
              <a:gd name="T73" fmla="*/ 49 h 577"/>
              <a:gd name="T74" fmla="*/ 294 w 504"/>
              <a:gd name="T75" fmla="*/ 61 h 577"/>
              <a:gd name="T76" fmla="*/ 212 w 504"/>
              <a:gd name="T77" fmla="*/ 217 h 577"/>
              <a:gd name="T78" fmla="*/ 180 w 504"/>
              <a:gd name="T79" fmla="*/ 202 h 577"/>
              <a:gd name="T80" fmla="*/ 182 w 504"/>
              <a:gd name="T81" fmla="*/ 195 h 577"/>
              <a:gd name="T82" fmla="*/ 261 w 504"/>
              <a:gd name="T83" fmla="*/ 48 h 577"/>
              <a:gd name="T84" fmla="*/ 272 w 504"/>
              <a:gd name="T85" fmla="*/ 38 h 577"/>
              <a:gd name="T86" fmla="*/ 286 w 504"/>
              <a:gd name="T87" fmla="*/ 39 h 577"/>
              <a:gd name="T88" fmla="*/ 306 w 504"/>
              <a:gd name="T89" fmla="*/ 49 h 577"/>
              <a:gd name="T90" fmla="*/ 306 w 504"/>
              <a:gd name="T91" fmla="*/ 49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577">
                <a:moveTo>
                  <a:pt x="432" y="541"/>
                </a:moveTo>
                <a:cubicBezTo>
                  <a:pt x="407" y="541"/>
                  <a:pt x="407" y="541"/>
                  <a:pt x="407" y="541"/>
                </a:cubicBezTo>
                <a:cubicBezTo>
                  <a:pt x="466" y="502"/>
                  <a:pt x="504" y="436"/>
                  <a:pt x="504" y="361"/>
                </a:cubicBezTo>
                <a:cubicBezTo>
                  <a:pt x="504" y="260"/>
                  <a:pt x="435" y="175"/>
                  <a:pt x="341" y="152"/>
                </a:cubicBezTo>
                <a:cubicBezTo>
                  <a:pt x="382" y="75"/>
                  <a:pt x="382" y="75"/>
                  <a:pt x="382" y="75"/>
                </a:cubicBezTo>
                <a:cubicBezTo>
                  <a:pt x="386" y="65"/>
                  <a:pt x="383" y="54"/>
                  <a:pt x="374" y="50"/>
                </a:cubicBezTo>
                <a:cubicBezTo>
                  <a:pt x="277" y="3"/>
                  <a:pt x="277" y="3"/>
                  <a:pt x="277" y="3"/>
                </a:cubicBezTo>
                <a:cubicBezTo>
                  <a:pt x="272" y="1"/>
                  <a:pt x="267" y="0"/>
                  <a:pt x="263" y="2"/>
                </a:cubicBezTo>
                <a:cubicBezTo>
                  <a:pt x="258" y="4"/>
                  <a:pt x="254" y="7"/>
                  <a:pt x="252" y="12"/>
                </a:cubicBezTo>
                <a:cubicBezTo>
                  <a:pt x="137" y="230"/>
                  <a:pt x="137" y="230"/>
                  <a:pt x="137" y="230"/>
                </a:cubicBezTo>
                <a:cubicBezTo>
                  <a:pt x="128" y="249"/>
                  <a:pt x="135" y="272"/>
                  <a:pt x="153" y="280"/>
                </a:cubicBezTo>
                <a:cubicBezTo>
                  <a:pt x="137" y="313"/>
                  <a:pt x="137" y="313"/>
                  <a:pt x="137" y="313"/>
                </a:cubicBezTo>
                <a:cubicBezTo>
                  <a:pt x="202" y="344"/>
                  <a:pt x="202" y="344"/>
                  <a:pt x="202" y="344"/>
                </a:cubicBezTo>
                <a:cubicBezTo>
                  <a:pt x="217" y="312"/>
                  <a:pt x="217" y="312"/>
                  <a:pt x="217" y="312"/>
                </a:cubicBezTo>
                <a:cubicBezTo>
                  <a:pt x="217" y="312"/>
                  <a:pt x="217" y="312"/>
                  <a:pt x="217" y="312"/>
                </a:cubicBezTo>
                <a:cubicBezTo>
                  <a:pt x="235" y="320"/>
                  <a:pt x="257" y="312"/>
                  <a:pt x="267" y="293"/>
                </a:cubicBezTo>
                <a:cubicBezTo>
                  <a:pt x="306" y="219"/>
                  <a:pt x="306" y="219"/>
                  <a:pt x="306" y="219"/>
                </a:cubicBezTo>
                <a:cubicBezTo>
                  <a:pt x="377" y="228"/>
                  <a:pt x="432" y="288"/>
                  <a:pt x="432" y="361"/>
                </a:cubicBezTo>
                <a:cubicBezTo>
                  <a:pt x="432" y="440"/>
                  <a:pt x="367" y="505"/>
                  <a:pt x="288" y="505"/>
                </a:cubicBezTo>
                <a:cubicBezTo>
                  <a:pt x="252" y="505"/>
                  <a:pt x="205" y="491"/>
                  <a:pt x="180" y="469"/>
                </a:cubicBezTo>
                <a:cubicBezTo>
                  <a:pt x="180" y="451"/>
                  <a:pt x="180" y="451"/>
                  <a:pt x="180" y="451"/>
                </a:cubicBezTo>
                <a:cubicBezTo>
                  <a:pt x="180" y="441"/>
                  <a:pt x="188" y="433"/>
                  <a:pt x="198" y="433"/>
                </a:cubicBezTo>
                <a:cubicBezTo>
                  <a:pt x="288" y="433"/>
                  <a:pt x="288" y="433"/>
                  <a:pt x="288" y="433"/>
                </a:cubicBezTo>
                <a:cubicBezTo>
                  <a:pt x="288" y="397"/>
                  <a:pt x="288" y="397"/>
                  <a:pt x="288" y="397"/>
                </a:cubicBezTo>
                <a:cubicBezTo>
                  <a:pt x="149" y="397"/>
                  <a:pt x="149" y="397"/>
                  <a:pt x="149" y="397"/>
                </a:cubicBezTo>
                <a:cubicBezTo>
                  <a:pt x="75" y="397"/>
                  <a:pt x="75" y="397"/>
                  <a:pt x="75" y="397"/>
                </a:cubicBezTo>
                <a:cubicBezTo>
                  <a:pt x="0" y="397"/>
                  <a:pt x="0" y="397"/>
                  <a:pt x="0" y="397"/>
                </a:cubicBezTo>
                <a:cubicBezTo>
                  <a:pt x="0" y="433"/>
                  <a:pt x="0" y="433"/>
                  <a:pt x="0" y="433"/>
                </a:cubicBezTo>
                <a:cubicBezTo>
                  <a:pt x="85" y="433"/>
                  <a:pt x="85" y="433"/>
                  <a:pt x="85" y="433"/>
                </a:cubicBezTo>
                <a:cubicBezTo>
                  <a:pt x="90" y="433"/>
                  <a:pt x="90" y="433"/>
                  <a:pt x="90" y="433"/>
                </a:cubicBezTo>
                <a:cubicBezTo>
                  <a:pt x="100" y="433"/>
                  <a:pt x="108" y="441"/>
                  <a:pt x="108" y="451"/>
                </a:cubicBezTo>
                <a:cubicBezTo>
                  <a:pt x="108" y="469"/>
                  <a:pt x="108" y="469"/>
                  <a:pt x="108" y="469"/>
                </a:cubicBezTo>
                <a:cubicBezTo>
                  <a:pt x="108" y="541"/>
                  <a:pt x="108" y="541"/>
                  <a:pt x="108" y="541"/>
                </a:cubicBezTo>
                <a:cubicBezTo>
                  <a:pt x="68" y="541"/>
                  <a:pt x="36" y="537"/>
                  <a:pt x="36" y="577"/>
                </a:cubicBezTo>
                <a:cubicBezTo>
                  <a:pt x="504" y="577"/>
                  <a:pt x="504" y="577"/>
                  <a:pt x="504" y="577"/>
                </a:cubicBezTo>
                <a:cubicBezTo>
                  <a:pt x="504" y="537"/>
                  <a:pt x="472" y="541"/>
                  <a:pt x="432" y="541"/>
                </a:cubicBezTo>
                <a:close/>
                <a:moveTo>
                  <a:pt x="306" y="49"/>
                </a:moveTo>
                <a:cubicBezTo>
                  <a:pt x="301" y="51"/>
                  <a:pt x="297" y="55"/>
                  <a:pt x="294" y="61"/>
                </a:cubicBezTo>
                <a:cubicBezTo>
                  <a:pt x="212" y="217"/>
                  <a:pt x="212" y="217"/>
                  <a:pt x="212" y="217"/>
                </a:cubicBezTo>
                <a:cubicBezTo>
                  <a:pt x="180" y="202"/>
                  <a:pt x="180" y="202"/>
                  <a:pt x="180" y="202"/>
                </a:cubicBezTo>
                <a:cubicBezTo>
                  <a:pt x="181" y="199"/>
                  <a:pt x="181" y="197"/>
                  <a:pt x="182" y="195"/>
                </a:cubicBezTo>
                <a:cubicBezTo>
                  <a:pt x="261" y="48"/>
                  <a:pt x="261" y="48"/>
                  <a:pt x="261" y="48"/>
                </a:cubicBezTo>
                <a:cubicBezTo>
                  <a:pt x="263" y="43"/>
                  <a:pt x="267" y="40"/>
                  <a:pt x="272" y="38"/>
                </a:cubicBezTo>
                <a:cubicBezTo>
                  <a:pt x="276" y="36"/>
                  <a:pt x="281" y="37"/>
                  <a:pt x="286" y="39"/>
                </a:cubicBezTo>
                <a:cubicBezTo>
                  <a:pt x="306" y="49"/>
                  <a:pt x="306" y="49"/>
                  <a:pt x="306" y="49"/>
                </a:cubicBezTo>
                <a:cubicBezTo>
                  <a:pt x="306" y="49"/>
                  <a:pt x="306" y="49"/>
                  <a:pt x="306" y="49"/>
                </a:cubicBezTo>
                <a:close/>
              </a:path>
            </a:pathLst>
          </a:custGeom>
          <a:solidFill>
            <a:srgbClr val="63855E"/>
          </a:solidFill>
          <a:ln>
            <a:noFill/>
          </a:ln>
        </p:spPr>
        <p:txBody>
          <a:bodyPr vert="horz" wrap="square" lIns="91440" tIns="45720" rIns="91440" bIns="45720" numCol="1" anchor="t" anchorCtr="0" compatLnSpc="1"/>
          <a:lstStyle/>
          <a:p>
            <a:endParaRPr lang="id-ID"/>
          </a:p>
        </p:txBody>
      </p:sp>
      <p:sp>
        <p:nvSpPr>
          <p:cNvPr id="93" name="TextBox 48"/>
          <p:cNvSpPr txBox="1"/>
          <p:nvPr/>
        </p:nvSpPr>
        <p:spPr>
          <a:xfrm>
            <a:off x="6839728" y="3259828"/>
            <a:ext cx="740524" cy="338554"/>
          </a:xfrm>
          <a:prstGeom prst="rect">
            <a:avLst/>
          </a:prstGeom>
          <a:noFill/>
        </p:spPr>
        <p:txBody>
          <a:bodyPr wrap="none" rtlCol="0">
            <a:spAutoFit/>
          </a:bodyPr>
          <a:lstStyle/>
          <a:p>
            <a:r>
              <a:rPr lang="en-US" sz="1600" b="1" dirty="0" smtClean="0">
                <a:solidFill>
                  <a:schemeClr val="tx1">
                    <a:lumMod val="50000"/>
                    <a:lumOff val="50000"/>
                  </a:schemeClr>
                </a:solidFill>
                <a:cs typeface="Lato Regular"/>
              </a:rPr>
              <a:t>STEP 2</a:t>
            </a:r>
            <a:endParaRPr lang="id-ID" sz="1600" b="1" dirty="0">
              <a:solidFill>
                <a:schemeClr val="tx1">
                  <a:lumMod val="50000"/>
                  <a:lumOff val="50000"/>
                </a:schemeClr>
              </a:solidFill>
              <a:cs typeface="Lato Regular"/>
            </a:endParaRPr>
          </a:p>
        </p:txBody>
      </p:sp>
      <p:sp>
        <p:nvSpPr>
          <p:cNvPr id="94" name="TextBox 49"/>
          <p:cNvSpPr txBox="1"/>
          <p:nvPr/>
        </p:nvSpPr>
        <p:spPr>
          <a:xfrm>
            <a:off x="6839728" y="4195600"/>
            <a:ext cx="740524" cy="338554"/>
          </a:xfrm>
          <a:prstGeom prst="rect">
            <a:avLst/>
          </a:prstGeom>
          <a:noFill/>
        </p:spPr>
        <p:txBody>
          <a:bodyPr wrap="none" rtlCol="0">
            <a:spAutoFit/>
          </a:bodyPr>
          <a:lstStyle/>
          <a:p>
            <a:r>
              <a:rPr lang="en-US" sz="1600" b="1" dirty="0" smtClean="0">
                <a:solidFill>
                  <a:schemeClr val="tx1">
                    <a:lumMod val="50000"/>
                    <a:lumOff val="50000"/>
                  </a:schemeClr>
                </a:solidFill>
                <a:cs typeface="Lato Regular"/>
              </a:rPr>
              <a:t>STEP 3</a:t>
            </a:r>
            <a:endParaRPr lang="id-ID" sz="1600" b="1" dirty="0">
              <a:solidFill>
                <a:schemeClr val="tx1">
                  <a:lumMod val="50000"/>
                  <a:lumOff val="50000"/>
                </a:schemeClr>
              </a:solidFill>
              <a:cs typeface="Lato Regular"/>
            </a:endParaRPr>
          </a:p>
        </p:txBody>
      </p:sp>
      <p:sp>
        <p:nvSpPr>
          <p:cNvPr id="95" name="TextBox 50"/>
          <p:cNvSpPr txBox="1"/>
          <p:nvPr/>
        </p:nvSpPr>
        <p:spPr>
          <a:xfrm>
            <a:off x="6839728" y="5059257"/>
            <a:ext cx="740524" cy="338554"/>
          </a:xfrm>
          <a:prstGeom prst="rect">
            <a:avLst/>
          </a:prstGeom>
          <a:noFill/>
        </p:spPr>
        <p:txBody>
          <a:bodyPr wrap="none" rtlCol="0">
            <a:spAutoFit/>
          </a:bodyPr>
          <a:lstStyle/>
          <a:p>
            <a:r>
              <a:rPr lang="en-US" sz="1600" b="1" dirty="0" smtClean="0">
                <a:solidFill>
                  <a:schemeClr val="tx1">
                    <a:lumMod val="50000"/>
                    <a:lumOff val="50000"/>
                  </a:schemeClr>
                </a:solidFill>
                <a:cs typeface="Lato Regular"/>
              </a:rPr>
              <a:t>STEP 4</a:t>
            </a:r>
            <a:endParaRPr lang="id-ID" sz="1600" b="1" dirty="0">
              <a:solidFill>
                <a:schemeClr val="tx1">
                  <a:lumMod val="50000"/>
                  <a:lumOff val="50000"/>
                </a:schemeClr>
              </a:solidFill>
              <a:cs typeface="Lato Regular"/>
            </a:endParaRPr>
          </a:p>
        </p:txBody>
      </p:sp>
      <p:sp>
        <p:nvSpPr>
          <p:cNvPr id="96" name="文本框 95"/>
          <p:cNvSpPr txBox="1"/>
          <p:nvPr/>
        </p:nvSpPr>
        <p:spPr>
          <a:xfrm>
            <a:off x="7477662" y="2616829"/>
            <a:ext cx="3095474" cy="553998"/>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p>
        </p:txBody>
      </p:sp>
      <p:sp>
        <p:nvSpPr>
          <p:cNvPr id="97" name="文本框 96"/>
          <p:cNvSpPr txBox="1"/>
          <p:nvPr/>
        </p:nvSpPr>
        <p:spPr>
          <a:xfrm>
            <a:off x="7477662" y="3523710"/>
            <a:ext cx="3095474" cy="553998"/>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p>
        </p:txBody>
      </p:sp>
      <p:sp>
        <p:nvSpPr>
          <p:cNvPr id="98" name="文本框 97"/>
          <p:cNvSpPr txBox="1"/>
          <p:nvPr/>
        </p:nvSpPr>
        <p:spPr>
          <a:xfrm>
            <a:off x="7477662" y="4430591"/>
            <a:ext cx="3095474" cy="553998"/>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p>
        </p:txBody>
      </p:sp>
      <p:sp>
        <p:nvSpPr>
          <p:cNvPr id="99" name="文本框 98"/>
          <p:cNvSpPr txBox="1"/>
          <p:nvPr/>
        </p:nvSpPr>
        <p:spPr>
          <a:xfrm>
            <a:off x="7477662" y="5337472"/>
            <a:ext cx="3095474" cy="553998"/>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2" name="椭圆 11"/>
          <p:cNvSpPr/>
          <p:nvPr/>
        </p:nvSpPr>
        <p:spPr>
          <a:xfrm>
            <a:off x="820965" y="481354"/>
            <a:ext cx="717550" cy="717550"/>
          </a:xfrm>
          <a:prstGeom prst="ellipse">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50562" y="609296"/>
            <a:ext cx="658356" cy="461665"/>
          </a:xfrm>
          <a:prstGeom prst="rect">
            <a:avLst/>
          </a:prstGeom>
          <a:noFill/>
        </p:spPr>
        <p:txBody>
          <a:bodyPr wrap="square" rtlCol="0">
            <a:spAutoFit/>
          </a:bodyPr>
          <a:lstStyle/>
          <a:p>
            <a:pPr algn="ctr"/>
            <a:r>
              <a:rPr lang="en-US" altLang="zh-CN" sz="2400" b="1" dirty="0" smtClean="0">
                <a:ln w="28575">
                  <a:noFill/>
                </a:ln>
                <a:solidFill>
                  <a:schemeClr val="bg1"/>
                </a:solidFill>
                <a:latin typeface="微软雅黑" panose="020B0503020204020204" pitchFamily="34" charset="-122"/>
                <a:ea typeface="微软雅黑" panose="020B0503020204020204" pitchFamily="34" charset="-122"/>
              </a:rPr>
              <a:t>02</a:t>
            </a:r>
            <a:endParaRPr lang="zh-CN" altLang="en-US" sz="4000" b="1" dirty="0">
              <a:ln w="28575">
                <a:noFill/>
              </a:ln>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679359" y="295646"/>
            <a:ext cx="1569660" cy="510845"/>
          </a:xfrm>
          <a:prstGeom prst="rect">
            <a:avLst/>
          </a:prstGeom>
        </p:spPr>
        <p:txBody>
          <a:bodyPr wrap="none">
            <a:spAutoFit/>
          </a:bodyPr>
          <a:lstStyle/>
          <a:p>
            <a:pPr>
              <a:lnSpc>
                <a:spcPct val="175000"/>
              </a:lnSpc>
            </a:pPr>
            <a:r>
              <a:rPr lang="zh-CN" altLang="en-US" dirty="0">
                <a:solidFill>
                  <a:srgbClr val="63855E"/>
                </a:solidFill>
                <a:latin typeface="微软雅黑" panose="020B0503020204020204" pitchFamily="34" charset="-122"/>
                <a:ea typeface="微软雅黑" panose="020B0503020204020204" pitchFamily="34" charset="-122"/>
              </a:rPr>
              <a:t>工作完成情况</a:t>
            </a:r>
            <a:endParaRPr lang="en-US" altLang="zh-CN" dirty="0">
              <a:solidFill>
                <a:srgbClr val="63855E"/>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679359" y="871781"/>
            <a:ext cx="5022106" cy="369332"/>
          </a:xfrm>
          <a:prstGeom prst="snip1Rect">
            <a:avLst>
              <a:gd name="adj" fmla="val 0"/>
            </a:avLst>
          </a:prstGeom>
          <a:noFill/>
          <a:ln w="28575">
            <a:noFill/>
          </a:ln>
        </p:spPr>
        <p:txBody>
          <a:bodyPr wrap="square" rtlCol="0">
            <a:spAutoFit/>
          </a:bodyPr>
          <a:lstStyle/>
          <a:p>
            <a:r>
              <a:rPr lang="en-US" altLang="zh-CN" dirty="0" smtClean="0">
                <a:solidFill>
                  <a:srgbClr val="63855E"/>
                </a:solidFill>
                <a:latin typeface="Arial" panose="020B0604020202020204" pitchFamily="34" charset="0"/>
                <a:cs typeface="Arial" panose="020B0604020202020204" pitchFamily="34" charset="0"/>
              </a:rPr>
              <a:t>Work Completion</a:t>
            </a:r>
            <a:endParaRPr lang="zh-CN" altLang="en-US" dirty="0">
              <a:solidFill>
                <a:srgbClr val="63855E"/>
              </a:solidFill>
              <a:latin typeface="Arial" panose="020B0604020202020204" pitchFamily="34" charset="0"/>
              <a:ea typeface="华文仿宋" panose="02010600040101010101" pitchFamily="2" charset="-122"/>
              <a:cs typeface="Arial" panose="020B0604020202020204" pitchFamily="34" charset="0"/>
            </a:endParaRPr>
          </a:p>
        </p:txBody>
      </p:sp>
      <p:sp>
        <p:nvSpPr>
          <p:cNvPr id="8" name="矩形 7"/>
          <p:cNvSpPr/>
          <p:nvPr/>
        </p:nvSpPr>
        <p:spPr>
          <a:xfrm flipV="1">
            <a:off x="128" y="1"/>
            <a:ext cx="12191744" cy="95504"/>
          </a:xfrm>
          <a:prstGeom prst="rect">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9" name="矩形 8"/>
          <p:cNvSpPr/>
          <p:nvPr/>
        </p:nvSpPr>
        <p:spPr>
          <a:xfrm flipV="1">
            <a:off x="128" y="6768148"/>
            <a:ext cx="12191744" cy="95504"/>
          </a:xfrm>
          <a:prstGeom prst="rect">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grpSp>
        <p:nvGrpSpPr>
          <p:cNvPr id="10" name="组合 9"/>
          <p:cNvGrpSpPr/>
          <p:nvPr/>
        </p:nvGrpSpPr>
        <p:grpSpPr>
          <a:xfrm>
            <a:off x="1661240" y="2135759"/>
            <a:ext cx="8869520" cy="3712884"/>
            <a:chOff x="1522709" y="2135759"/>
            <a:chExt cx="8869520" cy="3712884"/>
          </a:xfrm>
        </p:grpSpPr>
        <p:grpSp>
          <p:nvGrpSpPr>
            <p:cNvPr id="11" name="组合 10"/>
            <p:cNvGrpSpPr/>
            <p:nvPr/>
          </p:nvGrpSpPr>
          <p:grpSpPr>
            <a:xfrm>
              <a:off x="1522709" y="2135759"/>
              <a:ext cx="3609329" cy="3642194"/>
              <a:chOff x="1027050" y="1975849"/>
              <a:chExt cx="3609329" cy="3642194"/>
            </a:xfrm>
          </p:grpSpPr>
          <p:sp>
            <p:nvSpPr>
              <p:cNvPr id="30" name="Freeform 5"/>
              <p:cNvSpPr/>
              <p:nvPr/>
            </p:nvSpPr>
            <p:spPr bwMode="auto">
              <a:xfrm>
                <a:off x="2678023" y="1975849"/>
                <a:ext cx="316082" cy="408877"/>
              </a:xfrm>
              <a:custGeom>
                <a:avLst/>
                <a:gdLst>
                  <a:gd name="T0" fmla="*/ 105 w 138"/>
                  <a:gd name="T1" fmla="*/ 117 h 179"/>
                  <a:gd name="T2" fmla="*/ 93 w 138"/>
                  <a:gd name="T3" fmla="*/ 117 h 179"/>
                  <a:gd name="T4" fmla="*/ 85 w 138"/>
                  <a:gd name="T5" fmla="*/ 25 h 179"/>
                  <a:gd name="T6" fmla="*/ 67 w 138"/>
                  <a:gd name="T7" fmla="*/ 0 h 179"/>
                  <a:gd name="T8" fmla="*/ 65 w 138"/>
                  <a:gd name="T9" fmla="*/ 0 h 179"/>
                  <a:gd name="T10" fmla="*/ 51 w 138"/>
                  <a:gd name="T11" fmla="*/ 25 h 179"/>
                  <a:gd name="T12" fmla="*/ 43 w 138"/>
                  <a:gd name="T13" fmla="*/ 117 h 179"/>
                  <a:gd name="T14" fmla="*/ 31 w 138"/>
                  <a:gd name="T15" fmla="*/ 117 h 179"/>
                  <a:gd name="T16" fmla="*/ 28 w 138"/>
                  <a:gd name="T17" fmla="*/ 117 h 179"/>
                  <a:gd name="T18" fmla="*/ 1 w 138"/>
                  <a:gd name="T19" fmla="*/ 150 h 179"/>
                  <a:gd name="T20" fmla="*/ 31 w 138"/>
                  <a:gd name="T21" fmla="*/ 179 h 179"/>
                  <a:gd name="T22" fmla="*/ 77 w 138"/>
                  <a:gd name="T23" fmla="*/ 179 h 179"/>
                  <a:gd name="T24" fmla="*/ 77 w 138"/>
                  <a:gd name="T25" fmla="*/ 179 h 179"/>
                  <a:gd name="T26" fmla="*/ 72 w 138"/>
                  <a:gd name="T27" fmla="*/ 172 h 179"/>
                  <a:gd name="T28" fmla="*/ 65 w 138"/>
                  <a:gd name="T29" fmla="*/ 154 h 179"/>
                  <a:gd name="T30" fmla="*/ 72 w 138"/>
                  <a:gd name="T31" fmla="*/ 134 h 179"/>
                  <a:gd name="T32" fmla="*/ 95 w 138"/>
                  <a:gd name="T33" fmla="*/ 124 h 179"/>
                  <a:gd name="T34" fmla="*/ 118 w 138"/>
                  <a:gd name="T35" fmla="*/ 134 h 179"/>
                  <a:gd name="T36" fmla="*/ 124 w 138"/>
                  <a:gd name="T37" fmla="*/ 154 h 179"/>
                  <a:gd name="T38" fmla="*/ 118 w 138"/>
                  <a:gd name="T39" fmla="*/ 171 h 179"/>
                  <a:gd name="T40" fmla="*/ 114 w 138"/>
                  <a:gd name="T41" fmla="*/ 177 h 179"/>
                  <a:gd name="T42" fmla="*/ 114 w 138"/>
                  <a:gd name="T43" fmla="*/ 178 h 179"/>
                  <a:gd name="T44" fmla="*/ 128 w 138"/>
                  <a:gd name="T45" fmla="*/ 171 h 179"/>
                  <a:gd name="T46" fmla="*/ 138 w 138"/>
                  <a:gd name="T47" fmla="*/ 148 h 179"/>
                  <a:gd name="T48" fmla="*/ 128 w 138"/>
                  <a:gd name="T49" fmla="*/ 126 h 179"/>
                  <a:gd name="T50" fmla="*/ 105 w 138"/>
                  <a:gd name="T51" fmla="*/ 117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8" h="179">
                    <a:moveTo>
                      <a:pt x="105" y="117"/>
                    </a:moveTo>
                    <a:cubicBezTo>
                      <a:pt x="93" y="117"/>
                      <a:pt x="93" y="117"/>
                      <a:pt x="93" y="117"/>
                    </a:cubicBezTo>
                    <a:cubicBezTo>
                      <a:pt x="85" y="25"/>
                      <a:pt x="85" y="25"/>
                      <a:pt x="85" y="25"/>
                    </a:cubicBezTo>
                    <a:cubicBezTo>
                      <a:pt x="85" y="12"/>
                      <a:pt x="81" y="0"/>
                      <a:pt x="67" y="0"/>
                    </a:cubicBezTo>
                    <a:cubicBezTo>
                      <a:pt x="67" y="0"/>
                      <a:pt x="66" y="0"/>
                      <a:pt x="65" y="0"/>
                    </a:cubicBezTo>
                    <a:cubicBezTo>
                      <a:pt x="53" y="1"/>
                      <a:pt x="51" y="13"/>
                      <a:pt x="51" y="25"/>
                    </a:cubicBezTo>
                    <a:cubicBezTo>
                      <a:pt x="43" y="117"/>
                      <a:pt x="43" y="117"/>
                      <a:pt x="43" y="117"/>
                    </a:cubicBezTo>
                    <a:cubicBezTo>
                      <a:pt x="31" y="117"/>
                      <a:pt x="31" y="117"/>
                      <a:pt x="31" y="117"/>
                    </a:cubicBezTo>
                    <a:cubicBezTo>
                      <a:pt x="30" y="117"/>
                      <a:pt x="29" y="117"/>
                      <a:pt x="28" y="117"/>
                    </a:cubicBezTo>
                    <a:cubicBezTo>
                      <a:pt x="12" y="119"/>
                      <a:pt x="0" y="134"/>
                      <a:pt x="1" y="150"/>
                    </a:cubicBezTo>
                    <a:cubicBezTo>
                      <a:pt x="1" y="165"/>
                      <a:pt x="15" y="179"/>
                      <a:pt x="31" y="179"/>
                    </a:cubicBezTo>
                    <a:cubicBezTo>
                      <a:pt x="77" y="179"/>
                      <a:pt x="77" y="179"/>
                      <a:pt x="77" y="179"/>
                    </a:cubicBezTo>
                    <a:cubicBezTo>
                      <a:pt x="77" y="179"/>
                      <a:pt x="77" y="179"/>
                      <a:pt x="77" y="179"/>
                    </a:cubicBezTo>
                    <a:cubicBezTo>
                      <a:pt x="77" y="177"/>
                      <a:pt x="76" y="177"/>
                      <a:pt x="72" y="172"/>
                    </a:cubicBezTo>
                    <a:cubicBezTo>
                      <a:pt x="69" y="168"/>
                      <a:pt x="65" y="162"/>
                      <a:pt x="65" y="154"/>
                    </a:cubicBezTo>
                    <a:cubicBezTo>
                      <a:pt x="65" y="147"/>
                      <a:pt x="67" y="140"/>
                      <a:pt x="72" y="134"/>
                    </a:cubicBezTo>
                    <a:cubicBezTo>
                      <a:pt x="76" y="128"/>
                      <a:pt x="85" y="124"/>
                      <a:pt x="95" y="124"/>
                    </a:cubicBezTo>
                    <a:cubicBezTo>
                      <a:pt x="104" y="124"/>
                      <a:pt x="113" y="128"/>
                      <a:pt x="118" y="134"/>
                    </a:cubicBezTo>
                    <a:cubicBezTo>
                      <a:pt x="123" y="140"/>
                      <a:pt x="124" y="147"/>
                      <a:pt x="124" y="154"/>
                    </a:cubicBezTo>
                    <a:cubicBezTo>
                      <a:pt x="124" y="162"/>
                      <a:pt x="121" y="168"/>
                      <a:pt x="118" y="171"/>
                    </a:cubicBezTo>
                    <a:cubicBezTo>
                      <a:pt x="114" y="176"/>
                      <a:pt x="114" y="176"/>
                      <a:pt x="114" y="177"/>
                    </a:cubicBezTo>
                    <a:cubicBezTo>
                      <a:pt x="114" y="178"/>
                      <a:pt x="114" y="178"/>
                      <a:pt x="114" y="178"/>
                    </a:cubicBezTo>
                    <a:cubicBezTo>
                      <a:pt x="119" y="177"/>
                      <a:pt x="124" y="175"/>
                      <a:pt x="128" y="171"/>
                    </a:cubicBezTo>
                    <a:cubicBezTo>
                      <a:pt x="135" y="165"/>
                      <a:pt x="138" y="157"/>
                      <a:pt x="138" y="148"/>
                    </a:cubicBezTo>
                    <a:cubicBezTo>
                      <a:pt x="138" y="140"/>
                      <a:pt x="135" y="131"/>
                      <a:pt x="128" y="126"/>
                    </a:cubicBezTo>
                    <a:cubicBezTo>
                      <a:pt x="122" y="120"/>
                      <a:pt x="113" y="117"/>
                      <a:pt x="105" y="117"/>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Freeform 6"/>
              <p:cNvSpPr/>
              <p:nvPr/>
            </p:nvSpPr>
            <p:spPr bwMode="auto">
              <a:xfrm>
                <a:off x="1435927" y="2382793"/>
                <a:ext cx="1231464" cy="709493"/>
              </a:xfrm>
              <a:custGeom>
                <a:avLst/>
                <a:gdLst>
                  <a:gd name="T0" fmla="*/ 522 w 538"/>
                  <a:gd name="T1" fmla="*/ 0 h 310"/>
                  <a:gd name="T2" fmla="*/ 522 w 538"/>
                  <a:gd name="T3" fmla="*/ 0 h 310"/>
                  <a:gd name="T4" fmla="*/ 521 w 538"/>
                  <a:gd name="T5" fmla="*/ 0 h 310"/>
                  <a:gd name="T6" fmla="*/ 0 w 538"/>
                  <a:gd name="T7" fmla="*/ 267 h 310"/>
                  <a:gd name="T8" fmla="*/ 108 w 538"/>
                  <a:gd name="T9" fmla="*/ 249 h 310"/>
                  <a:gd name="T10" fmla="*/ 141 w 538"/>
                  <a:gd name="T11" fmla="*/ 248 h 310"/>
                  <a:gd name="T12" fmla="*/ 149 w 538"/>
                  <a:gd name="T13" fmla="*/ 249 h 310"/>
                  <a:gd name="T14" fmla="*/ 149 w 538"/>
                  <a:gd name="T15" fmla="*/ 247 h 310"/>
                  <a:gd name="T16" fmla="*/ 147 w 538"/>
                  <a:gd name="T17" fmla="*/ 239 h 310"/>
                  <a:gd name="T18" fmla="*/ 146 w 538"/>
                  <a:gd name="T19" fmla="*/ 219 h 310"/>
                  <a:gd name="T20" fmla="*/ 158 w 538"/>
                  <a:gd name="T21" fmla="*/ 202 h 310"/>
                  <a:gd name="T22" fmla="*/ 182 w 538"/>
                  <a:gd name="T23" fmla="*/ 200 h 310"/>
                  <a:gd name="T24" fmla="*/ 202 w 538"/>
                  <a:gd name="T25" fmla="*/ 216 h 310"/>
                  <a:gd name="T26" fmla="*/ 202 w 538"/>
                  <a:gd name="T27" fmla="*/ 237 h 310"/>
                  <a:gd name="T28" fmla="*/ 190 w 538"/>
                  <a:gd name="T29" fmla="*/ 252 h 310"/>
                  <a:gd name="T30" fmla="*/ 189 w 538"/>
                  <a:gd name="T31" fmla="*/ 253 h 310"/>
                  <a:gd name="T32" fmla="*/ 318 w 538"/>
                  <a:gd name="T33" fmla="*/ 310 h 310"/>
                  <a:gd name="T34" fmla="*/ 385 w 538"/>
                  <a:gd name="T35" fmla="*/ 190 h 310"/>
                  <a:gd name="T36" fmla="*/ 384 w 538"/>
                  <a:gd name="T37" fmla="*/ 189 h 310"/>
                  <a:gd name="T38" fmla="*/ 376 w 538"/>
                  <a:gd name="T39" fmla="*/ 190 h 310"/>
                  <a:gd name="T40" fmla="*/ 357 w 538"/>
                  <a:gd name="T41" fmla="*/ 186 h 310"/>
                  <a:gd name="T42" fmla="*/ 343 w 538"/>
                  <a:gd name="T43" fmla="*/ 170 h 310"/>
                  <a:gd name="T44" fmla="*/ 347 w 538"/>
                  <a:gd name="T45" fmla="*/ 146 h 310"/>
                  <a:gd name="T46" fmla="*/ 368 w 538"/>
                  <a:gd name="T47" fmla="*/ 131 h 310"/>
                  <a:gd name="T48" fmla="*/ 388 w 538"/>
                  <a:gd name="T49" fmla="*/ 136 h 310"/>
                  <a:gd name="T50" fmla="*/ 399 w 538"/>
                  <a:gd name="T51" fmla="*/ 151 h 310"/>
                  <a:gd name="T52" fmla="*/ 403 w 538"/>
                  <a:gd name="T53" fmla="*/ 157 h 310"/>
                  <a:gd name="T54" fmla="*/ 406 w 538"/>
                  <a:gd name="T55" fmla="*/ 159 h 310"/>
                  <a:gd name="T56" fmla="*/ 531 w 538"/>
                  <a:gd name="T57" fmla="*/ 25 h 310"/>
                  <a:gd name="T58" fmla="*/ 536 w 538"/>
                  <a:gd name="T59" fmla="*/ 9 h 310"/>
                  <a:gd name="T60" fmla="*/ 522 w 538"/>
                  <a:gd name="T61"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8" h="310">
                    <a:moveTo>
                      <a:pt x="522" y="0"/>
                    </a:moveTo>
                    <a:cubicBezTo>
                      <a:pt x="522" y="0"/>
                      <a:pt x="522" y="0"/>
                      <a:pt x="522" y="0"/>
                    </a:cubicBezTo>
                    <a:cubicBezTo>
                      <a:pt x="521" y="0"/>
                      <a:pt x="521" y="0"/>
                      <a:pt x="521" y="0"/>
                    </a:cubicBezTo>
                    <a:cubicBezTo>
                      <a:pt x="302" y="23"/>
                      <a:pt x="128" y="131"/>
                      <a:pt x="0" y="267"/>
                    </a:cubicBezTo>
                    <a:cubicBezTo>
                      <a:pt x="35" y="257"/>
                      <a:pt x="71" y="250"/>
                      <a:pt x="108" y="249"/>
                    </a:cubicBezTo>
                    <a:cubicBezTo>
                      <a:pt x="119" y="248"/>
                      <a:pt x="130" y="248"/>
                      <a:pt x="141" y="248"/>
                    </a:cubicBezTo>
                    <a:cubicBezTo>
                      <a:pt x="143" y="248"/>
                      <a:pt x="146" y="248"/>
                      <a:pt x="149" y="249"/>
                    </a:cubicBezTo>
                    <a:cubicBezTo>
                      <a:pt x="149" y="247"/>
                      <a:pt x="149" y="247"/>
                      <a:pt x="149" y="247"/>
                    </a:cubicBezTo>
                    <a:cubicBezTo>
                      <a:pt x="150" y="245"/>
                      <a:pt x="149" y="244"/>
                      <a:pt x="147" y="239"/>
                    </a:cubicBezTo>
                    <a:cubicBezTo>
                      <a:pt x="145" y="234"/>
                      <a:pt x="143" y="227"/>
                      <a:pt x="146" y="219"/>
                    </a:cubicBezTo>
                    <a:cubicBezTo>
                      <a:pt x="148" y="213"/>
                      <a:pt x="151" y="206"/>
                      <a:pt x="158" y="202"/>
                    </a:cubicBezTo>
                    <a:cubicBezTo>
                      <a:pt x="164" y="198"/>
                      <a:pt x="173" y="197"/>
                      <a:pt x="182" y="200"/>
                    </a:cubicBezTo>
                    <a:cubicBezTo>
                      <a:pt x="192" y="202"/>
                      <a:pt x="199" y="209"/>
                      <a:pt x="202" y="216"/>
                    </a:cubicBezTo>
                    <a:cubicBezTo>
                      <a:pt x="205" y="223"/>
                      <a:pt x="204" y="230"/>
                      <a:pt x="202" y="237"/>
                    </a:cubicBezTo>
                    <a:cubicBezTo>
                      <a:pt x="200" y="244"/>
                      <a:pt x="194" y="249"/>
                      <a:pt x="190" y="252"/>
                    </a:cubicBezTo>
                    <a:cubicBezTo>
                      <a:pt x="189" y="252"/>
                      <a:pt x="189" y="253"/>
                      <a:pt x="189" y="253"/>
                    </a:cubicBezTo>
                    <a:cubicBezTo>
                      <a:pt x="236" y="261"/>
                      <a:pt x="281" y="279"/>
                      <a:pt x="318" y="310"/>
                    </a:cubicBezTo>
                    <a:cubicBezTo>
                      <a:pt x="338" y="266"/>
                      <a:pt x="360" y="226"/>
                      <a:pt x="385" y="190"/>
                    </a:cubicBezTo>
                    <a:cubicBezTo>
                      <a:pt x="384" y="189"/>
                      <a:pt x="384" y="189"/>
                      <a:pt x="384" y="189"/>
                    </a:cubicBezTo>
                    <a:cubicBezTo>
                      <a:pt x="383" y="189"/>
                      <a:pt x="382" y="189"/>
                      <a:pt x="376" y="190"/>
                    </a:cubicBezTo>
                    <a:cubicBezTo>
                      <a:pt x="371" y="190"/>
                      <a:pt x="364" y="190"/>
                      <a:pt x="357" y="186"/>
                    </a:cubicBezTo>
                    <a:cubicBezTo>
                      <a:pt x="351" y="183"/>
                      <a:pt x="346" y="178"/>
                      <a:pt x="343" y="170"/>
                    </a:cubicBezTo>
                    <a:cubicBezTo>
                      <a:pt x="341" y="164"/>
                      <a:pt x="342" y="154"/>
                      <a:pt x="347" y="146"/>
                    </a:cubicBezTo>
                    <a:cubicBezTo>
                      <a:pt x="352" y="137"/>
                      <a:pt x="360" y="132"/>
                      <a:pt x="368" y="131"/>
                    </a:cubicBezTo>
                    <a:cubicBezTo>
                      <a:pt x="375" y="130"/>
                      <a:pt x="382" y="133"/>
                      <a:pt x="388" y="136"/>
                    </a:cubicBezTo>
                    <a:cubicBezTo>
                      <a:pt x="395" y="140"/>
                      <a:pt x="398" y="146"/>
                      <a:pt x="399" y="151"/>
                    </a:cubicBezTo>
                    <a:cubicBezTo>
                      <a:pt x="402" y="156"/>
                      <a:pt x="402" y="157"/>
                      <a:pt x="403" y="157"/>
                    </a:cubicBezTo>
                    <a:cubicBezTo>
                      <a:pt x="406" y="159"/>
                      <a:pt x="406" y="159"/>
                      <a:pt x="406" y="159"/>
                    </a:cubicBezTo>
                    <a:cubicBezTo>
                      <a:pt x="443" y="108"/>
                      <a:pt x="485" y="64"/>
                      <a:pt x="531" y="25"/>
                    </a:cubicBezTo>
                    <a:cubicBezTo>
                      <a:pt x="536" y="21"/>
                      <a:pt x="538" y="14"/>
                      <a:pt x="536" y="9"/>
                    </a:cubicBezTo>
                    <a:cubicBezTo>
                      <a:pt x="533" y="3"/>
                      <a:pt x="527" y="0"/>
                      <a:pt x="522" y="0"/>
                    </a:cubicBezTo>
                    <a:close/>
                  </a:path>
                </a:pathLst>
              </a:custGeom>
              <a:solidFill>
                <a:srgbClr val="63855E"/>
              </a:solidFill>
              <a:ln>
                <a:noFill/>
              </a:ln>
            </p:spPr>
            <p:txBody>
              <a:bodyPr vert="horz" wrap="square" lIns="91440" tIns="45720" rIns="91440" bIns="45720" numCol="1" anchor="t" anchorCtr="0" compatLnSpc="1"/>
              <a:lstStyle/>
              <a:p>
                <a:endParaRPr lang="en-US"/>
              </a:p>
            </p:txBody>
          </p:sp>
          <p:sp>
            <p:nvSpPr>
              <p:cNvPr id="32" name="Freeform 7"/>
              <p:cNvSpPr/>
              <p:nvPr/>
            </p:nvSpPr>
            <p:spPr bwMode="auto">
              <a:xfrm>
                <a:off x="1027050" y="2863199"/>
                <a:ext cx="1113537" cy="848685"/>
              </a:xfrm>
              <a:custGeom>
                <a:avLst/>
                <a:gdLst>
                  <a:gd name="T0" fmla="*/ 353 w 487"/>
                  <a:gd name="T1" fmla="*/ 43 h 371"/>
                  <a:gd name="T2" fmla="*/ 362 w 487"/>
                  <a:gd name="T3" fmla="*/ 32 h 371"/>
                  <a:gd name="T4" fmla="*/ 370 w 487"/>
                  <a:gd name="T5" fmla="*/ 23 h 371"/>
                  <a:gd name="T6" fmla="*/ 370 w 487"/>
                  <a:gd name="T7" fmla="*/ 10 h 371"/>
                  <a:gd name="T8" fmla="*/ 358 w 487"/>
                  <a:gd name="T9" fmla="*/ 1 h 371"/>
                  <a:gd name="T10" fmla="*/ 351 w 487"/>
                  <a:gd name="T11" fmla="*/ 0 h 371"/>
                  <a:gd name="T12" fmla="*/ 343 w 487"/>
                  <a:gd name="T13" fmla="*/ 2 h 371"/>
                  <a:gd name="T14" fmla="*/ 336 w 487"/>
                  <a:gd name="T15" fmla="*/ 13 h 371"/>
                  <a:gd name="T16" fmla="*/ 337 w 487"/>
                  <a:gd name="T17" fmla="*/ 24 h 371"/>
                  <a:gd name="T18" fmla="*/ 340 w 487"/>
                  <a:gd name="T19" fmla="*/ 39 h 371"/>
                  <a:gd name="T20" fmla="*/ 340 w 487"/>
                  <a:gd name="T21" fmla="*/ 39 h 371"/>
                  <a:gd name="T22" fmla="*/ 332 w 487"/>
                  <a:gd name="T23" fmla="*/ 63 h 371"/>
                  <a:gd name="T24" fmla="*/ 303 w 487"/>
                  <a:gd name="T25" fmla="*/ 62 h 371"/>
                  <a:gd name="T26" fmla="*/ 288 w 487"/>
                  <a:gd name="T27" fmla="*/ 63 h 371"/>
                  <a:gd name="T28" fmla="*/ 147 w 487"/>
                  <a:gd name="T29" fmla="*/ 94 h 371"/>
                  <a:gd name="T30" fmla="*/ 9 w 487"/>
                  <a:gd name="T31" fmla="*/ 303 h 371"/>
                  <a:gd name="T32" fmla="*/ 9 w 487"/>
                  <a:gd name="T33" fmla="*/ 303 h 371"/>
                  <a:gd name="T34" fmla="*/ 18 w 487"/>
                  <a:gd name="T35" fmla="*/ 357 h 371"/>
                  <a:gd name="T36" fmla="*/ 72 w 487"/>
                  <a:gd name="T37" fmla="*/ 354 h 371"/>
                  <a:gd name="T38" fmla="*/ 73 w 487"/>
                  <a:gd name="T39" fmla="*/ 354 h 371"/>
                  <a:gd name="T40" fmla="*/ 73 w 487"/>
                  <a:gd name="T41" fmla="*/ 354 h 371"/>
                  <a:gd name="T42" fmla="*/ 394 w 487"/>
                  <a:gd name="T43" fmla="*/ 361 h 371"/>
                  <a:gd name="T44" fmla="*/ 407 w 487"/>
                  <a:gd name="T45" fmla="*/ 362 h 371"/>
                  <a:gd name="T46" fmla="*/ 416 w 487"/>
                  <a:gd name="T47" fmla="*/ 352 h 371"/>
                  <a:gd name="T48" fmla="*/ 442 w 487"/>
                  <a:gd name="T49" fmla="*/ 251 h 371"/>
                  <a:gd name="T50" fmla="*/ 434 w 487"/>
                  <a:gd name="T51" fmla="*/ 253 h 371"/>
                  <a:gd name="T52" fmla="*/ 415 w 487"/>
                  <a:gd name="T53" fmla="*/ 256 h 371"/>
                  <a:gd name="T54" fmla="*/ 397 w 487"/>
                  <a:gd name="T55" fmla="*/ 245 h 371"/>
                  <a:gd name="T56" fmla="*/ 393 w 487"/>
                  <a:gd name="T57" fmla="*/ 220 h 371"/>
                  <a:gd name="T58" fmla="*/ 408 w 487"/>
                  <a:gd name="T59" fmla="*/ 200 h 371"/>
                  <a:gd name="T60" fmla="*/ 430 w 487"/>
                  <a:gd name="T61" fmla="*/ 199 h 371"/>
                  <a:gd name="T62" fmla="*/ 445 w 487"/>
                  <a:gd name="T63" fmla="*/ 210 h 371"/>
                  <a:gd name="T64" fmla="*/ 450 w 487"/>
                  <a:gd name="T65" fmla="*/ 215 h 371"/>
                  <a:gd name="T66" fmla="*/ 453 w 487"/>
                  <a:gd name="T67" fmla="*/ 215 h 371"/>
                  <a:gd name="T68" fmla="*/ 487 w 487"/>
                  <a:gd name="T69" fmla="*/ 123 h 371"/>
                  <a:gd name="T70" fmla="*/ 346 w 487"/>
                  <a:gd name="T71" fmla="*/ 64 h 371"/>
                  <a:gd name="T72" fmla="*/ 353 w 487"/>
                  <a:gd name="T73" fmla="*/ 43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87" h="371">
                    <a:moveTo>
                      <a:pt x="353" y="43"/>
                    </a:moveTo>
                    <a:cubicBezTo>
                      <a:pt x="355" y="37"/>
                      <a:pt x="359" y="35"/>
                      <a:pt x="362" y="32"/>
                    </a:cubicBezTo>
                    <a:cubicBezTo>
                      <a:pt x="366" y="30"/>
                      <a:pt x="368" y="27"/>
                      <a:pt x="370" y="23"/>
                    </a:cubicBezTo>
                    <a:cubicBezTo>
                      <a:pt x="371" y="19"/>
                      <a:pt x="371" y="14"/>
                      <a:pt x="370" y="10"/>
                    </a:cubicBezTo>
                    <a:cubicBezTo>
                      <a:pt x="368" y="6"/>
                      <a:pt x="365" y="3"/>
                      <a:pt x="358" y="1"/>
                    </a:cubicBezTo>
                    <a:cubicBezTo>
                      <a:pt x="355" y="0"/>
                      <a:pt x="353" y="0"/>
                      <a:pt x="351" y="0"/>
                    </a:cubicBezTo>
                    <a:cubicBezTo>
                      <a:pt x="348" y="0"/>
                      <a:pt x="345" y="0"/>
                      <a:pt x="343" y="2"/>
                    </a:cubicBezTo>
                    <a:cubicBezTo>
                      <a:pt x="340" y="4"/>
                      <a:pt x="337" y="8"/>
                      <a:pt x="336" y="13"/>
                    </a:cubicBezTo>
                    <a:cubicBezTo>
                      <a:pt x="334" y="17"/>
                      <a:pt x="335" y="20"/>
                      <a:pt x="337" y="24"/>
                    </a:cubicBezTo>
                    <a:cubicBezTo>
                      <a:pt x="339" y="29"/>
                      <a:pt x="341" y="33"/>
                      <a:pt x="340" y="39"/>
                    </a:cubicBezTo>
                    <a:cubicBezTo>
                      <a:pt x="340" y="39"/>
                      <a:pt x="340" y="39"/>
                      <a:pt x="340" y="39"/>
                    </a:cubicBezTo>
                    <a:cubicBezTo>
                      <a:pt x="332" y="63"/>
                      <a:pt x="332" y="63"/>
                      <a:pt x="332" y="63"/>
                    </a:cubicBezTo>
                    <a:cubicBezTo>
                      <a:pt x="323" y="62"/>
                      <a:pt x="313" y="62"/>
                      <a:pt x="303" y="62"/>
                    </a:cubicBezTo>
                    <a:cubicBezTo>
                      <a:pt x="298" y="62"/>
                      <a:pt x="293" y="62"/>
                      <a:pt x="288" y="63"/>
                    </a:cubicBezTo>
                    <a:cubicBezTo>
                      <a:pt x="240" y="65"/>
                      <a:pt x="191" y="76"/>
                      <a:pt x="147" y="94"/>
                    </a:cubicBezTo>
                    <a:cubicBezTo>
                      <a:pt x="91" y="160"/>
                      <a:pt x="45" y="232"/>
                      <a:pt x="9" y="303"/>
                    </a:cubicBezTo>
                    <a:cubicBezTo>
                      <a:pt x="9" y="303"/>
                      <a:pt x="9" y="303"/>
                      <a:pt x="9" y="303"/>
                    </a:cubicBezTo>
                    <a:cubicBezTo>
                      <a:pt x="0" y="321"/>
                      <a:pt x="3" y="343"/>
                      <a:pt x="18" y="357"/>
                    </a:cubicBezTo>
                    <a:cubicBezTo>
                      <a:pt x="33" y="371"/>
                      <a:pt x="55" y="365"/>
                      <a:pt x="72" y="354"/>
                    </a:cubicBezTo>
                    <a:cubicBezTo>
                      <a:pt x="73" y="354"/>
                      <a:pt x="73" y="354"/>
                      <a:pt x="73" y="354"/>
                    </a:cubicBezTo>
                    <a:cubicBezTo>
                      <a:pt x="73" y="354"/>
                      <a:pt x="73" y="354"/>
                      <a:pt x="73" y="354"/>
                    </a:cubicBezTo>
                    <a:cubicBezTo>
                      <a:pt x="191" y="283"/>
                      <a:pt x="289" y="293"/>
                      <a:pt x="394" y="361"/>
                    </a:cubicBezTo>
                    <a:cubicBezTo>
                      <a:pt x="398" y="363"/>
                      <a:pt x="403" y="364"/>
                      <a:pt x="407" y="362"/>
                    </a:cubicBezTo>
                    <a:cubicBezTo>
                      <a:pt x="411" y="360"/>
                      <a:pt x="415" y="356"/>
                      <a:pt x="416" y="352"/>
                    </a:cubicBezTo>
                    <a:cubicBezTo>
                      <a:pt x="423" y="317"/>
                      <a:pt x="432" y="283"/>
                      <a:pt x="442" y="251"/>
                    </a:cubicBezTo>
                    <a:cubicBezTo>
                      <a:pt x="440" y="251"/>
                      <a:pt x="439" y="251"/>
                      <a:pt x="434" y="253"/>
                    </a:cubicBezTo>
                    <a:cubicBezTo>
                      <a:pt x="430" y="255"/>
                      <a:pt x="423" y="258"/>
                      <a:pt x="415" y="256"/>
                    </a:cubicBezTo>
                    <a:cubicBezTo>
                      <a:pt x="408" y="254"/>
                      <a:pt x="402" y="251"/>
                      <a:pt x="397" y="245"/>
                    </a:cubicBezTo>
                    <a:cubicBezTo>
                      <a:pt x="393" y="239"/>
                      <a:pt x="391" y="230"/>
                      <a:pt x="393" y="220"/>
                    </a:cubicBezTo>
                    <a:cubicBezTo>
                      <a:pt x="396" y="210"/>
                      <a:pt x="402" y="203"/>
                      <a:pt x="408" y="200"/>
                    </a:cubicBezTo>
                    <a:cubicBezTo>
                      <a:pt x="416" y="197"/>
                      <a:pt x="423" y="197"/>
                      <a:pt x="430" y="199"/>
                    </a:cubicBezTo>
                    <a:cubicBezTo>
                      <a:pt x="437" y="201"/>
                      <a:pt x="442" y="206"/>
                      <a:pt x="445" y="210"/>
                    </a:cubicBezTo>
                    <a:cubicBezTo>
                      <a:pt x="449" y="214"/>
                      <a:pt x="449" y="214"/>
                      <a:pt x="450" y="215"/>
                    </a:cubicBezTo>
                    <a:cubicBezTo>
                      <a:pt x="453" y="215"/>
                      <a:pt x="453" y="215"/>
                      <a:pt x="453" y="215"/>
                    </a:cubicBezTo>
                    <a:cubicBezTo>
                      <a:pt x="463" y="183"/>
                      <a:pt x="475" y="152"/>
                      <a:pt x="487" y="123"/>
                    </a:cubicBezTo>
                    <a:cubicBezTo>
                      <a:pt x="448" y="89"/>
                      <a:pt x="399" y="70"/>
                      <a:pt x="346" y="64"/>
                    </a:cubicBezTo>
                    <a:lnTo>
                      <a:pt x="353" y="43"/>
                    </a:lnTo>
                    <a:close/>
                  </a:path>
                </a:pathLst>
              </a:custGeom>
              <a:solidFill>
                <a:srgbClr val="63855E"/>
              </a:solidFill>
              <a:ln>
                <a:noFill/>
              </a:ln>
            </p:spPr>
            <p:txBody>
              <a:bodyPr vert="horz" wrap="square" lIns="91440" tIns="45720" rIns="91440" bIns="45720" numCol="1" anchor="t" anchorCtr="0" compatLnSpc="1"/>
              <a:lstStyle/>
              <a:p>
                <a:endParaRPr lang="en-US"/>
              </a:p>
            </p:txBody>
          </p:sp>
          <p:sp>
            <p:nvSpPr>
              <p:cNvPr id="33" name="Freeform 8"/>
              <p:cNvSpPr/>
              <p:nvPr/>
            </p:nvSpPr>
            <p:spPr bwMode="auto">
              <a:xfrm>
                <a:off x="2998938" y="2382793"/>
                <a:ext cx="1227597" cy="711426"/>
              </a:xfrm>
              <a:custGeom>
                <a:avLst/>
                <a:gdLst>
                  <a:gd name="T0" fmla="*/ 17 w 537"/>
                  <a:gd name="T1" fmla="*/ 0 h 311"/>
                  <a:gd name="T2" fmla="*/ 14 w 537"/>
                  <a:gd name="T3" fmla="*/ 0 h 311"/>
                  <a:gd name="T4" fmla="*/ 2 w 537"/>
                  <a:gd name="T5" fmla="*/ 10 h 311"/>
                  <a:gd name="T6" fmla="*/ 7 w 537"/>
                  <a:gd name="T7" fmla="*/ 25 h 311"/>
                  <a:gd name="T8" fmla="*/ 132 w 537"/>
                  <a:gd name="T9" fmla="*/ 160 h 311"/>
                  <a:gd name="T10" fmla="*/ 136 w 537"/>
                  <a:gd name="T11" fmla="*/ 157 h 311"/>
                  <a:gd name="T12" fmla="*/ 139 w 537"/>
                  <a:gd name="T13" fmla="*/ 151 h 311"/>
                  <a:gd name="T14" fmla="*/ 151 w 537"/>
                  <a:gd name="T15" fmla="*/ 136 h 311"/>
                  <a:gd name="T16" fmla="*/ 171 w 537"/>
                  <a:gd name="T17" fmla="*/ 131 h 311"/>
                  <a:gd name="T18" fmla="*/ 192 w 537"/>
                  <a:gd name="T19" fmla="*/ 146 h 311"/>
                  <a:gd name="T20" fmla="*/ 195 w 537"/>
                  <a:gd name="T21" fmla="*/ 170 h 311"/>
                  <a:gd name="T22" fmla="*/ 182 w 537"/>
                  <a:gd name="T23" fmla="*/ 186 h 311"/>
                  <a:gd name="T24" fmla="*/ 163 w 537"/>
                  <a:gd name="T25" fmla="*/ 190 h 311"/>
                  <a:gd name="T26" fmla="*/ 154 w 537"/>
                  <a:gd name="T27" fmla="*/ 189 h 311"/>
                  <a:gd name="T28" fmla="*/ 153 w 537"/>
                  <a:gd name="T29" fmla="*/ 190 h 311"/>
                  <a:gd name="T30" fmla="*/ 220 w 537"/>
                  <a:gd name="T31" fmla="*/ 311 h 311"/>
                  <a:gd name="T32" fmla="*/ 353 w 537"/>
                  <a:gd name="T33" fmla="*/ 253 h 311"/>
                  <a:gd name="T34" fmla="*/ 351 w 537"/>
                  <a:gd name="T35" fmla="*/ 252 h 311"/>
                  <a:gd name="T36" fmla="*/ 340 w 537"/>
                  <a:gd name="T37" fmla="*/ 237 h 311"/>
                  <a:gd name="T38" fmla="*/ 340 w 537"/>
                  <a:gd name="T39" fmla="*/ 216 h 311"/>
                  <a:gd name="T40" fmla="*/ 359 w 537"/>
                  <a:gd name="T41" fmla="*/ 200 h 311"/>
                  <a:gd name="T42" fmla="*/ 384 w 537"/>
                  <a:gd name="T43" fmla="*/ 202 h 311"/>
                  <a:gd name="T44" fmla="*/ 396 w 537"/>
                  <a:gd name="T45" fmla="*/ 219 h 311"/>
                  <a:gd name="T46" fmla="*/ 395 w 537"/>
                  <a:gd name="T47" fmla="*/ 239 h 311"/>
                  <a:gd name="T48" fmla="*/ 392 w 537"/>
                  <a:gd name="T49" fmla="*/ 247 h 311"/>
                  <a:gd name="T50" fmla="*/ 393 w 537"/>
                  <a:gd name="T51" fmla="*/ 248 h 311"/>
                  <a:gd name="T52" fmla="*/ 398 w 537"/>
                  <a:gd name="T53" fmla="*/ 248 h 311"/>
                  <a:gd name="T54" fmla="*/ 431 w 537"/>
                  <a:gd name="T55" fmla="*/ 249 h 311"/>
                  <a:gd name="T56" fmla="*/ 537 w 537"/>
                  <a:gd name="T57" fmla="*/ 267 h 311"/>
                  <a:gd name="T58" fmla="*/ 17 w 537"/>
                  <a:gd name="T59" fmla="*/ 0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7" h="311">
                    <a:moveTo>
                      <a:pt x="17" y="0"/>
                    </a:moveTo>
                    <a:cubicBezTo>
                      <a:pt x="16" y="0"/>
                      <a:pt x="15" y="0"/>
                      <a:pt x="14" y="0"/>
                    </a:cubicBezTo>
                    <a:cubicBezTo>
                      <a:pt x="9" y="0"/>
                      <a:pt x="4" y="4"/>
                      <a:pt x="2" y="10"/>
                    </a:cubicBezTo>
                    <a:cubicBezTo>
                      <a:pt x="0" y="15"/>
                      <a:pt x="2" y="21"/>
                      <a:pt x="7" y="25"/>
                    </a:cubicBezTo>
                    <a:cubicBezTo>
                      <a:pt x="53" y="64"/>
                      <a:pt x="95" y="109"/>
                      <a:pt x="132" y="160"/>
                    </a:cubicBezTo>
                    <a:cubicBezTo>
                      <a:pt x="136" y="157"/>
                      <a:pt x="136" y="157"/>
                      <a:pt x="136" y="157"/>
                    </a:cubicBezTo>
                    <a:cubicBezTo>
                      <a:pt x="137" y="157"/>
                      <a:pt x="137" y="156"/>
                      <a:pt x="139" y="151"/>
                    </a:cubicBezTo>
                    <a:cubicBezTo>
                      <a:pt x="141" y="146"/>
                      <a:pt x="144" y="140"/>
                      <a:pt x="151" y="136"/>
                    </a:cubicBezTo>
                    <a:cubicBezTo>
                      <a:pt x="156" y="133"/>
                      <a:pt x="163" y="130"/>
                      <a:pt x="171" y="131"/>
                    </a:cubicBezTo>
                    <a:cubicBezTo>
                      <a:pt x="178" y="132"/>
                      <a:pt x="187" y="137"/>
                      <a:pt x="192" y="146"/>
                    </a:cubicBezTo>
                    <a:cubicBezTo>
                      <a:pt x="197" y="154"/>
                      <a:pt x="198" y="164"/>
                      <a:pt x="195" y="170"/>
                    </a:cubicBezTo>
                    <a:cubicBezTo>
                      <a:pt x="193" y="178"/>
                      <a:pt x="188" y="183"/>
                      <a:pt x="182" y="186"/>
                    </a:cubicBezTo>
                    <a:cubicBezTo>
                      <a:pt x="175" y="190"/>
                      <a:pt x="168" y="190"/>
                      <a:pt x="163" y="190"/>
                    </a:cubicBezTo>
                    <a:cubicBezTo>
                      <a:pt x="157" y="189"/>
                      <a:pt x="155" y="189"/>
                      <a:pt x="154" y="189"/>
                    </a:cubicBezTo>
                    <a:cubicBezTo>
                      <a:pt x="153" y="190"/>
                      <a:pt x="153" y="190"/>
                      <a:pt x="153" y="190"/>
                    </a:cubicBezTo>
                    <a:cubicBezTo>
                      <a:pt x="178" y="227"/>
                      <a:pt x="200" y="267"/>
                      <a:pt x="220" y="311"/>
                    </a:cubicBezTo>
                    <a:cubicBezTo>
                      <a:pt x="258" y="279"/>
                      <a:pt x="304" y="260"/>
                      <a:pt x="353" y="253"/>
                    </a:cubicBezTo>
                    <a:cubicBezTo>
                      <a:pt x="352" y="252"/>
                      <a:pt x="352" y="252"/>
                      <a:pt x="351" y="252"/>
                    </a:cubicBezTo>
                    <a:cubicBezTo>
                      <a:pt x="348" y="249"/>
                      <a:pt x="342" y="244"/>
                      <a:pt x="340" y="237"/>
                    </a:cubicBezTo>
                    <a:cubicBezTo>
                      <a:pt x="338" y="230"/>
                      <a:pt x="337" y="223"/>
                      <a:pt x="340" y="216"/>
                    </a:cubicBezTo>
                    <a:cubicBezTo>
                      <a:pt x="343" y="209"/>
                      <a:pt x="350" y="202"/>
                      <a:pt x="359" y="200"/>
                    </a:cubicBezTo>
                    <a:cubicBezTo>
                      <a:pt x="369" y="197"/>
                      <a:pt x="378" y="198"/>
                      <a:pt x="384" y="202"/>
                    </a:cubicBezTo>
                    <a:cubicBezTo>
                      <a:pt x="391" y="206"/>
                      <a:pt x="394" y="213"/>
                      <a:pt x="396" y="219"/>
                    </a:cubicBezTo>
                    <a:cubicBezTo>
                      <a:pt x="399" y="227"/>
                      <a:pt x="397" y="234"/>
                      <a:pt x="395" y="239"/>
                    </a:cubicBezTo>
                    <a:cubicBezTo>
                      <a:pt x="393" y="244"/>
                      <a:pt x="392" y="245"/>
                      <a:pt x="392" y="247"/>
                    </a:cubicBezTo>
                    <a:cubicBezTo>
                      <a:pt x="393" y="248"/>
                      <a:pt x="393" y="248"/>
                      <a:pt x="393" y="248"/>
                    </a:cubicBezTo>
                    <a:cubicBezTo>
                      <a:pt x="395" y="248"/>
                      <a:pt x="396" y="248"/>
                      <a:pt x="398" y="248"/>
                    </a:cubicBezTo>
                    <a:cubicBezTo>
                      <a:pt x="409" y="248"/>
                      <a:pt x="420" y="248"/>
                      <a:pt x="431" y="249"/>
                    </a:cubicBezTo>
                    <a:cubicBezTo>
                      <a:pt x="467" y="250"/>
                      <a:pt x="502" y="257"/>
                      <a:pt x="537" y="267"/>
                    </a:cubicBezTo>
                    <a:cubicBezTo>
                      <a:pt x="409" y="130"/>
                      <a:pt x="236" y="23"/>
                      <a:pt x="17" y="0"/>
                    </a:cubicBezTo>
                    <a:close/>
                  </a:path>
                </a:pathLst>
              </a:custGeom>
              <a:solidFill>
                <a:srgbClr val="63855E"/>
              </a:solidFill>
              <a:ln>
                <a:noFill/>
              </a:ln>
            </p:spPr>
            <p:txBody>
              <a:bodyPr vert="horz" wrap="square" lIns="91440" tIns="45720" rIns="91440" bIns="45720" numCol="1" anchor="t" anchorCtr="0" compatLnSpc="1"/>
              <a:lstStyle/>
              <a:p>
                <a:endParaRPr lang="en-US"/>
              </a:p>
            </p:txBody>
          </p:sp>
          <p:sp>
            <p:nvSpPr>
              <p:cNvPr id="34" name="Freeform 9"/>
              <p:cNvSpPr/>
              <p:nvPr/>
            </p:nvSpPr>
            <p:spPr bwMode="auto">
              <a:xfrm>
                <a:off x="3524775" y="2863199"/>
                <a:ext cx="1111604" cy="846752"/>
              </a:xfrm>
              <a:custGeom>
                <a:avLst/>
                <a:gdLst>
                  <a:gd name="T0" fmla="*/ 478 w 486"/>
                  <a:gd name="T1" fmla="*/ 303 h 370"/>
                  <a:gd name="T2" fmla="*/ 339 w 486"/>
                  <a:gd name="T3" fmla="*/ 93 h 370"/>
                  <a:gd name="T4" fmla="*/ 200 w 486"/>
                  <a:gd name="T5" fmla="*/ 63 h 370"/>
                  <a:gd name="T6" fmla="*/ 184 w 486"/>
                  <a:gd name="T7" fmla="*/ 62 h 370"/>
                  <a:gd name="T8" fmla="*/ 158 w 486"/>
                  <a:gd name="T9" fmla="*/ 63 h 370"/>
                  <a:gd name="T10" fmla="*/ 151 w 486"/>
                  <a:gd name="T11" fmla="*/ 39 h 370"/>
                  <a:gd name="T12" fmla="*/ 151 w 486"/>
                  <a:gd name="T13" fmla="*/ 39 h 370"/>
                  <a:gd name="T14" fmla="*/ 154 w 486"/>
                  <a:gd name="T15" fmla="*/ 24 h 370"/>
                  <a:gd name="T16" fmla="*/ 155 w 486"/>
                  <a:gd name="T17" fmla="*/ 13 h 370"/>
                  <a:gd name="T18" fmla="*/ 148 w 486"/>
                  <a:gd name="T19" fmla="*/ 2 h 370"/>
                  <a:gd name="T20" fmla="*/ 140 w 486"/>
                  <a:gd name="T21" fmla="*/ 0 h 370"/>
                  <a:gd name="T22" fmla="*/ 133 w 486"/>
                  <a:gd name="T23" fmla="*/ 1 h 370"/>
                  <a:gd name="T24" fmla="*/ 121 w 486"/>
                  <a:gd name="T25" fmla="*/ 10 h 370"/>
                  <a:gd name="T26" fmla="*/ 121 w 486"/>
                  <a:gd name="T27" fmla="*/ 23 h 370"/>
                  <a:gd name="T28" fmla="*/ 128 w 486"/>
                  <a:gd name="T29" fmla="*/ 32 h 370"/>
                  <a:gd name="T30" fmla="*/ 138 w 486"/>
                  <a:gd name="T31" fmla="*/ 43 h 370"/>
                  <a:gd name="T32" fmla="*/ 145 w 486"/>
                  <a:gd name="T33" fmla="*/ 64 h 370"/>
                  <a:gd name="T34" fmla="*/ 0 w 486"/>
                  <a:gd name="T35" fmla="*/ 124 h 370"/>
                  <a:gd name="T36" fmla="*/ 34 w 486"/>
                  <a:gd name="T37" fmla="*/ 213 h 370"/>
                  <a:gd name="T38" fmla="*/ 37 w 486"/>
                  <a:gd name="T39" fmla="*/ 210 h 370"/>
                  <a:gd name="T40" fmla="*/ 52 w 486"/>
                  <a:gd name="T41" fmla="*/ 199 h 370"/>
                  <a:gd name="T42" fmla="*/ 73 w 486"/>
                  <a:gd name="T43" fmla="*/ 200 h 370"/>
                  <a:gd name="T44" fmla="*/ 88 w 486"/>
                  <a:gd name="T45" fmla="*/ 220 h 370"/>
                  <a:gd name="T46" fmla="*/ 85 w 486"/>
                  <a:gd name="T47" fmla="*/ 245 h 370"/>
                  <a:gd name="T48" fmla="*/ 67 w 486"/>
                  <a:gd name="T49" fmla="*/ 256 h 370"/>
                  <a:gd name="T50" fmla="*/ 47 w 486"/>
                  <a:gd name="T51" fmla="*/ 253 h 370"/>
                  <a:gd name="T52" fmla="*/ 46 w 486"/>
                  <a:gd name="T53" fmla="*/ 253 h 370"/>
                  <a:gd name="T54" fmla="*/ 71 w 486"/>
                  <a:gd name="T55" fmla="*/ 352 h 370"/>
                  <a:gd name="T56" fmla="*/ 91 w 486"/>
                  <a:gd name="T57" fmla="*/ 362 h 370"/>
                  <a:gd name="T58" fmla="*/ 413 w 486"/>
                  <a:gd name="T59" fmla="*/ 353 h 370"/>
                  <a:gd name="T60" fmla="*/ 414 w 486"/>
                  <a:gd name="T61" fmla="*/ 353 h 370"/>
                  <a:gd name="T62" fmla="*/ 467 w 486"/>
                  <a:gd name="T63" fmla="*/ 356 h 370"/>
                  <a:gd name="T64" fmla="*/ 478 w 486"/>
                  <a:gd name="T65" fmla="*/ 304 h 370"/>
                  <a:gd name="T66" fmla="*/ 478 w 486"/>
                  <a:gd name="T67" fmla="*/ 303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86" h="370">
                    <a:moveTo>
                      <a:pt x="478" y="303"/>
                    </a:moveTo>
                    <a:cubicBezTo>
                      <a:pt x="442" y="232"/>
                      <a:pt x="396" y="160"/>
                      <a:pt x="339" y="93"/>
                    </a:cubicBezTo>
                    <a:cubicBezTo>
                      <a:pt x="295" y="76"/>
                      <a:pt x="247" y="65"/>
                      <a:pt x="200" y="63"/>
                    </a:cubicBezTo>
                    <a:cubicBezTo>
                      <a:pt x="195" y="62"/>
                      <a:pt x="190" y="62"/>
                      <a:pt x="184" y="62"/>
                    </a:cubicBezTo>
                    <a:cubicBezTo>
                      <a:pt x="176" y="62"/>
                      <a:pt x="167" y="62"/>
                      <a:pt x="158" y="63"/>
                    </a:cubicBezTo>
                    <a:cubicBezTo>
                      <a:pt x="151" y="39"/>
                      <a:pt x="151" y="39"/>
                      <a:pt x="151" y="39"/>
                    </a:cubicBezTo>
                    <a:cubicBezTo>
                      <a:pt x="151" y="39"/>
                      <a:pt x="151" y="39"/>
                      <a:pt x="151" y="39"/>
                    </a:cubicBezTo>
                    <a:cubicBezTo>
                      <a:pt x="150" y="33"/>
                      <a:pt x="152" y="29"/>
                      <a:pt x="154" y="24"/>
                    </a:cubicBezTo>
                    <a:cubicBezTo>
                      <a:pt x="155" y="20"/>
                      <a:pt x="156" y="17"/>
                      <a:pt x="155" y="13"/>
                    </a:cubicBezTo>
                    <a:cubicBezTo>
                      <a:pt x="154" y="8"/>
                      <a:pt x="151" y="4"/>
                      <a:pt x="148" y="2"/>
                    </a:cubicBezTo>
                    <a:cubicBezTo>
                      <a:pt x="146" y="0"/>
                      <a:pt x="143" y="0"/>
                      <a:pt x="140" y="0"/>
                    </a:cubicBezTo>
                    <a:cubicBezTo>
                      <a:pt x="138" y="0"/>
                      <a:pt x="135" y="0"/>
                      <a:pt x="133" y="1"/>
                    </a:cubicBezTo>
                    <a:cubicBezTo>
                      <a:pt x="125" y="3"/>
                      <a:pt x="122" y="6"/>
                      <a:pt x="121" y="10"/>
                    </a:cubicBezTo>
                    <a:cubicBezTo>
                      <a:pt x="119" y="14"/>
                      <a:pt x="120" y="19"/>
                      <a:pt x="121" y="23"/>
                    </a:cubicBezTo>
                    <a:cubicBezTo>
                      <a:pt x="122" y="27"/>
                      <a:pt x="125" y="30"/>
                      <a:pt x="128" y="32"/>
                    </a:cubicBezTo>
                    <a:cubicBezTo>
                      <a:pt x="132" y="35"/>
                      <a:pt x="136" y="37"/>
                      <a:pt x="138" y="43"/>
                    </a:cubicBezTo>
                    <a:cubicBezTo>
                      <a:pt x="145" y="64"/>
                      <a:pt x="145" y="64"/>
                      <a:pt x="145" y="64"/>
                    </a:cubicBezTo>
                    <a:cubicBezTo>
                      <a:pt x="90" y="69"/>
                      <a:pt x="40" y="88"/>
                      <a:pt x="0" y="124"/>
                    </a:cubicBezTo>
                    <a:cubicBezTo>
                      <a:pt x="12" y="152"/>
                      <a:pt x="23" y="182"/>
                      <a:pt x="34" y="213"/>
                    </a:cubicBezTo>
                    <a:cubicBezTo>
                      <a:pt x="34" y="212"/>
                      <a:pt x="35" y="212"/>
                      <a:pt x="37" y="210"/>
                    </a:cubicBezTo>
                    <a:cubicBezTo>
                      <a:pt x="40" y="206"/>
                      <a:pt x="45" y="201"/>
                      <a:pt x="52" y="199"/>
                    </a:cubicBezTo>
                    <a:cubicBezTo>
                      <a:pt x="59" y="197"/>
                      <a:pt x="66" y="197"/>
                      <a:pt x="73" y="200"/>
                    </a:cubicBezTo>
                    <a:cubicBezTo>
                      <a:pt x="80" y="203"/>
                      <a:pt x="86" y="210"/>
                      <a:pt x="88" y="220"/>
                    </a:cubicBezTo>
                    <a:cubicBezTo>
                      <a:pt x="91" y="230"/>
                      <a:pt x="89" y="239"/>
                      <a:pt x="85" y="245"/>
                    </a:cubicBezTo>
                    <a:cubicBezTo>
                      <a:pt x="80" y="251"/>
                      <a:pt x="73" y="254"/>
                      <a:pt x="67" y="256"/>
                    </a:cubicBezTo>
                    <a:cubicBezTo>
                      <a:pt x="59" y="258"/>
                      <a:pt x="52" y="255"/>
                      <a:pt x="47" y="253"/>
                    </a:cubicBezTo>
                    <a:cubicBezTo>
                      <a:pt x="47" y="253"/>
                      <a:pt x="46" y="253"/>
                      <a:pt x="46" y="253"/>
                    </a:cubicBezTo>
                    <a:cubicBezTo>
                      <a:pt x="55" y="284"/>
                      <a:pt x="64" y="317"/>
                      <a:pt x="71" y="352"/>
                    </a:cubicBezTo>
                    <a:cubicBezTo>
                      <a:pt x="73" y="360"/>
                      <a:pt x="84" y="365"/>
                      <a:pt x="91" y="362"/>
                    </a:cubicBezTo>
                    <a:cubicBezTo>
                      <a:pt x="210" y="301"/>
                      <a:pt x="311" y="287"/>
                      <a:pt x="413" y="353"/>
                    </a:cubicBezTo>
                    <a:cubicBezTo>
                      <a:pt x="414" y="353"/>
                      <a:pt x="414" y="353"/>
                      <a:pt x="414" y="353"/>
                    </a:cubicBezTo>
                    <a:cubicBezTo>
                      <a:pt x="431" y="363"/>
                      <a:pt x="452" y="370"/>
                      <a:pt x="467" y="356"/>
                    </a:cubicBezTo>
                    <a:cubicBezTo>
                      <a:pt x="482" y="343"/>
                      <a:pt x="486" y="322"/>
                      <a:pt x="478" y="304"/>
                    </a:cubicBezTo>
                    <a:cubicBezTo>
                      <a:pt x="478" y="303"/>
                      <a:pt x="478" y="303"/>
                      <a:pt x="478" y="303"/>
                    </a:cubicBezTo>
                    <a:close/>
                  </a:path>
                </a:pathLst>
              </a:custGeom>
              <a:solidFill>
                <a:srgbClr val="63855E"/>
              </a:solidFill>
              <a:ln>
                <a:noFill/>
              </a:ln>
            </p:spPr>
            <p:txBody>
              <a:bodyPr vert="horz" wrap="square" lIns="91440" tIns="45720" rIns="91440" bIns="45720" numCol="1" anchor="t" anchorCtr="0" compatLnSpc="1"/>
              <a:lstStyle/>
              <a:p>
                <a:endParaRPr lang="en-US"/>
              </a:p>
            </p:txBody>
          </p:sp>
          <p:sp>
            <p:nvSpPr>
              <p:cNvPr id="35" name="Freeform 10"/>
              <p:cNvSpPr/>
              <p:nvPr/>
            </p:nvSpPr>
            <p:spPr bwMode="auto">
              <a:xfrm>
                <a:off x="2714754" y="2286131"/>
                <a:ext cx="732692" cy="824520"/>
              </a:xfrm>
              <a:custGeom>
                <a:avLst/>
                <a:gdLst>
                  <a:gd name="T0" fmla="*/ 273 w 320"/>
                  <a:gd name="T1" fmla="*/ 221 h 360"/>
                  <a:gd name="T2" fmla="*/ 273 w 320"/>
                  <a:gd name="T3" fmla="*/ 221 h 360"/>
                  <a:gd name="T4" fmla="*/ 288 w 320"/>
                  <a:gd name="T5" fmla="*/ 220 h 360"/>
                  <a:gd name="T6" fmla="*/ 300 w 320"/>
                  <a:gd name="T7" fmla="*/ 218 h 360"/>
                  <a:gd name="T8" fmla="*/ 308 w 320"/>
                  <a:gd name="T9" fmla="*/ 209 h 360"/>
                  <a:gd name="T10" fmla="*/ 306 w 320"/>
                  <a:gd name="T11" fmla="*/ 194 h 360"/>
                  <a:gd name="T12" fmla="*/ 294 w 320"/>
                  <a:gd name="T13" fmla="*/ 185 h 360"/>
                  <a:gd name="T14" fmla="*/ 281 w 320"/>
                  <a:gd name="T15" fmla="*/ 188 h 360"/>
                  <a:gd name="T16" fmla="*/ 274 w 320"/>
                  <a:gd name="T17" fmla="*/ 197 h 360"/>
                  <a:gd name="T18" fmla="*/ 266 w 320"/>
                  <a:gd name="T19" fmla="*/ 209 h 360"/>
                  <a:gd name="T20" fmla="*/ 245 w 320"/>
                  <a:gd name="T21" fmla="*/ 222 h 360"/>
                  <a:gd name="T22" fmla="*/ 86 w 320"/>
                  <a:gd name="T23" fmla="*/ 59 h 360"/>
                  <a:gd name="T24" fmla="*/ 86 w 320"/>
                  <a:gd name="T25" fmla="*/ 41 h 360"/>
                  <a:gd name="T26" fmla="*/ 92 w 320"/>
                  <a:gd name="T27" fmla="*/ 29 h 360"/>
                  <a:gd name="T28" fmla="*/ 96 w 320"/>
                  <a:gd name="T29" fmla="*/ 18 h 360"/>
                  <a:gd name="T30" fmla="*/ 93 w 320"/>
                  <a:gd name="T31" fmla="*/ 5 h 360"/>
                  <a:gd name="T32" fmla="*/ 79 w 320"/>
                  <a:gd name="T33" fmla="*/ 0 h 360"/>
                  <a:gd name="T34" fmla="*/ 65 w 320"/>
                  <a:gd name="T35" fmla="*/ 5 h 360"/>
                  <a:gd name="T36" fmla="*/ 61 w 320"/>
                  <a:gd name="T37" fmla="*/ 18 h 360"/>
                  <a:gd name="T38" fmla="*/ 66 w 320"/>
                  <a:gd name="T39" fmla="*/ 29 h 360"/>
                  <a:gd name="T40" fmla="*/ 73 w 320"/>
                  <a:gd name="T41" fmla="*/ 42 h 360"/>
                  <a:gd name="T42" fmla="*/ 73 w 320"/>
                  <a:gd name="T43" fmla="*/ 42 h 360"/>
                  <a:gd name="T44" fmla="*/ 73 w 320"/>
                  <a:gd name="T45" fmla="*/ 55 h 360"/>
                  <a:gd name="T46" fmla="*/ 62 w 320"/>
                  <a:gd name="T47" fmla="*/ 68 h 360"/>
                  <a:gd name="T48" fmla="*/ 62 w 320"/>
                  <a:gd name="T49" fmla="*/ 219 h 360"/>
                  <a:gd name="T50" fmla="*/ 42 w 320"/>
                  <a:gd name="T51" fmla="*/ 219 h 360"/>
                  <a:gd name="T52" fmla="*/ 29 w 320"/>
                  <a:gd name="T53" fmla="*/ 213 h 360"/>
                  <a:gd name="T54" fmla="*/ 19 w 320"/>
                  <a:gd name="T55" fmla="*/ 209 h 360"/>
                  <a:gd name="T56" fmla="*/ 6 w 320"/>
                  <a:gd name="T57" fmla="*/ 213 h 360"/>
                  <a:gd name="T58" fmla="*/ 1 w 320"/>
                  <a:gd name="T59" fmla="*/ 227 h 360"/>
                  <a:gd name="T60" fmla="*/ 6 w 320"/>
                  <a:gd name="T61" fmla="*/ 241 h 360"/>
                  <a:gd name="T62" fmla="*/ 19 w 320"/>
                  <a:gd name="T63" fmla="*/ 245 h 360"/>
                  <a:gd name="T64" fmla="*/ 30 w 320"/>
                  <a:gd name="T65" fmla="*/ 240 h 360"/>
                  <a:gd name="T66" fmla="*/ 42 w 320"/>
                  <a:gd name="T67" fmla="*/ 233 h 360"/>
                  <a:gd name="T68" fmla="*/ 43 w 320"/>
                  <a:gd name="T69" fmla="*/ 233 h 360"/>
                  <a:gd name="T70" fmla="*/ 62 w 320"/>
                  <a:gd name="T71" fmla="*/ 233 h 360"/>
                  <a:gd name="T72" fmla="*/ 62 w 320"/>
                  <a:gd name="T73" fmla="*/ 360 h 360"/>
                  <a:gd name="T74" fmla="*/ 176 w 320"/>
                  <a:gd name="T75" fmla="*/ 324 h 360"/>
                  <a:gd name="T76" fmla="*/ 177 w 320"/>
                  <a:gd name="T77" fmla="*/ 324 h 360"/>
                  <a:gd name="T78" fmla="*/ 170 w 320"/>
                  <a:gd name="T79" fmla="*/ 309 h 360"/>
                  <a:gd name="T80" fmla="*/ 174 w 320"/>
                  <a:gd name="T81" fmla="*/ 289 h 360"/>
                  <a:gd name="T82" fmla="*/ 196 w 320"/>
                  <a:gd name="T83" fmla="*/ 276 h 360"/>
                  <a:gd name="T84" fmla="*/ 220 w 320"/>
                  <a:gd name="T85" fmla="*/ 283 h 360"/>
                  <a:gd name="T86" fmla="*/ 229 w 320"/>
                  <a:gd name="T87" fmla="*/ 303 h 360"/>
                  <a:gd name="T88" fmla="*/ 224 w 320"/>
                  <a:gd name="T89" fmla="*/ 321 h 360"/>
                  <a:gd name="T90" fmla="*/ 221 w 320"/>
                  <a:gd name="T91" fmla="*/ 326 h 360"/>
                  <a:gd name="T92" fmla="*/ 320 w 320"/>
                  <a:gd name="T93" fmla="*/ 351 h 360"/>
                  <a:gd name="T94" fmla="*/ 253 w 320"/>
                  <a:gd name="T95" fmla="*/ 233 h 360"/>
                  <a:gd name="T96" fmla="*/ 273 w 320"/>
                  <a:gd name="T97" fmla="*/ 22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0" h="360">
                    <a:moveTo>
                      <a:pt x="273" y="221"/>
                    </a:moveTo>
                    <a:cubicBezTo>
                      <a:pt x="273" y="221"/>
                      <a:pt x="273" y="221"/>
                      <a:pt x="273" y="221"/>
                    </a:cubicBezTo>
                    <a:cubicBezTo>
                      <a:pt x="279" y="218"/>
                      <a:pt x="284" y="220"/>
                      <a:pt x="288" y="220"/>
                    </a:cubicBezTo>
                    <a:cubicBezTo>
                      <a:pt x="292" y="221"/>
                      <a:pt x="296" y="221"/>
                      <a:pt x="300" y="218"/>
                    </a:cubicBezTo>
                    <a:cubicBezTo>
                      <a:pt x="304" y="216"/>
                      <a:pt x="307" y="213"/>
                      <a:pt x="308" y="209"/>
                    </a:cubicBezTo>
                    <a:cubicBezTo>
                      <a:pt x="310" y="205"/>
                      <a:pt x="310" y="200"/>
                      <a:pt x="306" y="194"/>
                    </a:cubicBezTo>
                    <a:cubicBezTo>
                      <a:pt x="302" y="187"/>
                      <a:pt x="298" y="185"/>
                      <a:pt x="294" y="185"/>
                    </a:cubicBezTo>
                    <a:cubicBezTo>
                      <a:pt x="290" y="184"/>
                      <a:pt x="285" y="186"/>
                      <a:pt x="281" y="188"/>
                    </a:cubicBezTo>
                    <a:cubicBezTo>
                      <a:pt x="277" y="190"/>
                      <a:pt x="276" y="194"/>
                      <a:pt x="274" y="197"/>
                    </a:cubicBezTo>
                    <a:cubicBezTo>
                      <a:pt x="272" y="201"/>
                      <a:pt x="271" y="206"/>
                      <a:pt x="266" y="209"/>
                    </a:cubicBezTo>
                    <a:cubicBezTo>
                      <a:pt x="245" y="222"/>
                      <a:pt x="245" y="222"/>
                      <a:pt x="245" y="222"/>
                    </a:cubicBezTo>
                    <a:cubicBezTo>
                      <a:pt x="200" y="158"/>
                      <a:pt x="147" y="104"/>
                      <a:pt x="86" y="59"/>
                    </a:cubicBezTo>
                    <a:cubicBezTo>
                      <a:pt x="86" y="41"/>
                      <a:pt x="86" y="41"/>
                      <a:pt x="86" y="41"/>
                    </a:cubicBezTo>
                    <a:cubicBezTo>
                      <a:pt x="86" y="36"/>
                      <a:pt x="90" y="32"/>
                      <a:pt x="92" y="29"/>
                    </a:cubicBezTo>
                    <a:cubicBezTo>
                      <a:pt x="95" y="25"/>
                      <a:pt x="96" y="22"/>
                      <a:pt x="96" y="18"/>
                    </a:cubicBezTo>
                    <a:cubicBezTo>
                      <a:pt x="96" y="13"/>
                      <a:pt x="95" y="8"/>
                      <a:pt x="93" y="5"/>
                    </a:cubicBezTo>
                    <a:cubicBezTo>
                      <a:pt x="90" y="2"/>
                      <a:pt x="86" y="0"/>
                      <a:pt x="79" y="0"/>
                    </a:cubicBezTo>
                    <a:cubicBezTo>
                      <a:pt x="71" y="0"/>
                      <a:pt x="67" y="2"/>
                      <a:pt x="65" y="5"/>
                    </a:cubicBezTo>
                    <a:cubicBezTo>
                      <a:pt x="62" y="8"/>
                      <a:pt x="61" y="13"/>
                      <a:pt x="61" y="18"/>
                    </a:cubicBezTo>
                    <a:cubicBezTo>
                      <a:pt x="61" y="22"/>
                      <a:pt x="63" y="25"/>
                      <a:pt x="66" y="29"/>
                    </a:cubicBezTo>
                    <a:cubicBezTo>
                      <a:pt x="68" y="32"/>
                      <a:pt x="72" y="36"/>
                      <a:pt x="73" y="42"/>
                    </a:cubicBezTo>
                    <a:cubicBezTo>
                      <a:pt x="73" y="42"/>
                      <a:pt x="73" y="42"/>
                      <a:pt x="73" y="42"/>
                    </a:cubicBezTo>
                    <a:cubicBezTo>
                      <a:pt x="73" y="55"/>
                      <a:pt x="73" y="55"/>
                      <a:pt x="73" y="55"/>
                    </a:cubicBezTo>
                    <a:cubicBezTo>
                      <a:pt x="67" y="56"/>
                      <a:pt x="62" y="62"/>
                      <a:pt x="62" y="68"/>
                    </a:cubicBezTo>
                    <a:cubicBezTo>
                      <a:pt x="62" y="219"/>
                      <a:pt x="62" y="219"/>
                      <a:pt x="62" y="219"/>
                    </a:cubicBezTo>
                    <a:cubicBezTo>
                      <a:pt x="42" y="219"/>
                      <a:pt x="42" y="219"/>
                      <a:pt x="42" y="219"/>
                    </a:cubicBezTo>
                    <a:cubicBezTo>
                      <a:pt x="36" y="219"/>
                      <a:pt x="33" y="216"/>
                      <a:pt x="29" y="213"/>
                    </a:cubicBezTo>
                    <a:cubicBezTo>
                      <a:pt x="26" y="211"/>
                      <a:pt x="23" y="209"/>
                      <a:pt x="19" y="209"/>
                    </a:cubicBezTo>
                    <a:cubicBezTo>
                      <a:pt x="14" y="209"/>
                      <a:pt x="9" y="210"/>
                      <a:pt x="6" y="213"/>
                    </a:cubicBezTo>
                    <a:cubicBezTo>
                      <a:pt x="3" y="216"/>
                      <a:pt x="0" y="219"/>
                      <a:pt x="1" y="227"/>
                    </a:cubicBezTo>
                    <a:cubicBezTo>
                      <a:pt x="1" y="235"/>
                      <a:pt x="3" y="239"/>
                      <a:pt x="6" y="241"/>
                    </a:cubicBezTo>
                    <a:cubicBezTo>
                      <a:pt x="9" y="244"/>
                      <a:pt x="14" y="245"/>
                      <a:pt x="19" y="245"/>
                    </a:cubicBezTo>
                    <a:cubicBezTo>
                      <a:pt x="23" y="245"/>
                      <a:pt x="26" y="243"/>
                      <a:pt x="30" y="240"/>
                    </a:cubicBezTo>
                    <a:cubicBezTo>
                      <a:pt x="33" y="237"/>
                      <a:pt x="37" y="233"/>
                      <a:pt x="42" y="233"/>
                    </a:cubicBezTo>
                    <a:cubicBezTo>
                      <a:pt x="43" y="233"/>
                      <a:pt x="43" y="233"/>
                      <a:pt x="43" y="233"/>
                    </a:cubicBezTo>
                    <a:cubicBezTo>
                      <a:pt x="62" y="233"/>
                      <a:pt x="62" y="233"/>
                      <a:pt x="62" y="233"/>
                    </a:cubicBezTo>
                    <a:cubicBezTo>
                      <a:pt x="62" y="360"/>
                      <a:pt x="62" y="360"/>
                      <a:pt x="62" y="360"/>
                    </a:cubicBezTo>
                    <a:cubicBezTo>
                      <a:pt x="94" y="337"/>
                      <a:pt x="134" y="326"/>
                      <a:pt x="176" y="324"/>
                    </a:cubicBezTo>
                    <a:cubicBezTo>
                      <a:pt x="176" y="324"/>
                      <a:pt x="177" y="324"/>
                      <a:pt x="177" y="324"/>
                    </a:cubicBezTo>
                    <a:cubicBezTo>
                      <a:pt x="174" y="321"/>
                      <a:pt x="171" y="316"/>
                      <a:pt x="170" y="309"/>
                    </a:cubicBezTo>
                    <a:cubicBezTo>
                      <a:pt x="169" y="303"/>
                      <a:pt x="170" y="295"/>
                      <a:pt x="174" y="289"/>
                    </a:cubicBezTo>
                    <a:cubicBezTo>
                      <a:pt x="178" y="282"/>
                      <a:pt x="187" y="277"/>
                      <a:pt x="196" y="276"/>
                    </a:cubicBezTo>
                    <a:cubicBezTo>
                      <a:pt x="206" y="275"/>
                      <a:pt x="215" y="278"/>
                      <a:pt x="220" y="283"/>
                    </a:cubicBezTo>
                    <a:cubicBezTo>
                      <a:pt x="226" y="289"/>
                      <a:pt x="228" y="296"/>
                      <a:pt x="229" y="303"/>
                    </a:cubicBezTo>
                    <a:cubicBezTo>
                      <a:pt x="230" y="311"/>
                      <a:pt x="226" y="317"/>
                      <a:pt x="224" y="321"/>
                    </a:cubicBezTo>
                    <a:cubicBezTo>
                      <a:pt x="222" y="324"/>
                      <a:pt x="222" y="325"/>
                      <a:pt x="221" y="326"/>
                    </a:cubicBezTo>
                    <a:cubicBezTo>
                      <a:pt x="255" y="329"/>
                      <a:pt x="288" y="338"/>
                      <a:pt x="320" y="351"/>
                    </a:cubicBezTo>
                    <a:cubicBezTo>
                      <a:pt x="300" y="308"/>
                      <a:pt x="277" y="269"/>
                      <a:pt x="253" y="233"/>
                    </a:cubicBezTo>
                    <a:lnTo>
                      <a:pt x="273" y="221"/>
                    </a:lnTo>
                    <a:close/>
                  </a:path>
                </a:pathLst>
              </a:custGeom>
              <a:solidFill>
                <a:srgbClr val="63855E"/>
              </a:solidFill>
              <a:ln>
                <a:noFill/>
              </a:ln>
            </p:spPr>
            <p:txBody>
              <a:bodyPr vert="horz" wrap="square" lIns="91440" tIns="45720" rIns="91440" bIns="45720" numCol="1" anchor="t" anchorCtr="0" compatLnSpc="1"/>
              <a:lstStyle/>
              <a:p>
                <a:endParaRPr lang="en-US"/>
              </a:p>
            </p:txBody>
          </p:sp>
          <p:sp>
            <p:nvSpPr>
              <p:cNvPr id="36" name="Freeform 11"/>
              <p:cNvSpPr/>
              <p:nvPr/>
            </p:nvSpPr>
            <p:spPr bwMode="auto">
              <a:xfrm>
                <a:off x="2856846" y="2945361"/>
                <a:ext cx="848685" cy="741391"/>
              </a:xfrm>
              <a:custGeom>
                <a:avLst/>
                <a:gdLst>
                  <a:gd name="T0" fmla="*/ 360 w 371"/>
                  <a:gd name="T1" fmla="*/ 175 h 324"/>
                  <a:gd name="T2" fmla="*/ 347 w 371"/>
                  <a:gd name="T3" fmla="*/ 174 h 324"/>
                  <a:gd name="T4" fmla="*/ 338 w 371"/>
                  <a:gd name="T5" fmla="*/ 181 h 324"/>
                  <a:gd name="T6" fmla="*/ 327 w 371"/>
                  <a:gd name="T7" fmla="*/ 190 h 324"/>
                  <a:gd name="T8" fmla="*/ 309 w 371"/>
                  <a:gd name="T9" fmla="*/ 195 h 324"/>
                  <a:gd name="T10" fmla="*/ 273 w 371"/>
                  <a:gd name="T11" fmla="*/ 97 h 324"/>
                  <a:gd name="T12" fmla="*/ 148 w 371"/>
                  <a:gd name="T13" fmla="*/ 61 h 324"/>
                  <a:gd name="T14" fmla="*/ 146 w 371"/>
                  <a:gd name="T15" fmla="*/ 41 h 324"/>
                  <a:gd name="T16" fmla="*/ 146 w 371"/>
                  <a:gd name="T17" fmla="*/ 41 h 324"/>
                  <a:gd name="T18" fmla="*/ 152 w 371"/>
                  <a:gd name="T19" fmla="*/ 27 h 324"/>
                  <a:gd name="T20" fmla="*/ 155 w 371"/>
                  <a:gd name="T21" fmla="*/ 16 h 324"/>
                  <a:gd name="T22" fmla="*/ 150 w 371"/>
                  <a:gd name="T23" fmla="*/ 4 h 324"/>
                  <a:gd name="T24" fmla="*/ 138 w 371"/>
                  <a:gd name="T25" fmla="*/ 0 h 324"/>
                  <a:gd name="T26" fmla="*/ 135 w 371"/>
                  <a:gd name="T27" fmla="*/ 0 h 324"/>
                  <a:gd name="T28" fmla="*/ 122 w 371"/>
                  <a:gd name="T29" fmla="*/ 7 h 324"/>
                  <a:gd name="T30" fmla="*/ 120 w 371"/>
                  <a:gd name="T31" fmla="*/ 20 h 324"/>
                  <a:gd name="T32" fmla="*/ 125 w 371"/>
                  <a:gd name="T33" fmla="*/ 30 h 324"/>
                  <a:gd name="T34" fmla="*/ 133 w 371"/>
                  <a:gd name="T35" fmla="*/ 42 h 324"/>
                  <a:gd name="T36" fmla="*/ 135 w 371"/>
                  <a:gd name="T37" fmla="*/ 60 h 324"/>
                  <a:gd name="T38" fmla="*/ 127 w 371"/>
                  <a:gd name="T39" fmla="*/ 60 h 324"/>
                  <a:gd name="T40" fmla="*/ 0 w 371"/>
                  <a:gd name="T41" fmla="*/ 103 h 324"/>
                  <a:gd name="T42" fmla="*/ 0 w 371"/>
                  <a:gd name="T43" fmla="*/ 175 h 324"/>
                  <a:gd name="T44" fmla="*/ 4 w 371"/>
                  <a:gd name="T45" fmla="*/ 172 h 324"/>
                  <a:gd name="T46" fmla="*/ 22 w 371"/>
                  <a:gd name="T47" fmla="*/ 165 h 324"/>
                  <a:gd name="T48" fmla="*/ 42 w 371"/>
                  <a:gd name="T49" fmla="*/ 172 h 324"/>
                  <a:gd name="T50" fmla="*/ 52 w 371"/>
                  <a:gd name="T51" fmla="*/ 195 h 324"/>
                  <a:gd name="T52" fmla="*/ 42 w 371"/>
                  <a:gd name="T53" fmla="*/ 218 h 324"/>
                  <a:gd name="T54" fmla="*/ 22 w 371"/>
                  <a:gd name="T55" fmla="*/ 224 h 324"/>
                  <a:gd name="T56" fmla="*/ 4 w 371"/>
                  <a:gd name="T57" fmla="*/ 217 h 324"/>
                  <a:gd name="T58" fmla="*/ 0 w 371"/>
                  <a:gd name="T59" fmla="*/ 214 h 324"/>
                  <a:gd name="T60" fmla="*/ 0 w 371"/>
                  <a:gd name="T61" fmla="*/ 309 h 324"/>
                  <a:gd name="T62" fmla="*/ 7 w 371"/>
                  <a:gd name="T63" fmla="*/ 321 h 324"/>
                  <a:gd name="T64" fmla="*/ 21 w 371"/>
                  <a:gd name="T65" fmla="*/ 321 h 324"/>
                  <a:gd name="T66" fmla="*/ 317 w 371"/>
                  <a:gd name="T67" fmla="*/ 316 h 324"/>
                  <a:gd name="T68" fmla="*/ 332 w 371"/>
                  <a:gd name="T69" fmla="*/ 314 h 324"/>
                  <a:gd name="T70" fmla="*/ 337 w 371"/>
                  <a:gd name="T71" fmla="*/ 300 h 324"/>
                  <a:gd name="T72" fmla="*/ 313 w 371"/>
                  <a:gd name="T73" fmla="*/ 208 h 324"/>
                  <a:gd name="T74" fmla="*/ 329 w 371"/>
                  <a:gd name="T75" fmla="*/ 203 h 324"/>
                  <a:gd name="T76" fmla="*/ 330 w 371"/>
                  <a:gd name="T77" fmla="*/ 203 h 324"/>
                  <a:gd name="T78" fmla="*/ 344 w 371"/>
                  <a:gd name="T79" fmla="*/ 207 h 324"/>
                  <a:gd name="T80" fmla="*/ 356 w 371"/>
                  <a:gd name="T81" fmla="*/ 209 h 324"/>
                  <a:gd name="T82" fmla="*/ 367 w 371"/>
                  <a:gd name="T83" fmla="*/ 202 h 324"/>
                  <a:gd name="T84" fmla="*/ 369 w 371"/>
                  <a:gd name="T85" fmla="*/ 187 h 324"/>
                  <a:gd name="T86" fmla="*/ 360 w 371"/>
                  <a:gd name="T87" fmla="*/ 175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1" h="324">
                    <a:moveTo>
                      <a:pt x="360" y="175"/>
                    </a:moveTo>
                    <a:cubicBezTo>
                      <a:pt x="357" y="173"/>
                      <a:pt x="352" y="173"/>
                      <a:pt x="347" y="174"/>
                    </a:cubicBezTo>
                    <a:cubicBezTo>
                      <a:pt x="343" y="175"/>
                      <a:pt x="340" y="178"/>
                      <a:pt x="338" y="181"/>
                    </a:cubicBezTo>
                    <a:cubicBezTo>
                      <a:pt x="335" y="184"/>
                      <a:pt x="332" y="189"/>
                      <a:pt x="327" y="190"/>
                    </a:cubicBezTo>
                    <a:cubicBezTo>
                      <a:pt x="309" y="195"/>
                      <a:pt x="309" y="195"/>
                      <a:pt x="309" y="195"/>
                    </a:cubicBezTo>
                    <a:cubicBezTo>
                      <a:pt x="298" y="160"/>
                      <a:pt x="286" y="127"/>
                      <a:pt x="273" y="97"/>
                    </a:cubicBezTo>
                    <a:cubicBezTo>
                      <a:pt x="235" y="77"/>
                      <a:pt x="191" y="64"/>
                      <a:pt x="148" y="61"/>
                    </a:cubicBezTo>
                    <a:cubicBezTo>
                      <a:pt x="146" y="41"/>
                      <a:pt x="146" y="41"/>
                      <a:pt x="146" y="41"/>
                    </a:cubicBezTo>
                    <a:cubicBezTo>
                      <a:pt x="146" y="41"/>
                      <a:pt x="146" y="41"/>
                      <a:pt x="146" y="41"/>
                    </a:cubicBezTo>
                    <a:cubicBezTo>
                      <a:pt x="146" y="35"/>
                      <a:pt x="150" y="31"/>
                      <a:pt x="152" y="27"/>
                    </a:cubicBezTo>
                    <a:cubicBezTo>
                      <a:pt x="154" y="24"/>
                      <a:pt x="156" y="20"/>
                      <a:pt x="155" y="16"/>
                    </a:cubicBezTo>
                    <a:cubicBezTo>
                      <a:pt x="155" y="11"/>
                      <a:pt x="153" y="7"/>
                      <a:pt x="150" y="4"/>
                    </a:cubicBezTo>
                    <a:cubicBezTo>
                      <a:pt x="148" y="1"/>
                      <a:pt x="144" y="0"/>
                      <a:pt x="138" y="0"/>
                    </a:cubicBezTo>
                    <a:cubicBezTo>
                      <a:pt x="137" y="0"/>
                      <a:pt x="136" y="0"/>
                      <a:pt x="135" y="0"/>
                    </a:cubicBezTo>
                    <a:cubicBezTo>
                      <a:pt x="128" y="1"/>
                      <a:pt x="124" y="3"/>
                      <a:pt x="122" y="7"/>
                    </a:cubicBezTo>
                    <a:cubicBezTo>
                      <a:pt x="120" y="10"/>
                      <a:pt x="119" y="15"/>
                      <a:pt x="120" y="20"/>
                    </a:cubicBezTo>
                    <a:cubicBezTo>
                      <a:pt x="120" y="24"/>
                      <a:pt x="123" y="27"/>
                      <a:pt x="125" y="30"/>
                    </a:cubicBezTo>
                    <a:cubicBezTo>
                      <a:pt x="128" y="33"/>
                      <a:pt x="132" y="37"/>
                      <a:pt x="133" y="42"/>
                    </a:cubicBezTo>
                    <a:cubicBezTo>
                      <a:pt x="135" y="60"/>
                      <a:pt x="135" y="60"/>
                      <a:pt x="135" y="60"/>
                    </a:cubicBezTo>
                    <a:cubicBezTo>
                      <a:pt x="132" y="60"/>
                      <a:pt x="130" y="60"/>
                      <a:pt x="127" y="60"/>
                    </a:cubicBezTo>
                    <a:cubicBezTo>
                      <a:pt x="77" y="60"/>
                      <a:pt x="32" y="73"/>
                      <a:pt x="0" y="103"/>
                    </a:cubicBezTo>
                    <a:cubicBezTo>
                      <a:pt x="0" y="175"/>
                      <a:pt x="0" y="175"/>
                      <a:pt x="0" y="175"/>
                    </a:cubicBezTo>
                    <a:cubicBezTo>
                      <a:pt x="1" y="174"/>
                      <a:pt x="2" y="174"/>
                      <a:pt x="4" y="172"/>
                    </a:cubicBezTo>
                    <a:cubicBezTo>
                      <a:pt x="8" y="169"/>
                      <a:pt x="14" y="165"/>
                      <a:pt x="22" y="165"/>
                    </a:cubicBezTo>
                    <a:cubicBezTo>
                      <a:pt x="28" y="165"/>
                      <a:pt x="36" y="167"/>
                      <a:pt x="42" y="172"/>
                    </a:cubicBezTo>
                    <a:cubicBezTo>
                      <a:pt x="48" y="176"/>
                      <a:pt x="52" y="185"/>
                      <a:pt x="52" y="195"/>
                    </a:cubicBezTo>
                    <a:cubicBezTo>
                      <a:pt x="51" y="205"/>
                      <a:pt x="47" y="213"/>
                      <a:pt x="42" y="218"/>
                    </a:cubicBezTo>
                    <a:cubicBezTo>
                      <a:pt x="36" y="223"/>
                      <a:pt x="29" y="224"/>
                      <a:pt x="22" y="224"/>
                    </a:cubicBezTo>
                    <a:cubicBezTo>
                      <a:pt x="14" y="224"/>
                      <a:pt x="8" y="220"/>
                      <a:pt x="4" y="217"/>
                    </a:cubicBezTo>
                    <a:cubicBezTo>
                      <a:pt x="2" y="216"/>
                      <a:pt x="1" y="215"/>
                      <a:pt x="0" y="214"/>
                    </a:cubicBezTo>
                    <a:cubicBezTo>
                      <a:pt x="0" y="309"/>
                      <a:pt x="0" y="309"/>
                      <a:pt x="0" y="309"/>
                    </a:cubicBezTo>
                    <a:cubicBezTo>
                      <a:pt x="0" y="314"/>
                      <a:pt x="3" y="319"/>
                      <a:pt x="7" y="321"/>
                    </a:cubicBezTo>
                    <a:cubicBezTo>
                      <a:pt x="12" y="324"/>
                      <a:pt x="17" y="324"/>
                      <a:pt x="21" y="321"/>
                    </a:cubicBezTo>
                    <a:cubicBezTo>
                      <a:pt x="134" y="253"/>
                      <a:pt x="222" y="264"/>
                      <a:pt x="317" y="316"/>
                    </a:cubicBezTo>
                    <a:cubicBezTo>
                      <a:pt x="322" y="318"/>
                      <a:pt x="328" y="318"/>
                      <a:pt x="332" y="314"/>
                    </a:cubicBezTo>
                    <a:cubicBezTo>
                      <a:pt x="337" y="311"/>
                      <a:pt x="339" y="305"/>
                      <a:pt x="337" y="300"/>
                    </a:cubicBezTo>
                    <a:cubicBezTo>
                      <a:pt x="330" y="268"/>
                      <a:pt x="322" y="237"/>
                      <a:pt x="313" y="208"/>
                    </a:cubicBezTo>
                    <a:cubicBezTo>
                      <a:pt x="329" y="203"/>
                      <a:pt x="329" y="203"/>
                      <a:pt x="329" y="203"/>
                    </a:cubicBezTo>
                    <a:cubicBezTo>
                      <a:pt x="330" y="203"/>
                      <a:pt x="330" y="203"/>
                      <a:pt x="330" y="203"/>
                    </a:cubicBezTo>
                    <a:cubicBezTo>
                      <a:pt x="336" y="202"/>
                      <a:pt x="340" y="205"/>
                      <a:pt x="344" y="207"/>
                    </a:cubicBezTo>
                    <a:cubicBezTo>
                      <a:pt x="348" y="209"/>
                      <a:pt x="352" y="210"/>
                      <a:pt x="356" y="209"/>
                    </a:cubicBezTo>
                    <a:cubicBezTo>
                      <a:pt x="361" y="207"/>
                      <a:pt x="365" y="205"/>
                      <a:pt x="367" y="202"/>
                    </a:cubicBezTo>
                    <a:cubicBezTo>
                      <a:pt x="369" y="199"/>
                      <a:pt x="371" y="194"/>
                      <a:pt x="369" y="187"/>
                    </a:cubicBezTo>
                    <a:cubicBezTo>
                      <a:pt x="367" y="180"/>
                      <a:pt x="364" y="176"/>
                      <a:pt x="360" y="175"/>
                    </a:cubicBezTo>
                    <a:close/>
                  </a:path>
                </a:pathLst>
              </a:custGeom>
              <a:solidFill>
                <a:srgbClr val="63855E"/>
              </a:solidFill>
              <a:ln>
                <a:noFill/>
              </a:ln>
            </p:spPr>
            <p:txBody>
              <a:bodyPr vert="horz" wrap="square" lIns="91440" tIns="45720" rIns="91440" bIns="45720" numCol="1" anchor="t" anchorCtr="0" compatLnSpc="1"/>
              <a:lstStyle/>
              <a:p>
                <a:endParaRPr lang="en-US"/>
              </a:p>
            </p:txBody>
          </p:sp>
          <p:sp>
            <p:nvSpPr>
              <p:cNvPr id="37" name="Freeform 12"/>
              <p:cNvSpPr/>
              <p:nvPr/>
            </p:nvSpPr>
            <p:spPr bwMode="auto">
              <a:xfrm>
                <a:off x="2223716" y="2412758"/>
                <a:ext cx="584800" cy="708527"/>
              </a:xfrm>
              <a:custGeom>
                <a:avLst/>
                <a:gdLst>
                  <a:gd name="T0" fmla="*/ 242 w 256"/>
                  <a:gd name="T1" fmla="*/ 0 h 310"/>
                  <a:gd name="T2" fmla="*/ 234 w 256"/>
                  <a:gd name="T3" fmla="*/ 3 h 310"/>
                  <a:gd name="T4" fmla="*/ 73 w 256"/>
                  <a:gd name="T5" fmla="*/ 167 h 310"/>
                  <a:gd name="T6" fmla="*/ 52 w 256"/>
                  <a:gd name="T7" fmla="*/ 154 h 310"/>
                  <a:gd name="T8" fmla="*/ 45 w 256"/>
                  <a:gd name="T9" fmla="*/ 142 h 310"/>
                  <a:gd name="T10" fmla="*/ 38 w 256"/>
                  <a:gd name="T11" fmla="*/ 133 h 310"/>
                  <a:gd name="T12" fmla="*/ 25 w 256"/>
                  <a:gd name="T13" fmla="*/ 130 h 310"/>
                  <a:gd name="T14" fmla="*/ 13 w 256"/>
                  <a:gd name="T15" fmla="*/ 139 h 310"/>
                  <a:gd name="T16" fmla="*/ 10 w 256"/>
                  <a:gd name="T17" fmla="*/ 154 h 310"/>
                  <a:gd name="T18" fmla="*/ 19 w 256"/>
                  <a:gd name="T19" fmla="*/ 163 h 310"/>
                  <a:gd name="T20" fmla="*/ 31 w 256"/>
                  <a:gd name="T21" fmla="*/ 165 h 310"/>
                  <a:gd name="T22" fmla="*/ 46 w 256"/>
                  <a:gd name="T23" fmla="*/ 166 h 310"/>
                  <a:gd name="T24" fmla="*/ 46 w 256"/>
                  <a:gd name="T25" fmla="*/ 166 h 310"/>
                  <a:gd name="T26" fmla="*/ 66 w 256"/>
                  <a:gd name="T27" fmla="*/ 178 h 310"/>
                  <a:gd name="T28" fmla="*/ 0 w 256"/>
                  <a:gd name="T29" fmla="*/ 293 h 310"/>
                  <a:gd name="T30" fmla="*/ 100 w 256"/>
                  <a:gd name="T31" fmla="*/ 270 h 310"/>
                  <a:gd name="T32" fmla="*/ 98 w 256"/>
                  <a:gd name="T33" fmla="*/ 266 h 310"/>
                  <a:gd name="T34" fmla="*/ 93 w 256"/>
                  <a:gd name="T35" fmla="*/ 248 h 310"/>
                  <a:gd name="T36" fmla="*/ 102 w 256"/>
                  <a:gd name="T37" fmla="*/ 228 h 310"/>
                  <a:gd name="T38" fmla="*/ 125 w 256"/>
                  <a:gd name="T39" fmla="*/ 221 h 310"/>
                  <a:gd name="T40" fmla="*/ 148 w 256"/>
                  <a:gd name="T41" fmla="*/ 234 h 310"/>
                  <a:gd name="T42" fmla="*/ 151 w 256"/>
                  <a:gd name="T43" fmla="*/ 254 h 310"/>
                  <a:gd name="T44" fmla="*/ 144 w 256"/>
                  <a:gd name="T45" fmla="*/ 270 h 310"/>
                  <a:gd name="T46" fmla="*/ 256 w 256"/>
                  <a:gd name="T47" fmla="*/ 310 h 310"/>
                  <a:gd name="T48" fmla="*/ 256 w 256"/>
                  <a:gd name="T49" fmla="*/ 191 h 310"/>
                  <a:gd name="T50" fmla="*/ 252 w 256"/>
                  <a:gd name="T51" fmla="*/ 194 h 310"/>
                  <a:gd name="T52" fmla="*/ 234 w 256"/>
                  <a:gd name="T53" fmla="*/ 201 h 310"/>
                  <a:gd name="T54" fmla="*/ 214 w 256"/>
                  <a:gd name="T55" fmla="*/ 195 h 310"/>
                  <a:gd name="T56" fmla="*/ 204 w 256"/>
                  <a:gd name="T57" fmla="*/ 172 h 310"/>
                  <a:gd name="T58" fmla="*/ 214 w 256"/>
                  <a:gd name="T59" fmla="*/ 149 h 310"/>
                  <a:gd name="T60" fmla="*/ 234 w 256"/>
                  <a:gd name="T61" fmla="*/ 142 h 310"/>
                  <a:gd name="T62" fmla="*/ 251 w 256"/>
                  <a:gd name="T63" fmla="*/ 149 h 310"/>
                  <a:gd name="T64" fmla="*/ 256 w 256"/>
                  <a:gd name="T65" fmla="*/ 152 h 310"/>
                  <a:gd name="T66" fmla="*/ 256 w 256"/>
                  <a:gd name="T67" fmla="*/ 14 h 310"/>
                  <a:gd name="T68" fmla="*/ 242 w 256"/>
                  <a:gd name="T69"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6" h="310">
                    <a:moveTo>
                      <a:pt x="242" y="0"/>
                    </a:moveTo>
                    <a:cubicBezTo>
                      <a:pt x="239" y="1"/>
                      <a:pt x="236" y="2"/>
                      <a:pt x="234" y="3"/>
                    </a:cubicBezTo>
                    <a:cubicBezTo>
                      <a:pt x="173" y="49"/>
                      <a:pt x="119" y="103"/>
                      <a:pt x="73" y="167"/>
                    </a:cubicBezTo>
                    <a:cubicBezTo>
                      <a:pt x="52" y="154"/>
                      <a:pt x="52" y="154"/>
                      <a:pt x="52" y="154"/>
                    </a:cubicBezTo>
                    <a:cubicBezTo>
                      <a:pt x="47" y="151"/>
                      <a:pt x="46" y="146"/>
                      <a:pt x="45" y="142"/>
                    </a:cubicBezTo>
                    <a:cubicBezTo>
                      <a:pt x="43" y="139"/>
                      <a:pt x="41" y="135"/>
                      <a:pt x="38" y="133"/>
                    </a:cubicBezTo>
                    <a:cubicBezTo>
                      <a:pt x="34" y="131"/>
                      <a:pt x="29" y="129"/>
                      <a:pt x="25" y="130"/>
                    </a:cubicBezTo>
                    <a:cubicBezTo>
                      <a:pt x="21" y="130"/>
                      <a:pt x="17" y="132"/>
                      <a:pt x="13" y="139"/>
                    </a:cubicBezTo>
                    <a:cubicBezTo>
                      <a:pt x="9" y="145"/>
                      <a:pt x="9" y="150"/>
                      <a:pt x="10" y="154"/>
                    </a:cubicBezTo>
                    <a:cubicBezTo>
                      <a:pt x="12" y="158"/>
                      <a:pt x="15" y="161"/>
                      <a:pt x="19" y="163"/>
                    </a:cubicBezTo>
                    <a:cubicBezTo>
                      <a:pt x="23" y="166"/>
                      <a:pt x="26" y="166"/>
                      <a:pt x="31" y="165"/>
                    </a:cubicBezTo>
                    <a:cubicBezTo>
                      <a:pt x="35" y="165"/>
                      <a:pt x="40" y="163"/>
                      <a:pt x="46" y="166"/>
                    </a:cubicBezTo>
                    <a:cubicBezTo>
                      <a:pt x="46" y="166"/>
                      <a:pt x="46" y="166"/>
                      <a:pt x="46" y="166"/>
                    </a:cubicBezTo>
                    <a:cubicBezTo>
                      <a:pt x="66" y="178"/>
                      <a:pt x="66" y="178"/>
                      <a:pt x="66" y="178"/>
                    </a:cubicBezTo>
                    <a:cubicBezTo>
                      <a:pt x="42" y="213"/>
                      <a:pt x="20" y="251"/>
                      <a:pt x="0" y="293"/>
                    </a:cubicBezTo>
                    <a:cubicBezTo>
                      <a:pt x="32" y="281"/>
                      <a:pt x="66" y="273"/>
                      <a:pt x="100" y="270"/>
                    </a:cubicBezTo>
                    <a:cubicBezTo>
                      <a:pt x="100" y="269"/>
                      <a:pt x="99" y="268"/>
                      <a:pt x="98" y="266"/>
                    </a:cubicBezTo>
                    <a:cubicBezTo>
                      <a:pt x="95" y="262"/>
                      <a:pt x="92" y="256"/>
                      <a:pt x="93" y="248"/>
                    </a:cubicBezTo>
                    <a:cubicBezTo>
                      <a:pt x="94" y="241"/>
                      <a:pt x="96" y="234"/>
                      <a:pt x="102" y="228"/>
                    </a:cubicBezTo>
                    <a:cubicBezTo>
                      <a:pt x="107" y="223"/>
                      <a:pt x="116" y="220"/>
                      <a:pt x="125" y="221"/>
                    </a:cubicBezTo>
                    <a:cubicBezTo>
                      <a:pt x="135" y="222"/>
                      <a:pt x="144" y="227"/>
                      <a:pt x="148" y="234"/>
                    </a:cubicBezTo>
                    <a:cubicBezTo>
                      <a:pt x="152" y="240"/>
                      <a:pt x="152" y="248"/>
                      <a:pt x="151" y="254"/>
                    </a:cubicBezTo>
                    <a:cubicBezTo>
                      <a:pt x="151" y="261"/>
                      <a:pt x="147" y="266"/>
                      <a:pt x="144" y="270"/>
                    </a:cubicBezTo>
                    <a:cubicBezTo>
                      <a:pt x="186" y="273"/>
                      <a:pt x="225" y="286"/>
                      <a:pt x="256" y="310"/>
                    </a:cubicBezTo>
                    <a:cubicBezTo>
                      <a:pt x="256" y="191"/>
                      <a:pt x="256" y="191"/>
                      <a:pt x="256" y="191"/>
                    </a:cubicBezTo>
                    <a:cubicBezTo>
                      <a:pt x="255" y="192"/>
                      <a:pt x="254" y="193"/>
                      <a:pt x="252" y="194"/>
                    </a:cubicBezTo>
                    <a:cubicBezTo>
                      <a:pt x="248" y="197"/>
                      <a:pt x="242" y="201"/>
                      <a:pt x="234" y="201"/>
                    </a:cubicBezTo>
                    <a:cubicBezTo>
                      <a:pt x="227" y="201"/>
                      <a:pt x="220" y="200"/>
                      <a:pt x="214" y="195"/>
                    </a:cubicBezTo>
                    <a:cubicBezTo>
                      <a:pt x="208" y="190"/>
                      <a:pt x="204" y="182"/>
                      <a:pt x="204" y="172"/>
                    </a:cubicBezTo>
                    <a:cubicBezTo>
                      <a:pt x="204" y="162"/>
                      <a:pt x="208" y="153"/>
                      <a:pt x="214" y="149"/>
                    </a:cubicBezTo>
                    <a:cubicBezTo>
                      <a:pt x="220" y="144"/>
                      <a:pt x="227" y="142"/>
                      <a:pt x="234" y="142"/>
                    </a:cubicBezTo>
                    <a:cubicBezTo>
                      <a:pt x="241" y="142"/>
                      <a:pt x="247" y="146"/>
                      <a:pt x="251" y="149"/>
                    </a:cubicBezTo>
                    <a:cubicBezTo>
                      <a:pt x="254" y="151"/>
                      <a:pt x="255" y="152"/>
                      <a:pt x="256" y="152"/>
                    </a:cubicBezTo>
                    <a:cubicBezTo>
                      <a:pt x="256" y="14"/>
                      <a:pt x="256" y="14"/>
                      <a:pt x="256" y="14"/>
                    </a:cubicBezTo>
                    <a:cubicBezTo>
                      <a:pt x="256" y="7"/>
                      <a:pt x="249" y="0"/>
                      <a:pt x="242" y="0"/>
                    </a:cubicBezTo>
                    <a:close/>
                  </a:path>
                </a:pathLst>
              </a:custGeom>
              <a:solidFill>
                <a:srgbClr val="63855E"/>
              </a:solidFill>
              <a:ln>
                <a:noFill/>
              </a:ln>
            </p:spPr>
            <p:txBody>
              <a:bodyPr vert="horz" wrap="square" lIns="91440" tIns="45720" rIns="91440" bIns="45720" numCol="1" anchor="t" anchorCtr="0" compatLnSpc="1"/>
              <a:lstStyle/>
              <a:p>
                <a:endParaRPr lang="en-US"/>
              </a:p>
            </p:txBody>
          </p:sp>
          <p:sp>
            <p:nvSpPr>
              <p:cNvPr id="38" name="Freeform 13"/>
              <p:cNvSpPr/>
              <p:nvPr/>
            </p:nvSpPr>
            <p:spPr bwMode="auto">
              <a:xfrm>
                <a:off x="1949198" y="2945361"/>
                <a:ext cx="999477" cy="741391"/>
              </a:xfrm>
              <a:custGeom>
                <a:avLst/>
                <a:gdLst>
                  <a:gd name="T0" fmla="*/ 432 w 437"/>
                  <a:gd name="T1" fmla="*/ 181 h 324"/>
                  <a:gd name="T2" fmla="*/ 419 w 437"/>
                  <a:gd name="T3" fmla="*/ 177 h 324"/>
                  <a:gd name="T4" fmla="*/ 408 w 437"/>
                  <a:gd name="T5" fmla="*/ 181 h 324"/>
                  <a:gd name="T6" fmla="*/ 395 w 437"/>
                  <a:gd name="T7" fmla="*/ 187 h 324"/>
                  <a:gd name="T8" fmla="*/ 376 w 437"/>
                  <a:gd name="T9" fmla="*/ 187 h 324"/>
                  <a:gd name="T10" fmla="*/ 376 w 437"/>
                  <a:gd name="T11" fmla="*/ 110 h 324"/>
                  <a:gd name="T12" fmla="*/ 245 w 437"/>
                  <a:gd name="T13" fmla="*/ 60 h 324"/>
                  <a:gd name="T14" fmla="*/ 247 w 437"/>
                  <a:gd name="T15" fmla="*/ 42 h 324"/>
                  <a:gd name="T16" fmla="*/ 254 w 437"/>
                  <a:gd name="T17" fmla="*/ 30 h 324"/>
                  <a:gd name="T18" fmla="*/ 260 w 437"/>
                  <a:gd name="T19" fmla="*/ 20 h 324"/>
                  <a:gd name="T20" fmla="*/ 258 w 437"/>
                  <a:gd name="T21" fmla="*/ 7 h 324"/>
                  <a:gd name="T22" fmla="*/ 244 w 437"/>
                  <a:gd name="T23" fmla="*/ 0 h 324"/>
                  <a:gd name="T24" fmla="*/ 242 w 437"/>
                  <a:gd name="T25" fmla="*/ 0 h 324"/>
                  <a:gd name="T26" fmla="*/ 230 w 437"/>
                  <a:gd name="T27" fmla="*/ 4 h 324"/>
                  <a:gd name="T28" fmla="*/ 225 w 437"/>
                  <a:gd name="T29" fmla="*/ 16 h 324"/>
                  <a:gd name="T30" fmla="*/ 228 w 437"/>
                  <a:gd name="T31" fmla="*/ 27 h 324"/>
                  <a:gd name="T32" fmla="*/ 234 w 437"/>
                  <a:gd name="T33" fmla="*/ 41 h 324"/>
                  <a:gd name="T34" fmla="*/ 234 w 437"/>
                  <a:gd name="T35" fmla="*/ 41 h 324"/>
                  <a:gd name="T36" fmla="*/ 231 w 437"/>
                  <a:gd name="T37" fmla="*/ 60 h 324"/>
                  <a:gd name="T38" fmla="*/ 230 w 437"/>
                  <a:gd name="T39" fmla="*/ 60 h 324"/>
                  <a:gd name="T40" fmla="*/ 105 w 437"/>
                  <a:gd name="T41" fmla="*/ 93 h 324"/>
                  <a:gd name="T42" fmla="*/ 67 w 437"/>
                  <a:gd name="T43" fmla="*/ 196 h 324"/>
                  <a:gd name="T44" fmla="*/ 44 w 437"/>
                  <a:gd name="T45" fmla="*/ 190 h 324"/>
                  <a:gd name="T46" fmla="*/ 33 w 437"/>
                  <a:gd name="T47" fmla="*/ 181 h 324"/>
                  <a:gd name="T48" fmla="*/ 24 w 437"/>
                  <a:gd name="T49" fmla="*/ 174 h 324"/>
                  <a:gd name="T50" fmla="*/ 10 w 437"/>
                  <a:gd name="T51" fmla="*/ 175 h 324"/>
                  <a:gd name="T52" fmla="*/ 2 w 437"/>
                  <a:gd name="T53" fmla="*/ 187 h 324"/>
                  <a:gd name="T54" fmla="*/ 3 w 437"/>
                  <a:gd name="T55" fmla="*/ 202 h 324"/>
                  <a:gd name="T56" fmla="*/ 15 w 437"/>
                  <a:gd name="T57" fmla="*/ 209 h 324"/>
                  <a:gd name="T58" fmla="*/ 26 w 437"/>
                  <a:gd name="T59" fmla="*/ 207 h 324"/>
                  <a:gd name="T60" fmla="*/ 41 w 437"/>
                  <a:gd name="T61" fmla="*/ 203 h 324"/>
                  <a:gd name="T62" fmla="*/ 41 w 437"/>
                  <a:gd name="T63" fmla="*/ 203 h 324"/>
                  <a:gd name="T64" fmla="*/ 63 w 437"/>
                  <a:gd name="T65" fmla="*/ 209 h 324"/>
                  <a:gd name="T66" fmla="*/ 38 w 437"/>
                  <a:gd name="T67" fmla="*/ 300 h 324"/>
                  <a:gd name="T68" fmla="*/ 43 w 437"/>
                  <a:gd name="T69" fmla="*/ 314 h 324"/>
                  <a:gd name="T70" fmla="*/ 58 w 437"/>
                  <a:gd name="T71" fmla="*/ 315 h 324"/>
                  <a:gd name="T72" fmla="*/ 355 w 437"/>
                  <a:gd name="T73" fmla="*/ 321 h 324"/>
                  <a:gd name="T74" fmla="*/ 369 w 437"/>
                  <a:gd name="T75" fmla="*/ 321 h 324"/>
                  <a:gd name="T76" fmla="*/ 376 w 437"/>
                  <a:gd name="T77" fmla="*/ 309 h 324"/>
                  <a:gd name="T78" fmla="*/ 376 w 437"/>
                  <a:gd name="T79" fmla="*/ 201 h 324"/>
                  <a:gd name="T80" fmla="*/ 395 w 437"/>
                  <a:gd name="T81" fmla="*/ 201 h 324"/>
                  <a:gd name="T82" fmla="*/ 395 w 437"/>
                  <a:gd name="T83" fmla="*/ 201 h 324"/>
                  <a:gd name="T84" fmla="*/ 408 w 437"/>
                  <a:gd name="T85" fmla="*/ 208 h 324"/>
                  <a:gd name="T86" fmla="*/ 419 w 437"/>
                  <a:gd name="T87" fmla="*/ 213 h 324"/>
                  <a:gd name="T88" fmla="*/ 431 w 437"/>
                  <a:gd name="T89" fmla="*/ 209 h 324"/>
                  <a:gd name="T90" fmla="*/ 437 w 437"/>
                  <a:gd name="T91" fmla="*/ 195 h 324"/>
                  <a:gd name="T92" fmla="*/ 432 w 437"/>
                  <a:gd name="T93" fmla="*/ 18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7" h="324">
                    <a:moveTo>
                      <a:pt x="432" y="181"/>
                    </a:moveTo>
                    <a:cubicBezTo>
                      <a:pt x="428" y="178"/>
                      <a:pt x="424" y="177"/>
                      <a:pt x="419" y="177"/>
                    </a:cubicBezTo>
                    <a:cubicBezTo>
                      <a:pt x="415" y="177"/>
                      <a:pt x="411" y="179"/>
                      <a:pt x="408" y="181"/>
                    </a:cubicBezTo>
                    <a:cubicBezTo>
                      <a:pt x="405" y="184"/>
                      <a:pt x="401" y="187"/>
                      <a:pt x="395" y="187"/>
                    </a:cubicBezTo>
                    <a:cubicBezTo>
                      <a:pt x="376" y="187"/>
                      <a:pt x="376" y="187"/>
                      <a:pt x="376" y="187"/>
                    </a:cubicBezTo>
                    <a:cubicBezTo>
                      <a:pt x="376" y="110"/>
                      <a:pt x="376" y="110"/>
                      <a:pt x="376" y="110"/>
                    </a:cubicBezTo>
                    <a:cubicBezTo>
                      <a:pt x="345" y="76"/>
                      <a:pt x="297" y="60"/>
                      <a:pt x="245" y="60"/>
                    </a:cubicBezTo>
                    <a:cubicBezTo>
                      <a:pt x="247" y="42"/>
                      <a:pt x="247" y="42"/>
                      <a:pt x="247" y="42"/>
                    </a:cubicBezTo>
                    <a:cubicBezTo>
                      <a:pt x="248" y="37"/>
                      <a:pt x="252" y="33"/>
                      <a:pt x="254" y="30"/>
                    </a:cubicBezTo>
                    <a:cubicBezTo>
                      <a:pt x="257" y="27"/>
                      <a:pt x="259" y="24"/>
                      <a:pt x="260" y="20"/>
                    </a:cubicBezTo>
                    <a:cubicBezTo>
                      <a:pt x="261" y="15"/>
                      <a:pt x="260" y="10"/>
                      <a:pt x="258" y="7"/>
                    </a:cubicBezTo>
                    <a:cubicBezTo>
                      <a:pt x="255" y="3"/>
                      <a:pt x="252" y="1"/>
                      <a:pt x="244" y="0"/>
                    </a:cubicBezTo>
                    <a:cubicBezTo>
                      <a:pt x="243" y="0"/>
                      <a:pt x="243" y="0"/>
                      <a:pt x="242" y="0"/>
                    </a:cubicBezTo>
                    <a:cubicBezTo>
                      <a:pt x="236" y="0"/>
                      <a:pt x="232" y="1"/>
                      <a:pt x="230" y="4"/>
                    </a:cubicBezTo>
                    <a:cubicBezTo>
                      <a:pt x="227" y="7"/>
                      <a:pt x="225" y="11"/>
                      <a:pt x="225" y="16"/>
                    </a:cubicBezTo>
                    <a:cubicBezTo>
                      <a:pt x="224" y="20"/>
                      <a:pt x="226" y="24"/>
                      <a:pt x="228" y="27"/>
                    </a:cubicBezTo>
                    <a:cubicBezTo>
                      <a:pt x="230" y="31"/>
                      <a:pt x="234" y="35"/>
                      <a:pt x="234" y="41"/>
                    </a:cubicBezTo>
                    <a:cubicBezTo>
                      <a:pt x="234" y="41"/>
                      <a:pt x="234" y="41"/>
                      <a:pt x="234" y="41"/>
                    </a:cubicBezTo>
                    <a:cubicBezTo>
                      <a:pt x="231" y="60"/>
                      <a:pt x="231" y="60"/>
                      <a:pt x="231" y="60"/>
                    </a:cubicBezTo>
                    <a:cubicBezTo>
                      <a:pt x="231" y="60"/>
                      <a:pt x="231" y="60"/>
                      <a:pt x="230" y="60"/>
                    </a:cubicBezTo>
                    <a:cubicBezTo>
                      <a:pt x="188" y="62"/>
                      <a:pt x="144" y="74"/>
                      <a:pt x="105" y="93"/>
                    </a:cubicBezTo>
                    <a:cubicBezTo>
                      <a:pt x="91" y="125"/>
                      <a:pt x="78" y="159"/>
                      <a:pt x="67" y="196"/>
                    </a:cubicBezTo>
                    <a:cubicBezTo>
                      <a:pt x="44" y="190"/>
                      <a:pt x="44" y="190"/>
                      <a:pt x="44" y="190"/>
                    </a:cubicBezTo>
                    <a:cubicBezTo>
                      <a:pt x="38" y="189"/>
                      <a:pt x="36" y="184"/>
                      <a:pt x="33" y="181"/>
                    </a:cubicBezTo>
                    <a:cubicBezTo>
                      <a:pt x="30" y="178"/>
                      <a:pt x="28" y="175"/>
                      <a:pt x="24" y="174"/>
                    </a:cubicBezTo>
                    <a:cubicBezTo>
                      <a:pt x="19" y="173"/>
                      <a:pt x="14" y="173"/>
                      <a:pt x="10" y="175"/>
                    </a:cubicBezTo>
                    <a:cubicBezTo>
                      <a:pt x="7" y="176"/>
                      <a:pt x="3" y="180"/>
                      <a:pt x="2" y="187"/>
                    </a:cubicBezTo>
                    <a:cubicBezTo>
                      <a:pt x="0" y="194"/>
                      <a:pt x="1" y="199"/>
                      <a:pt x="3" y="202"/>
                    </a:cubicBezTo>
                    <a:cubicBezTo>
                      <a:pt x="6" y="205"/>
                      <a:pt x="10" y="207"/>
                      <a:pt x="15" y="209"/>
                    </a:cubicBezTo>
                    <a:cubicBezTo>
                      <a:pt x="19" y="210"/>
                      <a:pt x="22" y="209"/>
                      <a:pt x="26" y="207"/>
                    </a:cubicBezTo>
                    <a:cubicBezTo>
                      <a:pt x="30" y="205"/>
                      <a:pt x="35" y="202"/>
                      <a:pt x="41" y="203"/>
                    </a:cubicBezTo>
                    <a:cubicBezTo>
                      <a:pt x="41" y="203"/>
                      <a:pt x="41" y="203"/>
                      <a:pt x="41" y="203"/>
                    </a:cubicBezTo>
                    <a:cubicBezTo>
                      <a:pt x="63" y="209"/>
                      <a:pt x="63" y="209"/>
                      <a:pt x="63" y="209"/>
                    </a:cubicBezTo>
                    <a:cubicBezTo>
                      <a:pt x="54" y="238"/>
                      <a:pt x="46" y="268"/>
                      <a:pt x="38" y="300"/>
                    </a:cubicBezTo>
                    <a:cubicBezTo>
                      <a:pt x="37" y="305"/>
                      <a:pt x="39" y="311"/>
                      <a:pt x="43" y="314"/>
                    </a:cubicBezTo>
                    <a:cubicBezTo>
                      <a:pt x="48" y="317"/>
                      <a:pt x="54" y="318"/>
                      <a:pt x="58" y="315"/>
                    </a:cubicBezTo>
                    <a:cubicBezTo>
                      <a:pt x="161" y="259"/>
                      <a:pt x="252" y="259"/>
                      <a:pt x="355" y="321"/>
                    </a:cubicBezTo>
                    <a:cubicBezTo>
                      <a:pt x="359" y="324"/>
                      <a:pt x="365" y="324"/>
                      <a:pt x="369" y="321"/>
                    </a:cubicBezTo>
                    <a:cubicBezTo>
                      <a:pt x="373" y="319"/>
                      <a:pt x="376" y="314"/>
                      <a:pt x="376" y="309"/>
                    </a:cubicBezTo>
                    <a:cubicBezTo>
                      <a:pt x="376" y="201"/>
                      <a:pt x="376" y="201"/>
                      <a:pt x="376" y="201"/>
                    </a:cubicBezTo>
                    <a:cubicBezTo>
                      <a:pt x="395" y="201"/>
                      <a:pt x="395" y="201"/>
                      <a:pt x="395" y="201"/>
                    </a:cubicBezTo>
                    <a:cubicBezTo>
                      <a:pt x="395" y="201"/>
                      <a:pt x="395" y="201"/>
                      <a:pt x="395" y="201"/>
                    </a:cubicBezTo>
                    <a:cubicBezTo>
                      <a:pt x="401" y="201"/>
                      <a:pt x="405" y="205"/>
                      <a:pt x="408" y="208"/>
                    </a:cubicBezTo>
                    <a:cubicBezTo>
                      <a:pt x="411" y="211"/>
                      <a:pt x="414" y="213"/>
                      <a:pt x="419" y="213"/>
                    </a:cubicBezTo>
                    <a:cubicBezTo>
                      <a:pt x="424" y="213"/>
                      <a:pt x="428" y="212"/>
                      <a:pt x="431" y="209"/>
                    </a:cubicBezTo>
                    <a:cubicBezTo>
                      <a:pt x="434" y="207"/>
                      <a:pt x="437" y="203"/>
                      <a:pt x="437" y="195"/>
                    </a:cubicBezTo>
                    <a:cubicBezTo>
                      <a:pt x="437" y="187"/>
                      <a:pt x="435" y="184"/>
                      <a:pt x="432" y="181"/>
                    </a:cubicBezTo>
                    <a:close/>
                  </a:path>
                </a:pathLst>
              </a:custGeom>
              <a:solidFill>
                <a:srgbClr val="63855E"/>
              </a:solidFill>
              <a:ln>
                <a:noFill/>
              </a:ln>
            </p:spPr>
            <p:txBody>
              <a:bodyPr vert="horz" wrap="square" lIns="91440" tIns="45720" rIns="91440" bIns="45720" numCol="1" anchor="t" anchorCtr="0" compatLnSpc="1"/>
              <a:lstStyle/>
              <a:p>
                <a:endParaRPr lang="en-US"/>
              </a:p>
            </p:txBody>
          </p:sp>
          <p:sp>
            <p:nvSpPr>
              <p:cNvPr id="39" name="Freeform 14"/>
              <p:cNvSpPr/>
              <p:nvPr/>
            </p:nvSpPr>
            <p:spPr bwMode="auto">
              <a:xfrm>
                <a:off x="2751486" y="3735083"/>
                <a:ext cx="162391" cy="544203"/>
              </a:xfrm>
              <a:custGeom>
                <a:avLst/>
                <a:gdLst>
                  <a:gd name="T0" fmla="*/ 0 w 71"/>
                  <a:gd name="T1" fmla="*/ 238 h 238"/>
                  <a:gd name="T2" fmla="*/ 18 w 71"/>
                  <a:gd name="T3" fmla="*/ 238 h 238"/>
                  <a:gd name="T4" fmla="*/ 18 w 71"/>
                  <a:gd name="T5" fmla="*/ 233 h 238"/>
                  <a:gd name="T6" fmla="*/ 13 w 71"/>
                  <a:gd name="T7" fmla="*/ 226 h 238"/>
                  <a:gd name="T8" fmla="*/ 6 w 71"/>
                  <a:gd name="T9" fmla="*/ 208 h 238"/>
                  <a:gd name="T10" fmla="*/ 12 w 71"/>
                  <a:gd name="T11" fmla="*/ 188 h 238"/>
                  <a:gd name="T12" fmla="*/ 35 w 71"/>
                  <a:gd name="T13" fmla="*/ 178 h 238"/>
                  <a:gd name="T14" fmla="*/ 59 w 71"/>
                  <a:gd name="T15" fmla="*/ 188 h 238"/>
                  <a:gd name="T16" fmla="*/ 65 w 71"/>
                  <a:gd name="T17" fmla="*/ 208 h 238"/>
                  <a:gd name="T18" fmla="*/ 59 w 71"/>
                  <a:gd name="T19" fmla="*/ 225 h 238"/>
                  <a:gd name="T20" fmla="*/ 55 w 71"/>
                  <a:gd name="T21" fmla="*/ 231 h 238"/>
                  <a:gd name="T22" fmla="*/ 55 w 71"/>
                  <a:gd name="T23" fmla="*/ 238 h 238"/>
                  <a:gd name="T24" fmla="*/ 71 w 71"/>
                  <a:gd name="T25" fmla="*/ 238 h 238"/>
                  <a:gd name="T26" fmla="*/ 71 w 71"/>
                  <a:gd name="T27" fmla="*/ 0 h 238"/>
                  <a:gd name="T28" fmla="*/ 0 w 71"/>
                  <a:gd name="T29" fmla="*/ 0 h 238"/>
                  <a:gd name="T30" fmla="*/ 0 w 71"/>
                  <a:gd name="T3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238">
                    <a:moveTo>
                      <a:pt x="0" y="238"/>
                    </a:moveTo>
                    <a:cubicBezTo>
                      <a:pt x="18" y="238"/>
                      <a:pt x="18" y="238"/>
                      <a:pt x="18" y="238"/>
                    </a:cubicBezTo>
                    <a:cubicBezTo>
                      <a:pt x="18" y="233"/>
                      <a:pt x="18" y="233"/>
                      <a:pt x="18" y="233"/>
                    </a:cubicBezTo>
                    <a:cubicBezTo>
                      <a:pt x="18" y="231"/>
                      <a:pt x="17" y="231"/>
                      <a:pt x="13" y="226"/>
                    </a:cubicBezTo>
                    <a:cubicBezTo>
                      <a:pt x="10" y="222"/>
                      <a:pt x="6" y="216"/>
                      <a:pt x="6" y="208"/>
                    </a:cubicBezTo>
                    <a:cubicBezTo>
                      <a:pt x="6" y="201"/>
                      <a:pt x="8" y="194"/>
                      <a:pt x="12" y="188"/>
                    </a:cubicBezTo>
                    <a:cubicBezTo>
                      <a:pt x="17" y="182"/>
                      <a:pt x="26" y="178"/>
                      <a:pt x="35" y="178"/>
                    </a:cubicBezTo>
                    <a:cubicBezTo>
                      <a:pt x="45" y="178"/>
                      <a:pt x="54" y="182"/>
                      <a:pt x="59" y="188"/>
                    </a:cubicBezTo>
                    <a:cubicBezTo>
                      <a:pt x="64" y="194"/>
                      <a:pt x="65" y="201"/>
                      <a:pt x="65" y="208"/>
                    </a:cubicBezTo>
                    <a:cubicBezTo>
                      <a:pt x="65" y="216"/>
                      <a:pt x="61" y="222"/>
                      <a:pt x="59" y="225"/>
                    </a:cubicBezTo>
                    <a:cubicBezTo>
                      <a:pt x="55" y="230"/>
                      <a:pt x="55" y="230"/>
                      <a:pt x="55" y="231"/>
                    </a:cubicBezTo>
                    <a:cubicBezTo>
                      <a:pt x="55" y="238"/>
                      <a:pt x="55" y="238"/>
                      <a:pt x="55" y="238"/>
                    </a:cubicBezTo>
                    <a:cubicBezTo>
                      <a:pt x="71" y="238"/>
                      <a:pt x="71" y="238"/>
                      <a:pt x="71" y="238"/>
                    </a:cubicBezTo>
                    <a:cubicBezTo>
                      <a:pt x="71" y="0"/>
                      <a:pt x="71" y="0"/>
                      <a:pt x="71" y="0"/>
                    </a:cubicBezTo>
                    <a:cubicBezTo>
                      <a:pt x="0" y="0"/>
                      <a:pt x="0" y="0"/>
                      <a:pt x="0" y="0"/>
                    </a:cubicBezTo>
                    <a:lnTo>
                      <a:pt x="0" y="238"/>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0" name="Freeform 15"/>
              <p:cNvSpPr/>
              <p:nvPr/>
            </p:nvSpPr>
            <p:spPr bwMode="auto">
              <a:xfrm>
                <a:off x="2751486" y="4169092"/>
                <a:ext cx="162391" cy="620565"/>
              </a:xfrm>
              <a:custGeom>
                <a:avLst/>
                <a:gdLst>
                  <a:gd name="T0" fmla="*/ 71 w 71"/>
                  <a:gd name="T1" fmla="*/ 72 h 271"/>
                  <a:gd name="T2" fmla="*/ 43 w 71"/>
                  <a:gd name="T3" fmla="*/ 72 h 271"/>
                  <a:gd name="T4" fmla="*/ 43 w 71"/>
                  <a:gd name="T5" fmla="*/ 41 h 271"/>
                  <a:gd name="T6" fmla="*/ 49 w 71"/>
                  <a:gd name="T7" fmla="*/ 29 h 271"/>
                  <a:gd name="T8" fmla="*/ 53 w 71"/>
                  <a:gd name="T9" fmla="*/ 18 h 271"/>
                  <a:gd name="T10" fmla="*/ 50 w 71"/>
                  <a:gd name="T11" fmla="*/ 5 h 271"/>
                  <a:gd name="T12" fmla="*/ 36 w 71"/>
                  <a:gd name="T13" fmla="*/ 0 h 271"/>
                  <a:gd name="T14" fmla="*/ 21 w 71"/>
                  <a:gd name="T15" fmla="*/ 5 h 271"/>
                  <a:gd name="T16" fmla="*/ 18 w 71"/>
                  <a:gd name="T17" fmla="*/ 18 h 271"/>
                  <a:gd name="T18" fmla="*/ 22 w 71"/>
                  <a:gd name="T19" fmla="*/ 29 h 271"/>
                  <a:gd name="T20" fmla="*/ 30 w 71"/>
                  <a:gd name="T21" fmla="*/ 42 h 271"/>
                  <a:gd name="T22" fmla="*/ 30 w 71"/>
                  <a:gd name="T23" fmla="*/ 42 h 271"/>
                  <a:gd name="T24" fmla="*/ 30 w 71"/>
                  <a:gd name="T25" fmla="*/ 72 h 271"/>
                  <a:gd name="T26" fmla="*/ 0 w 71"/>
                  <a:gd name="T27" fmla="*/ 72 h 271"/>
                  <a:gd name="T28" fmla="*/ 0 w 71"/>
                  <a:gd name="T29" fmla="*/ 271 h 271"/>
                  <a:gd name="T30" fmla="*/ 71 w 71"/>
                  <a:gd name="T31" fmla="*/ 257 h 271"/>
                  <a:gd name="T32" fmla="*/ 71 w 71"/>
                  <a:gd name="T33" fmla="*/ 7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271">
                    <a:moveTo>
                      <a:pt x="71" y="72"/>
                    </a:moveTo>
                    <a:cubicBezTo>
                      <a:pt x="43" y="72"/>
                      <a:pt x="43" y="72"/>
                      <a:pt x="43" y="72"/>
                    </a:cubicBezTo>
                    <a:cubicBezTo>
                      <a:pt x="43" y="41"/>
                      <a:pt x="43" y="41"/>
                      <a:pt x="43" y="41"/>
                    </a:cubicBezTo>
                    <a:cubicBezTo>
                      <a:pt x="43" y="36"/>
                      <a:pt x="47" y="32"/>
                      <a:pt x="49" y="29"/>
                    </a:cubicBezTo>
                    <a:cubicBezTo>
                      <a:pt x="52" y="25"/>
                      <a:pt x="53" y="22"/>
                      <a:pt x="53" y="18"/>
                    </a:cubicBezTo>
                    <a:cubicBezTo>
                      <a:pt x="53" y="13"/>
                      <a:pt x="52" y="8"/>
                      <a:pt x="50" y="5"/>
                    </a:cubicBezTo>
                    <a:cubicBezTo>
                      <a:pt x="47" y="2"/>
                      <a:pt x="43" y="0"/>
                      <a:pt x="36" y="0"/>
                    </a:cubicBezTo>
                    <a:cubicBezTo>
                      <a:pt x="28" y="0"/>
                      <a:pt x="24" y="2"/>
                      <a:pt x="21" y="5"/>
                    </a:cubicBezTo>
                    <a:cubicBezTo>
                      <a:pt x="19" y="8"/>
                      <a:pt x="18" y="13"/>
                      <a:pt x="18" y="18"/>
                    </a:cubicBezTo>
                    <a:cubicBezTo>
                      <a:pt x="18" y="22"/>
                      <a:pt x="20" y="25"/>
                      <a:pt x="22" y="29"/>
                    </a:cubicBezTo>
                    <a:cubicBezTo>
                      <a:pt x="25" y="32"/>
                      <a:pt x="29" y="36"/>
                      <a:pt x="30" y="42"/>
                    </a:cubicBezTo>
                    <a:cubicBezTo>
                      <a:pt x="30" y="42"/>
                      <a:pt x="30" y="42"/>
                      <a:pt x="30" y="42"/>
                    </a:cubicBezTo>
                    <a:cubicBezTo>
                      <a:pt x="30" y="72"/>
                      <a:pt x="30" y="72"/>
                      <a:pt x="30" y="72"/>
                    </a:cubicBezTo>
                    <a:cubicBezTo>
                      <a:pt x="0" y="72"/>
                      <a:pt x="0" y="72"/>
                      <a:pt x="0" y="72"/>
                    </a:cubicBezTo>
                    <a:cubicBezTo>
                      <a:pt x="0" y="271"/>
                      <a:pt x="0" y="271"/>
                      <a:pt x="0" y="271"/>
                    </a:cubicBezTo>
                    <a:cubicBezTo>
                      <a:pt x="71" y="257"/>
                      <a:pt x="71" y="257"/>
                      <a:pt x="71" y="257"/>
                    </a:cubicBezTo>
                    <a:lnTo>
                      <a:pt x="71" y="72"/>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1" name="Freeform 16"/>
              <p:cNvSpPr/>
              <p:nvPr/>
            </p:nvSpPr>
            <p:spPr bwMode="auto">
              <a:xfrm>
                <a:off x="2833648" y="5258463"/>
                <a:ext cx="108261" cy="157558"/>
              </a:xfrm>
              <a:custGeom>
                <a:avLst/>
                <a:gdLst>
                  <a:gd name="T0" fmla="*/ 35 w 47"/>
                  <a:gd name="T1" fmla="*/ 34 h 69"/>
                  <a:gd name="T2" fmla="*/ 24 w 47"/>
                  <a:gd name="T3" fmla="*/ 25 h 69"/>
                  <a:gd name="T4" fmla="*/ 23 w 47"/>
                  <a:gd name="T5" fmla="*/ 25 h 69"/>
                  <a:gd name="T6" fmla="*/ 13 w 47"/>
                  <a:gd name="T7" fmla="*/ 0 h 69"/>
                  <a:gd name="T8" fmla="*/ 0 w 47"/>
                  <a:gd name="T9" fmla="*/ 5 h 69"/>
                  <a:gd name="T10" fmla="*/ 11 w 47"/>
                  <a:gd name="T11" fmla="*/ 31 h 69"/>
                  <a:gd name="T12" fmla="*/ 11 w 47"/>
                  <a:gd name="T13" fmla="*/ 45 h 69"/>
                  <a:gd name="T14" fmla="*/ 11 w 47"/>
                  <a:gd name="T15" fmla="*/ 56 h 69"/>
                  <a:gd name="T16" fmla="*/ 20 w 47"/>
                  <a:gd name="T17" fmla="*/ 67 h 69"/>
                  <a:gd name="T18" fmla="*/ 35 w 47"/>
                  <a:gd name="T19" fmla="*/ 66 h 69"/>
                  <a:gd name="T20" fmla="*/ 46 w 47"/>
                  <a:gd name="T21" fmla="*/ 55 h 69"/>
                  <a:gd name="T22" fmla="*/ 44 w 47"/>
                  <a:gd name="T23" fmla="*/ 42 h 69"/>
                  <a:gd name="T24" fmla="*/ 35 w 47"/>
                  <a:gd name="T25" fmla="*/ 3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69">
                    <a:moveTo>
                      <a:pt x="35" y="34"/>
                    </a:moveTo>
                    <a:cubicBezTo>
                      <a:pt x="32" y="32"/>
                      <a:pt x="26" y="30"/>
                      <a:pt x="24" y="25"/>
                    </a:cubicBezTo>
                    <a:cubicBezTo>
                      <a:pt x="24" y="25"/>
                      <a:pt x="24" y="25"/>
                      <a:pt x="23" y="25"/>
                    </a:cubicBezTo>
                    <a:cubicBezTo>
                      <a:pt x="13" y="0"/>
                      <a:pt x="13" y="0"/>
                      <a:pt x="13" y="0"/>
                    </a:cubicBezTo>
                    <a:cubicBezTo>
                      <a:pt x="0" y="5"/>
                      <a:pt x="0" y="5"/>
                      <a:pt x="0" y="5"/>
                    </a:cubicBezTo>
                    <a:cubicBezTo>
                      <a:pt x="11" y="31"/>
                      <a:pt x="11" y="31"/>
                      <a:pt x="11" y="31"/>
                    </a:cubicBezTo>
                    <a:cubicBezTo>
                      <a:pt x="14" y="36"/>
                      <a:pt x="12" y="41"/>
                      <a:pt x="11" y="45"/>
                    </a:cubicBezTo>
                    <a:cubicBezTo>
                      <a:pt x="10" y="49"/>
                      <a:pt x="10" y="52"/>
                      <a:pt x="11" y="56"/>
                    </a:cubicBezTo>
                    <a:cubicBezTo>
                      <a:pt x="13" y="61"/>
                      <a:pt x="16" y="65"/>
                      <a:pt x="20" y="67"/>
                    </a:cubicBezTo>
                    <a:cubicBezTo>
                      <a:pt x="24" y="69"/>
                      <a:pt x="28" y="69"/>
                      <a:pt x="35" y="66"/>
                    </a:cubicBezTo>
                    <a:cubicBezTo>
                      <a:pt x="42" y="63"/>
                      <a:pt x="45" y="59"/>
                      <a:pt x="46" y="55"/>
                    </a:cubicBezTo>
                    <a:cubicBezTo>
                      <a:pt x="47" y="51"/>
                      <a:pt x="46" y="47"/>
                      <a:pt x="44" y="42"/>
                    </a:cubicBezTo>
                    <a:cubicBezTo>
                      <a:pt x="42" y="38"/>
                      <a:pt x="39" y="36"/>
                      <a:pt x="35" y="3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2" name="Freeform 17"/>
              <p:cNvSpPr/>
              <p:nvPr/>
            </p:nvSpPr>
            <p:spPr bwMode="auto">
              <a:xfrm>
                <a:off x="2783384" y="5068041"/>
                <a:ext cx="768456" cy="550002"/>
              </a:xfrm>
              <a:custGeom>
                <a:avLst/>
                <a:gdLst>
                  <a:gd name="T0" fmla="*/ 300 w 336"/>
                  <a:gd name="T1" fmla="*/ 0 h 240"/>
                  <a:gd name="T2" fmla="*/ 274 w 336"/>
                  <a:gd name="T3" fmla="*/ 11 h 240"/>
                  <a:gd name="T4" fmla="*/ 264 w 336"/>
                  <a:gd name="T5" fmla="*/ 38 h 240"/>
                  <a:gd name="T6" fmla="*/ 231 w 336"/>
                  <a:gd name="T7" fmla="*/ 143 h 240"/>
                  <a:gd name="T8" fmla="*/ 164 w 336"/>
                  <a:gd name="T9" fmla="*/ 165 h 240"/>
                  <a:gd name="T10" fmla="*/ 70 w 336"/>
                  <a:gd name="T11" fmla="*/ 95 h 240"/>
                  <a:gd name="T12" fmla="*/ 54 w 336"/>
                  <a:gd name="T13" fmla="*/ 99 h 240"/>
                  <a:gd name="T14" fmla="*/ 56 w 336"/>
                  <a:gd name="T15" fmla="*/ 102 h 240"/>
                  <a:gd name="T16" fmla="*/ 63 w 336"/>
                  <a:gd name="T17" fmla="*/ 107 h 240"/>
                  <a:gd name="T18" fmla="*/ 77 w 336"/>
                  <a:gd name="T19" fmla="*/ 120 h 240"/>
                  <a:gd name="T20" fmla="*/ 79 w 336"/>
                  <a:gd name="T21" fmla="*/ 141 h 240"/>
                  <a:gd name="T22" fmla="*/ 62 w 336"/>
                  <a:gd name="T23" fmla="*/ 159 h 240"/>
                  <a:gd name="T24" fmla="*/ 37 w 336"/>
                  <a:gd name="T25" fmla="*/ 160 h 240"/>
                  <a:gd name="T26" fmla="*/ 23 w 336"/>
                  <a:gd name="T27" fmla="*/ 144 h 240"/>
                  <a:gd name="T28" fmla="*/ 22 w 336"/>
                  <a:gd name="T29" fmla="*/ 125 h 240"/>
                  <a:gd name="T30" fmla="*/ 23 w 336"/>
                  <a:gd name="T31" fmla="*/ 118 h 240"/>
                  <a:gd name="T32" fmla="*/ 18 w 336"/>
                  <a:gd name="T33" fmla="*/ 108 h 240"/>
                  <a:gd name="T34" fmla="*/ 0 w 336"/>
                  <a:gd name="T35" fmla="*/ 112 h 240"/>
                  <a:gd name="T36" fmla="*/ 156 w 336"/>
                  <a:gd name="T37" fmla="*/ 235 h 240"/>
                  <a:gd name="T38" fmla="*/ 281 w 336"/>
                  <a:gd name="T39" fmla="*/ 193 h 240"/>
                  <a:gd name="T40" fmla="*/ 335 w 336"/>
                  <a:gd name="T41" fmla="*/ 38 h 240"/>
                  <a:gd name="T42" fmla="*/ 326 w 336"/>
                  <a:gd name="T43" fmla="*/ 11 h 240"/>
                  <a:gd name="T44" fmla="*/ 300 w 336"/>
                  <a:gd name="T45"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6" h="240">
                    <a:moveTo>
                      <a:pt x="300" y="0"/>
                    </a:moveTo>
                    <a:cubicBezTo>
                      <a:pt x="290" y="0"/>
                      <a:pt x="280" y="4"/>
                      <a:pt x="274" y="11"/>
                    </a:cubicBezTo>
                    <a:cubicBezTo>
                      <a:pt x="267" y="18"/>
                      <a:pt x="264" y="28"/>
                      <a:pt x="264" y="38"/>
                    </a:cubicBezTo>
                    <a:cubicBezTo>
                      <a:pt x="264" y="93"/>
                      <a:pt x="249" y="125"/>
                      <a:pt x="231" y="143"/>
                    </a:cubicBezTo>
                    <a:cubicBezTo>
                      <a:pt x="213" y="161"/>
                      <a:pt x="190" y="167"/>
                      <a:pt x="164" y="165"/>
                    </a:cubicBezTo>
                    <a:cubicBezTo>
                      <a:pt x="128" y="161"/>
                      <a:pt x="89" y="136"/>
                      <a:pt x="70" y="95"/>
                    </a:cubicBezTo>
                    <a:cubicBezTo>
                      <a:pt x="54" y="99"/>
                      <a:pt x="54" y="99"/>
                      <a:pt x="54" y="99"/>
                    </a:cubicBezTo>
                    <a:cubicBezTo>
                      <a:pt x="56" y="102"/>
                      <a:pt x="56" y="102"/>
                      <a:pt x="56" y="102"/>
                    </a:cubicBezTo>
                    <a:cubicBezTo>
                      <a:pt x="56" y="104"/>
                      <a:pt x="58" y="104"/>
                      <a:pt x="63" y="107"/>
                    </a:cubicBezTo>
                    <a:cubicBezTo>
                      <a:pt x="67" y="109"/>
                      <a:pt x="74" y="113"/>
                      <a:pt x="77" y="120"/>
                    </a:cubicBezTo>
                    <a:cubicBezTo>
                      <a:pt x="79" y="127"/>
                      <a:pt x="81" y="134"/>
                      <a:pt x="79" y="141"/>
                    </a:cubicBezTo>
                    <a:cubicBezTo>
                      <a:pt x="77" y="148"/>
                      <a:pt x="71" y="155"/>
                      <a:pt x="62" y="159"/>
                    </a:cubicBezTo>
                    <a:cubicBezTo>
                      <a:pt x="53" y="164"/>
                      <a:pt x="43" y="163"/>
                      <a:pt x="37" y="160"/>
                    </a:cubicBezTo>
                    <a:cubicBezTo>
                      <a:pt x="30" y="156"/>
                      <a:pt x="25" y="150"/>
                      <a:pt x="23" y="144"/>
                    </a:cubicBezTo>
                    <a:cubicBezTo>
                      <a:pt x="20" y="137"/>
                      <a:pt x="21" y="130"/>
                      <a:pt x="22" y="125"/>
                    </a:cubicBezTo>
                    <a:cubicBezTo>
                      <a:pt x="23" y="120"/>
                      <a:pt x="23" y="119"/>
                      <a:pt x="23" y="118"/>
                    </a:cubicBezTo>
                    <a:cubicBezTo>
                      <a:pt x="18" y="108"/>
                      <a:pt x="18" y="108"/>
                      <a:pt x="18" y="108"/>
                    </a:cubicBezTo>
                    <a:cubicBezTo>
                      <a:pt x="0" y="112"/>
                      <a:pt x="0" y="112"/>
                      <a:pt x="0" y="112"/>
                    </a:cubicBezTo>
                    <a:cubicBezTo>
                      <a:pt x="27" y="182"/>
                      <a:pt x="90" y="228"/>
                      <a:pt x="156" y="235"/>
                    </a:cubicBezTo>
                    <a:cubicBezTo>
                      <a:pt x="200" y="240"/>
                      <a:pt x="247" y="227"/>
                      <a:pt x="281" y="193"/>
                    </a:cubicBezTo>
                    <a:cubicBezTo>
                      <a:pt x="315" y="159"/>
                      <a:pt x="335" y="106"/>
                      <a:pt x="335" y="38"/>
                    </a:cubicBezTo>
                    <a:cubicBezTo>
                      <a:pt x="336" y="28"/>
                      <a:pt x="332" y="18"/>
                      <a:pt x="326" y="11"/>
                    </a:cubicBezTo>
                    <a:cubicBezTo>
                      <a:pt x="319" y="4"/>
                      <a:pt x="309" y="0"/>
                      <a:pt x="300" y="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3" name="Freeform 18"/>
              <p:cNvSpPr/>
              <p:nvPr/>
            </p:nvSpPr>
            <p:spPr bwMode="auto">
              <a:xfrm>
                <a:off x="2252714" y="4631132"/>
                <a:ext cx="835153" cy="686295"/>
              </a:xfrm>
              <a:custGeom>
                <a:avLst/>
                <a:gdLst>
                  <a:gd name="T0" fmla="*/ 300 w 365"/>
                  <a:gd name="T1" fmla="*/ 158 h 300"/>
                  <a:gd name="T2" fmla="*/ 345 w 365"/>
                  <a:gd name="T3" fmla="*/ 147 h 300"/>
                  <a:gd name="T4" fmla="*/ 361 w 365"/>
                  <a:gd name="T5" fmla="*/ 110 h 300"/>
                  <a:gd name="T6" fmla="*/ 343 w 365"/>
                  <a:gd name="T7" fmla="*/ 88 h 300"/>
                  <a:gd name="T8" fmla="*/ 293 w 365"/>
                  <a:gd name="T9" fmla="*/ 100 h 300"/>
                  <a:gd name="T10" fmla="*/ 286 w 365"/>
                  <a:gd name="T11" fmla="*/ 96 h 300"/>
                  <a:gd name="T12" fmla="*/ 290 w 365"/>
                  <a:gd name="T13" fmla="*/ 89 h 300"/>
                  <a:gd name="T14" fmla="*/ 317 w 365"/>
                  <a:gd name="T15" fmla="*/ 80 h 300"/>
                  <a:gd name="T16" fmla="*/ 334 w 365"/>
                  <a:gd name="T17" fmla="*/ 75 h 300"/>
                  <a:gd name="T18" fmla="*/ 353 w 365"/>
                  <a:gd name="T19" fmla="*/ 39 h 300"/>
                  <a:gd name="T20" fmla="*/ 316 w 365"/>
                  <a:gd name="T21" fmla="*/ 19 h 300"/>
                  <a:gd name="T22" fmla="*/ 209 w 365"/>
                  <a:gd name="T23" fmla="*/ 45 h 300"/>
                  <a:gd name="T24" fmla="*/ 201 w 365"/>
                  <a:gd name="T25" fmla="*/ 41 h 300"/>
                  <a:gd name="T26" fmla="*/ 206 w 365"/>
                  <a:gd name="T27" fmla="*/ 34 h 300"/>
                  <a:gd name="T28" fmla="*/ 218 w 365"/>
                  <a:gd name="T29" fmla="*/ 30 h 300"/>
                  <a:gd name="T30" fmla="*/ 218 w 365"/>
                  <a:gd name="T31" fmla="*/ 0 h 300"/>
                  <a:gd name="T32" fmla="*/ 199 w 365"/>
                  <a:gd name="T33" fmla="*/ 0 h 300"/>
                  <a:gd name="T34" fmla="*/ 143 w 365"/>
                  <a:gd name="T35" fmla="*/ 4 h 300"/>
                  <a:gd name="T36" fmla="*/ 68 w 365"/>
                  <a:gd name="T37" fmla="*/ 99 h 300"/>
                  <a:gd name="T38" fmla="*/ 48 w 365"/>
                  <a:gd name="T39" fmla="*/ 114 h 300"/>
                  <a:gd name="T40" fmla="*/ 0 w 365"/>
                  <a:gd name="T41" fmla="*/ 133 h 300"/>
                  <a:gd name="T42" fmla="*/ 41 w 365"/>
                  <a:gd name="T43" fmla="*/ 297 h 300"/>
                  <a:gd name="T44" fmla="*/ 113 w 365"/>
                  <a:gd name="T45" fmla="*/ 282 h 300"/>
                  <a:gd name="T46" fmla="*/ 267 w 365"/>
                  <a:gd name="T47" fmla="*/ 283 h 300"/>
                  <a:gd name="T48" fmla="*/ 267 w 365"/>
                  <a:gd name="T49" fmla="*/ 283 h 300"/>
                  <a:gd name="T50" fmla="*/ 323 w 365"/>
                  <a:gd name="T51" fmla="*/ 268 h 300"/>
                  <a:gd name="T52" fmla="*/ 339 w 365"/>
                  <a:gd name="T53" fmla="*/ 256 h 300"/>
                  <a:gd name="T54" fmla="*/ 341 w 365"/>
                  <a:gd name="T55" fmla="*/ 237 h 300"/>
                  <a:gd name="T56" fmla="*/ 335 w 365"/>
                  <a:gd name="T57" fmla="*/ 226 h 300"/>
                  <a:gd name="T58" fmla="*/ 293 w 365"/>
                  <a:gd name="T59" fmla="*/ 235 h 300"/>
                  <a:gd name="T60" fmla="*/ 286 w 365"/>
                  <a:gd name="T61" fmla="*/ 230 h 300"/>
                  <a:gd name="T62" fmla="*/ 291 w 365"/>
                  <a:gd name="T63" fmla="*/ 223 h 300"/>
                  <a:gd name="T64" fmla="*/ 339 w 365"/>
                  <a:gd name="T65" fmla="*/ 212 h 300"/>
                  <a:gd name="T66" fmla="*/ 357 w 365"/>
                  <a:gd name="T67" fmla="*/ 199 h 300"/>
                  <a:gd name="T68" fmla="*/ 361 w 365"/>
                  <a:gd name="T69" fmla="*/ 177 h 300"/>
                  <a:gd name="T70" fmla="*/ 347 w 365"/>
                  <a:gd name="T71" fmla="*/ 159 h 300"/>
                  <a:gd name="T72" fmla="*/ 344 w 365"/>
                  <a:gd name="T73" fmla="*/ 160 h 300"/>
                  <a:gd name="T74" fmla="*/ 303 w 365"/>
                  <a:gd name="T75" fmla="*/ 169 h 300"/>
                  <a:gd name="T76" fmla="*/ 296 w 365"/>
                  <a:gd name="T77" fmla="*/ 165 h 300"/>
                  <a:gd name="T78" fmla="*/ 300 w 365"/>
                  <a:gd name="T79" fmla="*/ 15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5" h="300">
                    <a:moveTo>
                      <a:pt x="300" y="158"/>
                    </a:moveTo>
                    <a:cubicBezTo>
                      <a:pt x="345" y="147"/>
                      <a:pt x="345" y="147"/>
                      <a:pt x="345" y="147"/>
                    </a:cubicBezTo>
                    <a:cubicBezTo>
                      <a:pt x="359" y="144"/>
                      <a:pt x="365" y="124"/>
                      <a:pt x="361" y="110"/>
                    </a:cubicBezTo>
                    <a:cubicBezTo>
                      <a:pt x="359" y="101"/>
                      <a:pt x="352" y="93"/>
                      <a:pt x="343" y="88"/>
                    </a:cubicBezTo>
                    <a:cubicBezTo>
                      <a:pt x="293" y="100"/>
                      <a:pt x="293" y="100"/>
                      <a:pt x="293" y="100"/>
                    </a:cubicBezTo>
                    <a:cubicBezTo>
                      <a:pt x="290" y="101"/>
                      <a:pt x="287" y="99"/>
                      <a:pt x="286" y="96"/>
                    </a:cubicBezTo>
                    <a:cubicBezTo>
                      <a:pt x="285" y="93"/>
                      <a:pt x="287" y="89"/>
                      <a:pt x="290" y="89"/>
                    </a:cubicBezTo>
                    <a:cubicBezTo>
                      <a:pt x="317" y="80"/>
                      <a:pt x="317" y="80"/>
                      <a:pt x="317" y="80"/>
                    </a:cubicBezTo>
                    <a:cubicBezTo>
                      <a:pt x="334" y="75"/>
                      <a:pt x="334" y="75"/>
                      <a:pt x="334" y="75"/>
                    </a:cubicBezTo>
                    <a:cubicBezTo>
                      <a:pt x="354" y="69"/>
                      <a:pt x="356" y="51"/>
                      <a:pt x="353" y="39"/>
                    </a:cubicBezTo>
                    <a:cubicBezTo>
                      <a:pt x="350" y="25"/>
                      <a:pt x="338" y="13"/>
                      <a:pt x="316" y="19"/>
                    </a:cubicBezTo>
                    <a:cubicBezTo>
                      <a:pt x="237" y="39"/>
                      <a:pt x="288" y="23"/>
                      <a:pt x="209" y="45"/>
                    </a:cubicBezTo>
                    <a:cubicBezTo>
                      <a:pt x="206" y="46"/>
                      <a:pt x="202" y="44"/>
                      <a:pt x="201" y="41"/>
                    </a:cubicBezTo>
                    <a:cubicBezTo>
                      <a:pt x="201" y="38"/>
                      <a:pt x="203" y="35"/>
                      <a:pt x="206" y="34"/>
                    </a:cubicBezTo>
                    <a:cubicBezTo>
                      <a:pt x="218" y="30"/>
                      <a:pt x="218" y="30"/>
                      <a:pt x="218" y="30"/>
                    </a:cubicBezTo>
                    <a:cubicBezTo>
                      <a:pt x="218" y="0"/>
                      <a:pt x="218" y="0"/>
                      <a:pt x="218" y="0"/>
                    </a:cubicBezTo>
                    <a:cubicBezTo>
                      <a:pt x="212" y="0"/>
                      <a:pt x="206" y="0"/>
                      <a:pt x="199" y="0"/>
                    </a:cubicBezTo>
                    <a:cubicBezTo>
                      <a:pt x="173" y="0"/>
                      <a:pt x="148" y="2"/>
                      <a:pt x="143" y="4"/>
                    </a:cubicBezTo>
                    <a:cubicBezTo>
                      <a:pt x="115" y="17"/>
                      <a:pt x="119" y="32"/>
                      <a:pt x="68" y="99"/>
                    </a:cubicBezTo>
                    <a:cubicBezTo>
                      <a:pt x="48" y="114"/>
                      <a:pt x="48" y="114"/>
                      <a:pt x="48" y="114"/>
                    </a:cubicBezTo>
                    <a:cubicBezTo>
                      <a:pt x="0" y="133"/>
                      <a:pt x="0" y="133"/>
                      <a:pt x="0" y="133"/>
                    </a:cubicBezTo>
                    <a:cubicBezTo>
                      <a:pt x="41" y="297"/>
                      <a:pt x="41" y="297"/>
                      <a:pt x="41" y="297"/>
                    </a:cubicBezTo>
                    <a:cubicBezTo>
                      <a:pt x="113" y="282"/>
                      <a:pt x="113" y="282"/>
                      <a:pt x="113" y="282"/>
                    </a:cubicBezTo>
                    <a:cubicBezTo>
                      <a:pt x="176" y="296"/>
                      <a:pt x="203" y="300"/>
                      <a:pt x="267" y="283"/>
                    </a:cubicBezTo>
                    <a:cubicBezTo>
                      <a:pt x="267" y="283"/>
                      <a:pt x="267" y="283"/>
                      <a:pt x="267" y="283"/>
                    </a:cubicBezTo>
                    <a:cubicBezTo>
                      <a:pt x="323" y="268"/>
                      <a:pt x="323" y="268"/>
                      <a:pt x="323" y="268"/>
                    </a:cubicBezTo>
                    <a:cubicBezTo>
                      <a:pt x="330" y="266"/>
                      <a:pt x="335" y="262"/>
                      <a:pt x="339" y="256"/>
                    </a:cubicBezTo>
                    <a:cubicBezTo>
                      <a:pt x="342" y="250"/>
                      <a:pt x="343" y="243"/>
                      <a:pt x="341" y="237"/>
                    </a:cubicBezTo>
                    <a:cubicBezTo>
                      <a:pt x="340" y="233"/>
                      <a:pt x="338" y="229"/>
                      <a:pt x="335" y="226"/>
                    </a:cubicBezTo>
                    <a:cubicBezTo>
                      <a:pt x="293" y="235"/>
                      <a:pt x="293" y="235"/>
                      <a:pt x="293" y="235"/>
                    </a:cubicBezTo>
                    <a:cubicBezTo>
                      <a:pt x="290" y="236"/>
                      <a:pt x="287" y="233"/>
                      <a:pt x="286" y="230"/>
                    </a:cubicBezTo>
                    <a:cubicBezTo>
                      <a:pt x="285" y="227"/>
                      <a:pt x="288" y="224"/>
                      <a:pt x="291" y="223"/>
                    </a:cubicBezTo>
                    <a:cubicBezTo>
                      <a:pt x="307" y="220"/>
                      <a:pt x="322" y="216"/>
                      <a:pt x="339" y="212"/>
                    </a:cubicBezTo>
                    <a:cubicBezTo>
                      <a:pt x="346" y="210"/>
                      <a:pt x="353" y="206"/>
                      <a:pt x="357" y="199"/>
                    </a:cubicBezTo>
                    <a:cubicBezTo>
                      <a:pt x="361" y="193"/>
                      <a:pt x="363" y="185"/>
                      <a:pt x="361" y="177"/>
                    </a:cubicBezTo>
                    <a:cubicBezTo>
                      <a:pt x="359" y="169"/>
                      <a:pt x="354" y="162"/>
                      <a:pt x="347" y="159"/>
                    </a:cubicBezTo>
                    <a:cubicBezTo>
                      <a:pt x="346" y="159"/>
                      <a:pt x="345" y="159"/>
                      <a:pt x="344" y="160"/>
                    </a:cubicBezTo>
                    <a:cubicBezTo>
                      <a:pt x="303" y="169"/>
                      <a:pt x="303" y="169"/>
                      <a:pt x="303" y="169"/>
                    </a:cubicBezTo>
                    <a:cubicBezTo>
                      <a:pt x="300" y="170"/>
                      <a:pt x="296" y="168"/>
                      <a:pt x="296" y="165"/>
                    </a:cubicBezTo>
                    <a:cubicBezTo>
                      <a:pt x="295" y="162"/>
                      <a:pt x="297" y="158"/>
                      <a:pt x="300" y="158"/>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4" name="Freeform 19"/>
              <p:cNvSpPr>
                <a:spLocks noEditPoints="1"/>
              </p:cNvSpPr>
              <p:nvPr/>
            </p:nvSpPr>
            <p:spPr bwMode="auto">
              <a:xfrm>
                <a:off x="1921166" y="4878585"/>
                <a:ext cx="430142" cy="693061"/>
              </a:xfrm>
              <a:custGeom>
                <a:avLst/>
                <a:gdLst>
                  <a:gd name="T0" fmla="*/ 125 w 188"/>
                  <a:gd name="T1" fmla="*/ 15 h 303"/>
                  <a:gd name="T2" fmla="*/ 111 w 188"/>
                  <a:gd name="T3" fmla="*/ 1 h 303"/>
                  <a:gd name="T4" fmla="*/ 101 w 188"/>
                  <a:gd name="T5" fmla="*/ 1 h 303"/>
                  <a:gd name="T6" fmla="*/ 17 w 188"/>
                  <a:gd name="T7" fmla="*/ 24 h 303"/>
                  <a:gd name="T8" fmla="*/ 3 w 188"/>
                  <a:gd name="T9" fmla="*/ 49 h 303"/>
                  <a:gd name="T10" fmla="*/ 64 w 188"/>
                  <a:gd name="T11" fmla="*/ 287 h 303"/>
                  <a:gd name="T12" fmla="*/ 89 w 188"/>
                  <a:gd name="T13" fmla="*/ 300 h 303"/>
                  <a:gd name="T14" fmla="*/ 171 w 188"/>
                  <a:gd name="T15" fmla="*/ 273 h 303"/>
                  <a:gd name="T16" fmla="*/ 185 w 188"/>
                  <a:gd name="T17" fmla="*/ 247 h 303"/>
                  <a:gd name="T18" fmla="*/ 125 w 188"/>
                  <a:gd name="T19" fmla="*/ 15 h 303"/>
                  <a:gd name="T20" fmla="*/ 158 w 188"/>
                  <a:gd name="T21" fmla="*/ 240 h 303"/>
                  <a:gd name="T22" fmla="*/ 120 w 188"/>
                  <a:gd name="T23" fmla="*/ 265 h 303"/>
                  <a:gd name="T24" fmla="*/ 94 w 188"/>
                  <a:gd name="T25" fmla="*/ 227 h 303"/>
                  <a:gd name="T26" fmla="*/ 133 w 188"/>
                  <a:gd name="T27" fmla="*/ 202 h 303"/>
                  <a:gd name="T28" fmla="*/ 158 w 188"/>
                  <a:gd name="T29" fmla="*/ 24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8" h="303">
                    <a:moveTo>
                      <a:pt x="125" y="15"/>
                    </a:moveTo>
                    <a:cubicBezTo>
                      <a:pt x="123" y="8"/>
                      <a:pt x="118" y="3"/>
                      <a:pt x="111" y="1"/>
                    </a:cubicBezTo>
                    <a:cubicBezTo>
                      <a:pt x="108" y="0"/>
                      <a:pt x="104" y="0"/>
                      <a:pt x="101" y="1"/>
                    </a:cubicBezTo>
                    <a:cubicBezTo>
                      <a:pt x="17" y="24"/>
                      <a:pt x="17" y="24"/>
                      <a:pt x="17" y="24"/>
                    </a:cubicBezTo>
                    <a:cubicBezTo>
                      <a:pt x="7" y="27"/>
                      <a:pt x="0" y="39"/>
                      <a:pt x="3" y="49"/>
                    </a:cubicBezTo>
                    <a:cubicBezTo>
                      <a:pt x="64" y="287"/>
                      <a:pt x="64" y="287"/>
                      <a:pt x="64" y="287"/>
                    </a:cubicBezTo>
                    <a:cubicBezTo>
                      <a:pt x="67" y="297"/>
                      <a:pt x="79" y="303"/>
                      <a:pt x="89" y="300"/>
                    </a:cubicBezTo>
                    <a:cubicBezTo>
                      <a:pt x="171" y="273"/>
                      <a:pt x="171" y="273"/>
                      <a:pt x="171" y="273"/>
                    </a:cubicBezTo>
                    <a:cubicBezTo>
                      <a:pt x="181" y="269"/>
                      <a:pt x="188" y="257"/>
                      <a:pt x="185" y="247"/>
                    </a:cubicBezTo>
                    <a:lnTo>
                      <a:pt x="125" y="15"/>
                    </a:lnTo>
                    <a:close/>
                    <a:moveTo>
                      <a:pt x="158" y="240"/>
                    </a:moveTo>
                    <a:cubicBezTo>
                      <a:pt x="154" y="258"/>
                      <a:pt x="137" y="269"/>
                      <a:pt x="120" y="265"/>
                    </a:cubicBezTo>
                    <a:cubicBezTo>
                      <a:pt x="102" y="262"/>
                      <a:pt x="91" y="245"/>
                      <a:pt x="94" y="227"/>
                    </a:cubicBezTo>
                    <a:cubicBezTo>
                      <a:pt x="98" y="210"/>
                      <a:pt x="115" y="198"/>
                      <a:pt x="133" y="202"/>
                    </a:cubicBezTo>
                    <a:cubicBezTo>
                      <a:pt x="150" y="205"/>
                      <a:pt x="161" y="222"/>
                      <a:pt x="158" y="24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14" name="Teardrop 33"/>
            <p:cNvSpPr/>
            <p:nvPr/>
          </p:nvSpPr>
          <p:spPr>
            <a:xfrm rot="18877745">
              <a:off x="5987351" y="2196154"/>
              <a:ext cx="547887" cy="547887"/>
            </a:xfrm>
            <a:prstGeom prst="teardrop">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utoShape 38"/>
            <p:cNvSpPr>
              <a:spLocks noChangeAspect="1"/>
            </p:cNvSpPr>
            <p:nvPr/>
          </p:nvSpPr>
          <p:spPr bwMode="auto">
            <a:xfrm>
              <a:off x="6132631" y="2340884"/>
              <a:ext cx="257327" cy="2584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2" y="2850"/>
                  </a:moveTo>
                  <a:cubicBezTo>
                    <a:pt x="18363" y="3806"/>
                    <a:pt x="19524" y="5033"/>
                    <a:pt x="20354" y="6530"/>
                  </a:cubicBezTo>
                  <a:cubicBezTo>
                    <a:pt x="21184" y="8031"/>
                    <a:pt x="21599" y="9635"/>
                    <a:pt x="21599" y="11342"/>
                  </a:cubicBezTo>
                  <a:cubicBezTo>
                    <a:pt x="21599" y="12759"/>
                    <a:pt x="21318" y="14087"/>
                    <a:pt x="20754" y="15328"/>
                  </a:cubicBezTo>
                  <a:cubicBezTo>
                    <a:pt x="20184" y="16569"/>
                    <a:pt x="19415" y="17654"/>
                    <a:pt x="18433" y="18587"/>
                  </a:cubicBezTo>
                  <a:cubicBezTo>
                    <a:pt x="17451" y="19520"/>
                    <a:pt x="16300" y="20255"/>
                    <a:pt x="14984" y="20793"/>
                  </a:cubicBezTo>
                  <a:cubicBezTo>
                    <a:pt x="13669" y="21332"/>
                    <a:pt x="12269" y="21599"/>
                    <a:pt x="10775" y="21599"/>
                  </a:cubicBezTo>
                  <a:cubicBezTo>
                    <a:pt x="9287" y="21599"/>
                    <a:pt x="7890" y="21332"/>
                    <a:pt x="6584" y="20793"/>
                  </a:cubicBezTo>
                  <a:cubicBezTo>
                    <a:pt x="5278" y="20255"/>
                    <a:pt x="4136" y="19520"/>
                    <a:pt x="3160" y="18587"/>
                  </a:cubicBezTo>
                  <a:cubicBezTo>
                    <a:pt x="2184" y="17654"/>
                    <a:pt x="1412" y="16569"/>
                    <a:pt x="845" y="15328"/>
                  </a:cubicBezTo>
                  <a:cubicBezTo>
                    <a:pt x="278" y="14087"/>
                    <a:pt x="0" y="12759"/>
                    <a:pt x="0" y="11342"/>
                  </a:cubicBezTo>
                  <a:cubicBezTo>
                    <a:pt x="0" y="9635"/>
                    <a:pt x="415" y="8031"/>
                    <a:pt x="1245" y="6530"/>
                  </a:cubicBezTo>
                  <a:cubicBezTo>
                    <a:pt x="2075" y="5033"/>
                    <a:pt x="3236" y="3806"/>
                    <a:pt x="4724" y="2850"/>
                  </a:cubicBezTo>
                  <a:cubicBezTo>
                    <a:pt x="4839" y="2761"/>
                    <a:pt x="4975" y="2732"/>
                    <a:pt x="5130" y="2770"/>
                  </a:cubicBezTo>
                  <a:cubicBezTo>
                    <a:pt x="5306" y="2804"/>
                    <a:pt x="5430" y="2879"/>
                    <a:pt x="5493" y="2989"/>
                  </a:cubicBezTo>
                  <a:lnTo>
                    <a:pt x="6800" y="4797"/>
                  </a:lnTo>
                  <a:cubicBezTo>
                    <a:pt x="6896" y="4906"/>
                    <a:pt x="6927" y="5033"/>
                    <a:pt x="6887" y="5174"/>
                  </a:cubicBezTo>
                  <a:cubicBezTo>
                    <a:pt x="6848" y="5318"/>
                    <a:pt x="6769" y="5436"/>
                    <a:pt x="6654" y="5525"/>
                  </a:cubicBezTo>
                  <a:cubicBezTo>
                    <a:pt x="5630" y="6185"/>
                    <a:pt x="4833" y="7026"/>
                    <a:pt x="4269" y="8042"/>
                  </a:cubicBezTo>
                  <a:cubicBezTo>
                    <a:pt x="3703" y="9056"/>
                    <a:pt x="3421" y="10156"/>
                    <a:pt x="3421" y="11342"/>
                  </a:cubicBezTo>
                  <a:cubicBezTo>
                    <a:pt x="3421" y="12298"/>
                    <a:pt x="3612" y="13208"/>
                    <a:pt x="3993" y="14066"/>
                  </a:cubicBezTo>
                  <a:cubicBezTo>
                    <a:pt x="4375" y="14925"/>
                    <a:pt x="4900" y="15667"/>
                    <a:pt x="5569" y="16298"/>
                  </a:cubicBezTo>
                  <a:cubicBezTo>
                    <a:pt x="6236" y="16929"/>
                    <a:pt x="7021" y="17430"/>
                    <a:pt x="7918" y="17796"/>
                  </a:cubicBezTo>
                  <a:cubicBezTo>
                    <a:pt x="8815" y="18161"/>
                    <a:pt x="9769" y="18346"/>
                    <a:pt x="10772" y="18346"/>
                  </a:cubicBezTo>
                  <a:cubicBezTo>
                    <a:pt x="11778" y="18346"/>
                    <a:pt x="12733" y="18161"/>
                    <a:pt x="13639" y="17796"/>
                  </a:cubicBezTo>
                  <a:cubicBezTo>
                    <a:pt x="14542" y="17430"/>
                    <a:pt x="15333" y="16929"/>
                    <a:pt x="16009" y="16298"/>
                  </a:cubicBezTo>
                  <a:cubicBezTo>
                    <a:pt x="16684" y="15668"/>
                    <a:pt x="17215" y="14927"/>
                    <a:pt x="17596" y="14075"/>
                  </a:cubicBezTo>
                  <a:cubicBezTo>
                    <a:pt x="17978" y="13220"/>
                    <a:pt x="18169" y="12307"/>
                    <a:pt x="18169" y="11342"/>
                  </a:cubicBezTo>
                  <a:cubicBezTo>
                    <a:pt x="18169" y="10156"/>
                    <a:pt x="17881" y="9056"/>
                    <a:pt x="17312" y="8042"/>
                  </a:cubicBezTo>
                  <a:cubicBezTo>
                    <a:pt x="16742" y="7023"/>
                    <a:pt x="15951" y="6185"/>
                    <a:pt x="14933" y="5525"/>
                  </a:cubicBezTo>
                  <a:cubicBezTo>
                    <a:pt x="14800" y="5436"/>
                    <a:pt x="14721" y="5324"/>
                    <a:pt x="14703" y="5197"/>
                  </a:cubicBezTo>
                  <a:cubicBezTo>
                    <a:pt x="14663" y="5050"/>
                    <a:pt x="14693" y="4915"/>
                    <a:pt x="14787" y="4797"/>
                  </a:cubicBezTo>
                  <a:lnTo>
                    <a:pt x="16066" y="2989"/>
                  </a:lnTo>
                  <a:cubicBezTo>
                    <a:pt x="16160" y="2879"/>
                    <a:pt x="16284" y="2810"/>
                    <a:pt x="16436" y="2784"/>
                  </a:cubicBezTo>
                  <a:cubicBezTo>
                    <a:pt x="16593" y="2755"/>
                    <a:pt x="16739" y="2778"/>
                    <a:pt x="16872" y="2850"/>
                  </a:cubicBezTo>
                  <a:moveTo>
                    <a:pt x="9663" y="10778"/>
                  </a:moveTo>
                  <a:cubicBezTo>
                    <a:pt x="9509" y="10778"/>
                    <a:pt x="9375" y="10726"/>
                    <a:pt x="9263" y="10625"/>
                  </a:cubicBezTo>
                  <a:cubicBezTo>
                    <a:pt x="9154" y="10524"/>
                    <a:pt x="9096" y="10398"/>
                    <a:pt x="9096" y="10239"/>
                  </a:cubicBezTo>
                  <a:lnTo>
                    <a:pt x="9096" y="535"/>
                  </a:lnTo>
                  <a:cubicBezTo>
                    <a:pt x="9096" y="388"/>
                    <a:pt x="9151" y="264"/>
                    <a:pt x="9257" y="158"/>
                  </a:cubicBezTo>
                  <a:cubicBezTo>
                    <a:pt x="9363" y="48"/>
                    <a:pt x="9496" y="0"/>
                    <a:pt x="9663" y="0"/>
                  </a:cubicBezTo>
                  <a:lnTo>
                    <a:pt x="11942" y="0"/>
                  </a:lnTo>
                  <a:cubicBezTo>
                    <a:pt x="12096" y="0"/>
                    <a:pt x="12230" y="48"/>
                    <a:pt x="12339" y="158"/>
                  </a:cubicBezTo>
                  <a:cubicBezTo>
                    <a:pt x="12451" y="264"/>
                    <a:pt x="12509" y="388"/>
                    <a:pt x="12509" y="535"/>
                  </a:cubicBezTo>
                  <a:lnTo>
                    <a:pt x="12509" y="10239"/>
                  </a:lnTo>
                  <a:cubicBezTo>
                    <a:pt x="12509" y="10386"/>
                    <a:pt x="12454" y="10513"/>
                    <a:pt x="12348" y="10620"/>
                  </a:cubicBezTo>
                  <a:cubicBezTo>
                    <a:pt x="12242" y="10723"/>
                    <a:pt x="12106" y="10778"/>
                    <a:pt x="11942" y="10778"/>
                  </a:cubicBezTo>
                  <a:lnTo>
                    <a:pt x="9663" y="10778"/>
                  </a:lnTo>
                  <a:close/>
                </a:path>
              </a:pathLst>
            </a:custGeom>
            <a:solidFill>
              <a:schemeClr val="bg1"/>
            </a:solidFill>
            <a:ln>
              <a:noFill/>
            </a:ln>
            <a:effectLst/>
          </p:spPr>
          <p:txBody>
            <a:bodyPr lIns="101578" tIns="101578" rIns="101578" bIns="101578" anchor="ctr"/>
            <a:lstStyle/>
            <a:p>
              <a:pPr defTabSz="913765">
                <a:defRPr/>
              </a:pPr>
              <a:endParaRPr lang="es-ES" sz="6600" dirty="0">
                <a:solidFill>
                  <a:srgbClr val="44CEB9"/>
                </a:solidFill>
                <a:effectLst>
                  <a:outerShdw blurRad="38100" dist="38100" dir="2700000" algn="tl">
                    <a:srgbClr val="000000"/>
                  </a:outerShdw>
                </a:effectLst>
                <a:latin typeface="Gill Sans" charset="0"/>
                <a:cs typeface="Gill Sans" charset="0"/>
                <a:sym typeface="Gill Sans" charset="0"/>
              </a:endParaRPr>
            </a:p>
          </p:txBody>
        </p:sp>
        <p:sp>
          <p:nvSpPr>
            <p:cNvPr id="16" name="Teardrop 36"/>
            <p:cNvSpPr/>
            <p:nvPr/>
          </p:nvSpPr>
          <p:spPr>
            <a:xfrm rot="18877745">
              <a:off x="5987352" y="5297701"/>
              <a:ext cx="547887" cy="547887"/>
            </a:xfrm>
            <a:prstGeom prst="teardrop">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06"/>
            <p:cNvSpPr>
              <a:spLocks noChangeAspect="1" noChangeArrowheads="1"/>
            </p:cNvSpPr>
            <p:nvPr/>
          </p:nvSpPr>
          <p:spPr bwMode="auto">
            <a:xfrm>
              <a:off x="6120144" y="5463067"/>
              <a:ext cx="301086" cy="260571"/>
            </a:xfrm>
            <a:custGeom>
              <a:avLst/>
              <a:gdLst>
                <a:gd name="T0" fmla="*/ 502 w 1013"/>
                <a:gd name="T1" fmla="*/ 0 h 879"/>
                <a:gd name="T2" fmla="*/ 0 w 1013"/>
                <a:gd name="T3" fmla="*/ 351 h 879"/>
                <a:gd name="T4" fmla="*/ 193 w 1013"/>
                <a:gd name="T5" fmla="*/ 636 h 879"/>
                <a:gd name="T6" fmla="*/ 92 w 1013"/>
                <a:gd name="T7" fmla="*/ 862 h 879"/>
                <a:gd name="T8" fmla="*/ 92 w 1013"/>
                <a:gd name="T9" fmla="*/ 878 h 879"/>
                <a:gd name="T10" fmla="*/ 101 w 1013"/>
                <a:gd name="T11" fmla="*/ 878 h 879"/>
                <a:gd name="T12" fmla="*/ 109 w 1013"/>
                <a:gd name="T13" fmla="*/ 878 h 879"/>
                <a:gd name="T14" fmla="*/ 485 w 1013"/>
                <a:gd name="T15" fmla="*/ 711 h 879"/>
                <a:gd name="T16" fmla="*/ 502 w 1013"/>
                <a:gd name="T17" fmla="*/ 711 h 879"/>
                <a:gd name="T18" fmla="*/ 1012 w 1013"/>
                <a:gd name="T19" fmla="*/ 351 h 879"/>
                <a:gd name="T20" fmla="*/ 502 w 1013"/>
                <a:gd name="T21" fmla="*/ 0 h 879"/>
                <a:gd name="T22" fmla="*/ 502 w 1013"/>
                <a:gd name="T23" fmla="*/ 0 h 879"/>
                <a:gd name="T24" fmla="*/ 502 w 1013"/>
                <a:gd name="T25" fmla="*/ 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3" h="879">
                  <a:moveTo>
                    <a:pt x="502" y="0"/>
                  </a:moveTo>
                  <a:cubicBezTo>
                    <a:pt x="226" y="0"/>
                    <a:pt x="0" y="159"/>
                    <a:pt x="0" y="351"/>
                  </a:cubicBezTo>
                  <a:cubicBezTo>
                    <a:pt x="0" y="469"/>
                    <a:pt x="67" y="569"/>
                    <a:pt x="193" y="636"/>
                  </a:cubicBezTo>
                  <a:cubicBezTo>
                    <a:pt x="176" y="711"/>
                    <a:pt x="142" y="811"/>
                    <a:pt x="92" y="862"/>
                  </a:cubicBezTo>
                  <a:cubicBezTo>
                    <a:pt x="92" y="870"/>
                    <a:pt x="92" y="870"/>
                    <a:pt x="92" y="878"/>
                  </a:cubicBezTo>
                  <a:lnTo>
                    <a:pt x="101" y="878"/>
                  </a:lnTo>
                  <a:lnTo>
                    <a:pt x="109" y="878"/>
                  </a:lnTo>
                  <a:cubicBezTo>
                    <a:pt x="118" y="878"/>
                    <a:pt x="335" y="862"/>
                    <a:pt x="485" y="711"/>
                  </a:cubicBezTo>
                  <a:cubicBezTo>
                    <a:pt x="485" y="711"/>
                    <a:pt x="494" y="711"/>
                    <a:pt x="502" y="711"/>
                  </a:cubicBezTo>
                  <a:cubicBezTo>
                    <a:pt x="786" y="711"/>
                    <a:pt x="1012" y="552"/>
                    <a:pt x="1012" y="351"/>
                  </a:cubicBezTo>
                  <a:cubicBezTo>
                    <a:pt x="1012" y="159"/>
                    <a:pt x="786" y="0"/>
                    <a:pt x="502" y="0"/>
                  </a:cubicBezTo>
                  <a:close/>
                  <a:moveTo>
                    <a:pt x="502" y="0"/>
                  </a:moveTo>
                  <a:lnTo>
                    <a:pt x="502" y="0"/>
                  </a:lnTo>
                  <a:close/>
                </a:path>
              </a:pathLst>
            </a:custGeom>
            <a:solidFill>
              <a:schemeClr val="bg1"/>
            </a:solidFill>
            <a:ln>
              <a:noFill/>
            </a:ln>
            <a:effectLst/>
          </p:spPr>
          <p:txBody>
            <a:bodyPr wrap="none" lIns="243785" tIns="121892" rIns="243785" bIns="121892" anchor="ctr"/>
            <a:lstStyle/>
            <a:p>
              <a:pPr>
                <a:defRPr/>
              </a:pPr>
              <a:endParaRPr lang="en-US" sz="2400" dirty="0"/>
            </a:p>
          </p:txBody>
        </p:sp>
        <p:sp>
          <p:nvSpPr>
            <p:cNvPr id="18" name="Teardrop 39"/>
            <p:cNvSpPr/>
            <p:nvPr/>
          </p:nvSpPr>
          <p:spPr>
            <a:xfrm rot="18877745">
              <a:off x="5987351" y="3230003"/>
              <a:ext cx="547887" cy="547887"/>
            </a:xfrm>
            <a:prstGeom prst="teardrop">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4688"/>
            <p:cNvGrpSpPr>
              <a:grpSpLocks noChangeAspect="1"/>
            </p:cNvGrpSpPr>
            <p:nvPr/>
          </p:nvGrpSpPr>
          <p:grpSpPr bwMode="auto">
            <a:xfrm>
              <a:off x="6128838" y="3344639"/>
              <a:ext cx="300966" cy="286055"/>
              <a:chOff x="1835150" y="2800349"/>
              <a:chExt cx="382588" cy="363538"/>
            </a:xfrm>
            <a:solidFill>
              <a:schemeClr val="bg1"/>
            </a:solidFill>
          </p:grpSpPr>
          <p:sp>
            <p:nvSpPr>
              <p:cNvPr id="26" name="Freeform 291"/>
              <p:cNvSpPr>
                <a:spLocks noChangeArrowheads="1"/>
              </p:cNvSpPr>
              <p:nvPr/>
            </p:nvSpPr>
            <p:spPr bwMode="auto">
              <a:xfrm>
                <a:off x="1868488" y="3140074"/>
                <a:ext cx="271462" cy="23813"/>
              </a:xfrm>
              <a:custGeom>
                <a:avLst/>
                <a:gdLst>
                  <a:gd name="T0" fmla="*/ 41 w 753"/>
                  <a:gd name="T1" fmla="*/ 42 h 68"/>
                  <a:gd name="T2" fmla="*/ 192 w 753"/>
                  <a:gd name="T3" fmla="*/ 42 h 68"/>
                  <a:gd name="T4" fmla="*/ 217 w 753"/>
                  <a:gd name="T5" fmla="*/ 67 h 68"/>
                  <a:gd name="T6" fmla="*/ 543 w 753"/>
                  <a:gd name="T7" fmla="*/ 67 h 68"/>
                  <a:gd name="T8" fmla="*/ 568 w 753"/>
                  <a:gd name="T9" fmla="*/ 42 h 68"/>
                  <a:gd name="T10" fmla="*/ 710 w 753"/>
                  <a:gd name="T11" fmla="*/ 42 h 68"/>
                  <a:gd name="T12" fmla="*/ 752 w 753"/>
                  <a:gd name="T13" fmla="*/ 0 h 68"/>
                  <a:gd name="T14" fmla="*/ 0 w 753"/>
                  <a:gd name="T15" fmla="*/ 0 h 68"/>
                  <a:gd name="T16" fmla="*/ 41 w 753"/>
                  <a:gd name="T17" fmla="*/ 42 h 68"/>
                  <a:gd name="T18" fmla="*/ 41 w 753"/>
                  <a:gd name="T19" fmla="*/ 42 h 68"/>
                  <a:gd name="T20" fmla="*/ 41 w 753"/>
                  <a:gd name="T21" fmla="*/ 4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3" h="68">
                    <a:moveTo>
                      <a:pt x="41" y="42"/>
                    </a:moveTo>
                    <a:cubicBezTo>
                      <a:pt x="192" y="42"/>
                      <a:pt x="192" y="42"/>
                      <a:pt x="192" y="42"/>
                    </a:cubicBezTo>
                    <a:cubicBezTo>
                      <a:pt x="192" y="50"/>
                      <a:pt x="200" y="67"/>
                      <a:pt x="217" y="67"/>
                    </a:cubicBezTo>
                    <a:cubicBezTo>
                      <a:pt x="543" y="67"/>
                      <a:pt x="543" y="67"/>
                      <a:pt x="543" y="67"/>
                    </a:cubicBezTo>
                    <a:cubicBezTo>
                      <a:pt x="552" y="67"/>
                      <a:pt x="568" y="50"/>
                      <a:pt x="568" y="42"/>
                    </a:cubicBezTo>
                    <a:cubicBezTo>
                      <a:pt x="710" y="42"/>
                      <a:pt x="710" y="42"/>
                      <a:pt x="710" y="42"/>
                    </a:cubicBezTo>
                    <a:cubicBezTo>
                      <a:pt x="735" y="42"/>
                      <a:pt x="752" y="17"/>
                      <a:pt x="752" y="0"/>
                    </a:cubicBezTo>
                    <a:cubicBezTo>
                      <a:pt x="0" y="0"/>
                      <a:pt x="0" y="0"/>
                      <a:pt x="0" y="0"/>
                    </a:cubicBezTo>
                    <a:cubicBezTo>
                      <a:pt x="0" y="17"/>
                      <a:pt x="16" y="42"/>
                      <a:pt x="41" y="42"/>
                    </a:cubicBezTo>
                    <a:close/>
                    <a:moveTo>
                      <a:pt x="41" y="42"/>
                    </a:moveTo>
                    <a:lnTo>
                      <a:pt x="41" y="42"/>
                    </a:lnTo>
                    <a:close/>
                  </a:path>
                </a:pathLst>
              </a:custGeom>
              <a:grpFill/>
              <a:ln>
                <a:noFill/>
              </a:ln>
              <a:effectLst/>
            </p:spPr>
            <p:txBody>
              <a:bodyPr wrap="none" anchor="ctr"/>
              <a:lstStyle/>
              <a:p>
                <a:pPr>
                  <a:defRPr/>
                </a:pPr>
                <a:endParaRPr lang="en-US" sz="2400" dirty="0">
                  <a:ea typeface="宋体" panose="02010600030101010101" pitchFamily="2" charset="-122"/>
                </a:endParaRPr>
              </a:p>
            </p:txBody>
          </p:sp>
          <p:sp>
            <p:nvSpPr>
              <p:cNvPr id="27" name="Freeform 292"/>
              <p:cNvSpPr>
                <a:spLocks noChangeArrowheads="1"/>
              </p:cNvSpPr>
              <p:nvPr/>
            </p:nvSpPr>
            <p:spPr bwMode="auto">
              <a:xfrm>
                <a:off x="1835150" y="2955924"/>
                <a:ext cx="382588" cy="174625"/>
              </a:xfrm>
              <a:custGeom>
                <a:avLst/>
                <a:gdLst>
                  <a:gd name="T0" fmla="*/ 1020 w 1062"/>
                  <a:gd name="T1" fmla="*/ 100 h 486"/>
                  <a:gd name="T2" fmla="*/ 894 w 1062"/>
                  <a:gd name="T3" fmla="*/ 75 h 486"/>
                  <a:gd name="T4" fmla="*/ 894 w 1062"/>
                  <a:gd name="T5" fmla="*/ 0 h 486"/>
                  <a:gd name="T6" fmla="*/ 0 w 1062"/>
                  <a:gd name="T7" fmla="*/ 0 h 486"/>
                  <a:gd name="T8" fmla="*/ 267 w 1062"/>
                  <a:gd name="T9" fmla="*/ 485 h 486"/>
                  <a:gd name="T10" fmla="*/ 627 w 1062"/>
                  <a:gd name="T11" fmla="*/ 485 h 486"/>
                  <a:gd name="T12" fmla="*/ 819 w 1062"/>
                  <a:gd name="T13" fmla="*/ 351 h 486"/>
                  <a:gd name="T14" fmla="*/ 1061 w 1062"/>
                  <a:gd name="T15" fmla="*/ 192 h 486"/>
                  <a:gd name="T16" fmla="*/ 1020 w 1062"/>
                  <a:gd name="T17" fmla="*/ 100 h 486"/>
                  <a:gd name="T18" fmla="*/ 861 w 1062"/>
                  <a:gd name="T19" fmla="*/ 284 h 486"/>
                  <a:gd name="T20" fmla="*/ 894 w 1062"/>
                  <a:gd name="T21" fmla="*/ 142 h 486"/>
                  <a:gd name="T22" fmla="*/ 978 w 1062"/>
                  <a:gd name="T23" fmla="*/ 151 h 486"/>
                  <a:gd name="T24" fmla="*/ 995 w 1062"/>
                  <a:gd name="T25" fmla="*/ 192 h 486"/>
                  <a:gd name="T26" fmla="*/ 861 w 1062"/>
                  <a:gd name="T27" fmla="*/ 284 h 486"/>
                  <a:gd name="T28" fmla="*/ 861 w 1062"/>
                  <a:gd name="T29" fmla="*/ 284 h 486"/>
                  <a:gd name="T30" fmla="*/ 861 w 1062"/>
                  <a:gd name="T31" fmla="*/ 284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62" h="486">
                    <a:moveTo>
                      <a:pt x="1020" y="100"/>
                    </a:moveTo>
                    <a:cubicBezTo>
                      <a:pt x="986" y="67"/>
                      <a:pt x="928" y="67"/>
                      <a:pt x="894" y="75"/>
                    </a:cubicBezTo>
                    <a:cubicBezTo>
                      <a:pt x="894" y="50"/>
                      <a:pt x="894" y="25"/>
                      <a:pt x="894" y="0"/>
                    </a:cubicBezTo>
                    <a:cubicBezTo>
                      <a:pt x="0" y="0"/>
                      <a:pt x="0" y="0"/>
                      <a:pt x="0" y="0"/>
                    </a:cubicBezTo>
                    <a:cubicBezTo>
                      <a:pt x="0" y="243"/>
                      <a:pt x="42" y="418"/>
                      <a:pt x="267" y="485"/>
                    </a:cubicBezTo>
                    <a:cubicBezTo>
                      <a:pt x="627" y="485"/>
                      <a:pt x="627" y="485"/>
                      <a:pt x="627" y="485"/>
                    </a:cubicBezTo>
                    <a:cubicBezTo>
                      <a:pt x="719" y="452"/>
                      <a:pt x="786" y="410"/>
                      <a:pt x="819" y="351"/>
                    </a:cubicBezTo>
                    <a:cubicBezTo>
                      <a:pt x="911" y="351"/>
                      <a:pt x="1053" y="318"/>
                      <a:pt x="1061" y="192"/>
                    </a:cubicBezTo>
                    <a:cubicBezTo>
                      <a:pt x="1061" y="142"/>
                      <a:pt x="1036" y="117"/>
                      <a:pt x="1020" y="100"/>
                    </a:cubicBezTo>
                    <a:close/>
                    <a:moveTo>
                      <a:pt x="861" y="284"/>
                    </a:moveTo>
                    <a:cubicBezTo>
                      <a:pt x="878" y="243"/>
                      <a:pt x="886" y="192"/>
                      <a:pt x="894" y="142"/>
                    </a:cubicBezTo>
                    <a:cubicBezTo>
                      <a:pt x="919" y="134"/>
                      <a:pt x="961" y="134"/>
                      <a:pt x="978" y="151"/>
                    </a:cubicBezTo>
                    <a:cubicBezTo>
                      <a:pt x="978" y="151"/>
                      <a:pt x="995" y="159"/>
                      <a:pt x="995" y="192"/>
                    </a:cubicBezTo>
                    <a:cubicBezTo>
                      <a:pt x="986" y="259"/>
                      <a:pt x="911" y="276"/>
                      <a:pt x="861" y="284"/>
                    </a:cubicBezTo>
                    <a:close/>
                    <a:moveTo>
                      <a:pt x="861" y="284"/>
                    </a:moveTo>
                    <a:lnTo>
                      <a:pt x="861" y="284"/>
                    </a:lnTo>
                    <a:close/>
                  </a:path>
                </a:pathLst>
              </a:custGeom>
              <a:grpFill/>
              <a:ln>
                <a:noFill/>
              </a:ln>
              <a:effectLst/>
            </p:spPr>
            <p:txBody>
              <a:bodyPr wrap="none" anchor="ctr"/>
              <a:lstStyle/>
              <a:p>
                <a:pPr>
                  <a:defRPr/>
                </a:pPr>
                <a:endParaRPr lang="en-US" sz="2400" dirty="0">
                  <a:ea typeface="宋体" panose="02010600030101010101" pitchFamily="2" charset="-122"/>
                </a:endParaRPr>
              </a:p>
            </p:txBody>
          </p:sp>
          <p:sp>
            <p:nvSpPr>
              <p:cNvPr id="28" name="Freeform 293"/>
              <p:cNvSpPr>
                <a:spLocks noChangeArrowheads="1"/>
              </p:cNvSpPr>
              <p:nvPr/>
            </p:nvSpPr>
            <p:spPr bwMode="auto">
              <a:xfrm>
                <a:off x="1916113" y="2800349"/>
                <a:ext cx="112712" cy="144463"/>
              </a:xfrm>
              <a:custGeom>
                <a:avLst/>
                <a:gdLst>
                  <a:gd name="T0" fmla="*/ 142 w 311"/>
                  <a:gd name="T1" fmla="*/ 401 h 402"/>
                  <a:gd name="T2" fmla="*/ 234 w 311"/>
                  <a:gd name="T3" fmla="*/ 243 h 402"/>
                  <a:gd name="T4" fmla="*/ 268 w 311"/>
                  <a:gd name="T5" fmla="*/ 0 h 402"/>
                  <a:gd name="T6" fmla="*/ 159 w 311"/>
                  <a:gd name="T7" fmla="*/ 276 h 402"/>
                  <a:gd name="T8" fmla="*/ 142 w 311"/>
                  <a:gd name="T9" fmla="*/ 401 h 402"/>
                  <a:gd name="T10" fmla="*/ 142 w 311"/>
                  <a:gd name="T11" fmla="*/ 401 h 402"/>
                  <a:gd name="T12" fmla="*/ 142 w 311"/>
                  <a:gd name="T13" fmla="*/ 401 h 402"/>
                </a:gdLst>
                <a:ahLst/>
                <a:cxnLst>
                  <a:cxn ang="0">
                    <a:pos x="T0" y="T1"/>
                  </a:cxn>
                  <a:cxn ang="0">
                    <a:pos x="T2" y="T3"/>
                  </a:cxn>
                  <a:cxn ang="0">
                    <a:pos x="T4" y="T5"/>
                  </a:cxn>
                  <a:cxn ang="0">
                    <a:pos x="T6" y="T7"/>
                  </a:cxn>
                  <a:cxn ang="0">
                    <a:pos x="T8" y="T9"/>
                  </a:cxn>
                  <a:cxn ang="0">
                    <a:pos x="T10" y="T11"/>
                  </a:cxn>
                  <a:cxn ang="0">
                    <a:pos x="T12" y="T13"/>
                  </a:cxn>
                </a:cxnLst>
                <a:rect l="0" t="0" r="r" b="b"/>
                <a:pathLst>
                  <a:path w="311" h="402">
                    <a:moveTo>
                      <a:pt x="142" y="401"/>
                    </a:moveTo>
                    <a:cubicBezTo>
                      <a:pt x="142" y="401"/>
                      <a:pt x="310" y="385"/>
                      <a:pt x="234" y="243"/>
                    </a:cubicBezTo>
                    <a:cubicBezTo>
                      <a:pt x="168" y="126"/>
                      <a:pt x="184" y="59"/>
                      <a:pt x="268" y="0"/>
                    </a:cubicBezTo>
                    <a:cubicBezTo>
                      <a:pt x="268" y="0"/>
                      <a:pt x="0" y="67"/>
                      <a:pt x="159" y="276"/>
                    </a:cubicBezTo>
                    <a:cubicBezTo>
                      <a:pt x="209" y="360"/>
                      <a:pt x="142" y="401"/>
                      <a:pt x="142" y="401"/>
                    </a:cubicBezTo>
                    <a:close/>
                    <a:moveTo>
                      <a:pt x="142" y="401"/>
                    </a:moveTo>
                    <a:lnTo>
                      <a:pt x="142" y="401"/>
                    </a:lnTo>
                    <a:close/>
                  </a:path>
                </a:pathLst>
              </a:custGeom>
              <a:grpFill/>
              <a:ln>
                <a:noFill/>
              </a:ln>
              <a:effectLst/>
            </p:spPr>
            <p:txBody>
              <a:bodyPr wrap="none" anchor="ctr"/>
              <a:lstStyle/>
              <a:p>
                <a:pPr>
                  <a:defRPr/>
                </a:pPr>
                <a:endParaRPr lang="en-US" sz="2400" dirty="0">
                  <a:ea typeface="宋体" panose="02010600030101010101" pitchFamily="2" charset="-122"/>
                </a:endParaRPr>
              </a:p>
            </p:txBody>
          </p:sp>
          <p:sp>
            <p:nvSpPr>
              <p:cNvPr id="29" name="Freeform 294"/>
              <p:cNvSpPr>
                <a:spLocks noChangeArrowheads="1"/>
              </p:cNvSpPr>
              <p:nvPr/>
            </p:nvSpPr>
            <p:spPr bwMode="auto">
              <a:xfrm>
                <a:off x="2003425" y="2867024"/>
                <a:ext cx="53975" cy="73025"/>
              </a:xfrm>
              <a:custGeom>
                <a:avLst/>
                <a:gdLst>
                  <a:gd name="T0" fmla="*/ 17 w 151"/>
                  <a:gd name="T1" fmla="*/ 201 h 202"/>
                  <a:gd name="T2" fmla="*/ 75 w 151"/>
                  <a:gd name="T3" fmla="*/ 67 h 202"/>
                  <a:gd name="T4" fmla="*/ 84 w 151"/>
                  <a:gd name="T5" fmla="*/ 0 h 202"/>
                  <a:gd name="T6" fmla="*/ 33 w 151"/>
                  <a:gd name="T7" fmla="*/ 75 h 202"/>
                  <a:gd name="T8" fmla="*/ 17 w 151"/>
                  <a:gd name="T9" fmla="*/ 201 h 202"/>
                  <a:gd name="T10" fmla="*/ 17 w 151"/>
                  <a:gd name="T11" fmla="*/ 201 h 202"/>
                  <a:gd name="T12" fmla="*/ 17 w 151"/>
                  <a:gd name="T13" fmla="*/ 201 h 202"/>
                </a:gdLst>
                <a:ahLst/>
                <a:cxnLst>
                  <a:cxn ang="0">
                    <a:pos x="T0" y="T1"/>
                  </a:cxn>
                  <a:cxn ang="0">
                    <a:pos x="T2" y="T3"/>
                  </a:cxn>
                  <a:cxn ang="0">
                    <a:pos x="T4" y="T5"/>
                  </a:cxn>
                  <a:cxn ang="0">
                    <a:pos x="T6" y="T7"/>
                  </a:cxn>
                  <a:cxn ang="0">
                    <a:pos x="T8" y="T9"/>
                  </a:cxn>
                  <a:cxn ang="0">
                    <a:pos x="T10" y="T11"/>
                  </a:cxn>
                  <a:cxn ang="0">
                    <a:pos x="T12" y="T13"/>
                  </a:cxn>
                </a:cxnLst>
                <a:rect l="0" t="0" r="r" b="b"/>
                <a:pathLst>
                  <a:path w="151" h="202">
                    <a:moveTo>
                      <a:pt x="17" y="201"/>
                    </a:moveTo>
                    <a:cubicBezTo>
                      <a:pt x="17" y="201"/>
                      <a:pt x="150" y="176"/>
                      <a:pt x="75" y="67"/>
                    </a:cubicBezTo>
                    <a:cubicBezTo>
                      <a:pt x="50" y="17"/>
                      <a:pt x="84" y="0"/>
                      <a:pt x="84" y="0"/>
                    </a:cubicBezTo>
                    <a:cubicBezTo>
                      <a:pt x="84" y="0"/>
                      <a:pt x="0" y="0"/>
                      <a:pt x="33" y="75"/>
                    </a:cubicBezTo>
                    <a:cubicBezTo>
                      <a:pt x="67" y="142"/>
                      <a:pt x="58" y="176"/>
                      <a:pt x="17" y="201"/>
                    </a:cubicBezTo>
                    <a:close/>
                    <a:moveTo>
                      <a:pt x="17" y="201"/>
                    </a:moveTo>
                    <a:lnTo>
                      <a:pt x="17" y="201"/>
                    </a:lnTo>
                    <a:close/>
                  </a:path>
                </a:pathLst>
              </a:custGeom>
              <a:grpFill/>
              <a:ln>
                <a:noFill/>
              </a:ln>
              <a:effectLst/>
            </p:spPr>
            <p:txBody>
              <a:bodyPr wrap="none" anchor="ctr"/>
              <a:lstStyle/>
              <a:p>
                <a:pPr>
                  <a:defRPr/>
                </a:pPr>
                <a:endParaRPr lang="en-US" sz="2400" dirty="0">
                  <a:ea typeface="宋体" panose="02010600030101010101" pitchFamily="2" charset="-122"/>
                </a:endParaRPr>
              </a:p>
            </p:txBody>
          </p:sp>
        </p:grpSp>
        <p:sp>
          <p:nvSpPr>
            <p:cNvPr id="20" name="Teardrop 46"/>
            <p:cNvSpPr/>
            <p:nvPr/>
          </p:nvSpPr>
          <p:spPr>
            <a:xfrm rot="18877745">
              <a:off x="5987351" y="4263852"/>
              <a:ext cx="547887" cy="547887"/>
            </a:xfrm>
            <a:prstGeom prst="teardrop">
              <a:avLst/>
            </a:prstGeom>
            <a:solidFill>
              <a:srgbClr val="63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99"/>
            <p:cNvSpPr>
              <a:spLocks noChangeAspect="1" noChangeArrowheads="1"/>
            </p:cNvSpPr>
            <p:nvPr/>
          </p:nvSpPr>
          <p:spPr bwMode="auto">
            <a:xfrm>
              <a:off x="6109068" y="4377574"/>
              <a:ext cx="292744" cy="280426"/>
            </a:xfrm>
            <a:custGeom>
              <a:avLst/>
              <a:gdLst>
                <a:gd name="T0" fmla="*/ 1229 w 1665"/>
                <a:gd name="T1" fmla="*/ 561 h 1598"/>
                <a:gd name="T2" fmla="*/ 911 w 1665"/>
                <a:gd name="T3" fmla="*/ 686 h 1598"/>
                <a:gd name="T4" fmla="*/ 1246 w 1665"/>
                <a:gd name="T5" fmla="*/ 419 h 1598"/>
                <a:gd name="T6" fmla="*/ 1664 w 1665"/>
                <a:gd name="T7" fmla="*/ 76 h 1598"/>
                <a:gd name="T8" fmla="*/ 1597 w 1665"/>
                <a:gd name="T9" fmla="*/ 0 h 1598"/>
                <a:gd name="T10" fmla="*/ 1530 w 1665"/>
                <a:gd name="T11" fmla="*/ 76 h 1598"/>
                <a:gd name="T12" fmla="*/ 1246 w 1665"/>
                <a:gd name="T13" fmla="*/ 276 h 1598"/>
                <a:gd name="T14" fmla="*/ 769 w 1665"/>
                <a:gd name="T15" fmla="*/ 686 h 1598"/>
                <a:gd name="T16" fmla="*/ 435 w 1665"/>
                <a:gd name="T17" fmla="*/ 561 h 1598"/>
                <a:gd name="T18" fmla="*/ 0 w 1665"/>
                <a:gd name="T19" fmla="*/ 1288 h 1598"/>
                <a:gd name="T20" fmla="*/ 201 w 1665"/>
                <a:gd name="T21" fmla="*/ 1597 h 1598"/>
                <a:gd name="T22" fmla="*/ 836 w 1665"/>
                <a:gd name="T23" fmla="*/ 1255 h 1598"/>
                <a:gd name="T24" fmla="*/ 1463 w 1665"/>
                <a:gd name="T25" fmla="*/ 1597 h 1598"/>
                <a:gd name="T26" fmla="*/ 1664 w 1665"/>
                <a:gd name="T27" fmla="*/ 1288 h 1598"/>
                <a:gd name="T28" fmla="*/ 1229 w 1665"/>
                <a:gd name="T29" fmla="*/ 561 h 1598"/>
                <a:gd name="T30" fmla="*/ 1246 w 1665"/>
                <a:gd name="T31" fmla="*/ 811 h 1598"/>
                <a:gd name="T32" fmla="*/ 1338 w 1665"/>
                <a:gd name="T33" fmla="*/ 903 h 1598"/>
                <a:gd name="T34" fmla="*/ 1246 w 1665"/>
                <a:gd name="T35" fmla="*/ 995 h 1598"/>
                <a:gd name="T36" fmla="*/ 1162 w 1665"/>
                <a:gd name="T37" fmla="*/ 903 h 1598"/>
                <a:gd name="T38" fmla="*/ 1246 w 1665"/>
                <a:gd name="T39" fmla="*/ 811 h 1598"/>
                <a:gd name="T40" fmla="*/ 627 w 1665"/>
                <a:gd name="T41" fmla="*/ 1112 h 1598"/>
                <a:gd name="T42" fmla="*/ 485 w 1665"/>
                <a:gd name="T43" fmla="*/ 1112 h 1598"/>
                <a:gd name="T44" fmla="*/ 485 w 1665"/>
                <a:gd name="T45" fmla="*/ 1255 h 1598"/>
                <a:gd name="T46" fmla="*/ 351 w 1665"/>
                <a:gd name="T47" fmla="*/ 1255 h 1598"/>
                <a:gd name="T48" fmla="*/ 351 w 1665"/>
                <a:gd name="T49" fmla="*/ 1112 h 1598"/>
                <a:gd name="T50" fmla="*/ 209 w 1665"/>
                <a:gd name="T51" fmla="*/ 1112 h 1598"/>
                <a:gd name="T52" fmla="*/ 209 w 1665"/>
                <a:gd name="T53" fmla="*/ 970 h 1598"/>
                <a:gd name="T54" fmla="*/ 351 w 1665"/>
                <a:gd name="T55" fmla="*/ 970 h 1598"/>
                <a:gd name="T56" fmla="*/ 351 w 1665"/>
                <a:gd name="T57" fmla="*/ 836 h 1598"/>
                <a:gd name="T58" fmla="*/ 485 w 1665"/>
                <a:gd name="T59" fmla="*/ 836 h 1598"/>
                <a:gd name="T60" fmla="*/ 485 w 1665"/>
                <a:gd name="T61" fmla="*/ 970 h 1598"/>
                <a:gd name="T62" fmla="*/ 627 w 1665"/>
                <a:gd name="T63" fmla="*/ 970 h 1598"/>
                <a:gd name="T64" fmla="*/ 627 w 1665"/>
                <a:gd name="T65" fmla="*/ 1112 h 1598"/>
                <a:gd name="T66" fmla="*/ 1020 w 1665"/>
                <a:gd name="T67" fmla="*/ 1045 h 1598"/>
                <a:gd name="T68" fmla="*/ 1112 w 1665"/>
                <a:gd name="T69" fmla="*/ 954 h 1598"/>
                <a:gd name="T70" fmla="*/ 1204 w 1665"/>
                <a:gd name="T71" fmla="*/ 1045 h 1598"/>
                <a:gd name="T72" fmla="*/ 1112 w 1665"/>
                <a:gd name="T73" fmla="*/ 1129 h 1598"/>
                <a:gd name="T74" fmla="*/ 1020 w 1665"/>
                <a:gd name="T75" fmla="*/ 1045 h 1598"/>
                <a:gd name="T76" fmla="*/ 1246 w 1665"/>
                <a:gd name="T77" fmla="*/ 1271 h 1598"/>
                <a:gd name="T78" fmla="*/ 1162 w 1665"/>
                <a:gd name="T79" fmla="*/ 1179 h 1598"/>
                <a:gd name="T80" fmla="*/ 1246 w 1665"/>
                <a:gd name="T81" fmla="*/ 1087 h 1598"/>
                <a:gd name="T82" fmla="*/ 1338 w 1665"/>
                <a:gd name="T83" fmla="*/ 1179 h 1598"/>
                <a:gd name="T84" fmla="*/ 1246 w 1665"/>
                <a:gd name="T85" fmla="*/ 1271 h 1598"/>
                <a:gd name="T86" fmla="*/ 1480 w 1665"/>
                <a:gd name="T87" fmla="*/ 1045 h 1598"/>
                <a:gd name="T88" fmla="*/ 1388 w 1665"/>
                <a:gd name="T89" fmla="*/ 1129 h 1598"/>
                <a:gd name="T90" fmla="*/ 1296 w 1665"/>
                <a:gd name="T91" fmla="*/ 1045 h 1598"/>
                <a:gd name="T92" fmla="*/ 1388 w 1665"/>
                <a:gd name="T93" fmla="*/ 954 h 1598"/>
                <a:gd name="T94" fmla="*/ 1480 w 1665"/>
                <a:gd name="T95" fmla="*/ 1045 h 1598"/>
                <a:gd name="T96" fmla="*/ 1480 w 1665"/>
                <a:gd name="T97" fmla="*/ 1045 h 1598"/>
                <a:gd name="T98" fmla="*/ 1480 w 1665"/>
                <a:gd name="T99" fmla="*/ 1045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65" h="1598">
                  <a:moveTo>
                    <a:pt x="1229" y="561"/>
                  </a:moveTo>
                  <a:cubicBezTo>
                    <a:pt x="1079" y="561"/>
                    <a:pt x="1028" y="653"/>
                    <a:pt x="911" y="686"/>
                  </a:cubicBezTo>
                  <a:cubicBezTo>
                    <a:pt x="928" y="552"/>
                    <a:pt x="1012" y="419"/>
                    <a:pt x="1246" y="419"/>
                  </a:cubicBezTo>
                  <a:cubicBezTo>
                    <a:pt x="1580" y="419"/>
                    <a:pt x="1664" y="193"/>
                    <a:pt x="1664" y="76"/>
                  </a:cubicBezTo>
                  <a:cubicBezTo>
                    <a:pt x="1664" y="34"/>
                    <a:pt x="1630" y="0"/>
                    <a:pt x="1597" y="0"/>
                  </a:cubicBezTo>
                  <a:cubicBezTo>
                    <a:pt x="1555" y="0"/>
                    <a:pt x="1530" y="34"/>
                    <a:pt x="1530" y="76"/>
                  </a:cubicBezTo>
                  <a:cubicBezTo>
                    <a:pt x="1530" y="84"/>
                    <a:pt x="1522" y="276"/>
                    <a:pt x="1246" y="276"/>
                  </a:cubicBezTo>
                  <a:cubicBezTo>
                    <a:pt x="870" y="276"/>
                    <a:pt x="786" y="535"/>
                    <a:pt x="769" y="686"/>
                  </a:cubicBezTo>
                  <a:cubicBezTo>
                    <a:pt x="644" y="661"/>
                    <a:pt x="594" y="561"/>
                    <a:pt x="435" y="561"/>
                  </a:cubicBezTo>
                  <a:cubicBezTo>
                    <a:pt x="268" y="561"/>
                    <a:pt x="0" y="887"/>
                    <a:pt x="0" y="1288"/>
                  </a:cubicBezTo>
                  <a:cubicBezTo>
                    <a:pt x="0" y="1489"/>
                    <a:pt x="100" y="1597"/>
                    <a:pt x="201" y="1597"/>
                  </a:cubicBezTo>
                  <a:cubicBezTo>
                    <a:pt x="418" y="1597"/>
                    <a:pt x="460" y="1255"/>
                    <a:pt x="836" y="1255"/>
                  </a:cubicBezTo>
                  <a:cubicBezTo>
                    <a:pt x="1204" y="1255"/>
                    <a:pt x="1246" y="1597"/>
                    <a:pt x="1463" y="1597"/>
                  </a:cubicBezTo>
                  <a:cubicBezTo>
                    <a:pt x="1564" y="1597"/>
                    <a:pt x="1664" y="1497"/>
                    <a:pt x="1664" y="1288"/>
                  </a:cubicBezTo>
                  <a:cubicBezTo>
                    <a:pt x="1664" y="887"/>
                    <a:pt x="1405" y="561"/>
                    <a:pt x="1229" y="561"/>
                  </a:cubicBezTo>
                  <a:close/>
                  <a:moveTo>
                    <a:pt x="1246" y="811"/>
                  </a:moveTo>
                  <a:cubicBezTo>
                    <a:pt x="1296" y="811"/>
                    <a:pt x="1338" y="853"/>
                    <a:pt x="1338" y="903"/>
                  </a:cubicBezTo>
                  <a:cubicBezTo>
                    <a:pt x="1338" y="954"/>
                    <a:pt x="1296" y="995"/>
                    <a:pt x="1246" y="995"/>
                  </a:cubicBezTo>
                  <a:cubicBezTo>
                    <a:pt x="1204" y="995"/>
                    <a:pt x="1162" y="954"/>
                    <a:pt x="1162" y="903"/>
                  </a:cubicBezTo>
                  <a:cubicBezTo>
                    <a:pt x="1162" y="853"/>
                    <a:pt x="1204" y="811"/>
                    <a:pt x="1246" y="811"/>
                  </a:cubicBezTo>
                  <a:close/>
                  <a:moveTo>
                    <a:pt x="627" y="1112"/>
                  </a:moveTo>
                  <a:cubicBezTo>
                    <a:pt x="485" y="1112"/>
                    <a:pt x="485" y="1112"/>
                    <a:pt x="485" y="1112"/>
                  </a:cubicBezTo>
                  <a:cubicBezTo>
                    <a:pt x="485" y="1255"/>
                    <a:pt x="485" y="1255"/>
                    <a:pt x="485" y="1255"/>
                  </a:cubicBezTo>
                  <a:cubicBezTo>
                    <a:pt x="351" y="1255"/>
                    <a:pt x="351" y="1255"/>
                    <a:pt x="351" y="1255"/>
                  </a:cubicBezTo>
                  <a:cubicBezTo>
                    <a:pt x="351" y="1112"/>
                    <a:pt x="351" y="1112"/>
                    <a:pt x="351" y="1112"/>
                  </a:cubicBezTo>
                  <a:cubicBezTo>
                    <a:pt x="209" y="1112"/>
                    <a:pt x="209" y="1112"/>
                    <a:pt x="209" y="1112"/>
                  </a:cubicBezTo>
                  <a:cubicBezTo>
                    <a:pt x="209" y="970"/>
                    <a:pt x="209" y="970"/>
                    <a:pt x="209" y="970"/>
                  </a:cubicBezTo>
                  <a:cubicBezTo>
                    <a:pt x="351" y="970"/>
                    <a:pt x="351" y="970"/>
                    <a:pt x="351" y="970"/>
                  </a:cubicBezTo>
                  <a:cubicBezTo>
                    <a:pt x="351" y="836"/>
                    <a:pt x="351" y="836"/>
                    <a:pt x="351" y="836"/>
                  </a:cubicBezTo>
                  <a:cubicBezTo>
                    <a:pt x="485" y="836"/>
                    <a:pt x="485" y="836"/>
                    <a:pt x="485" y="836"/>
                  </a:cubicBezTo>
                  <a:cubicBezTo>
                    <a:pt x="485" y="970"/>
                    <a:pt x="485" y="970"/>
                    <a:pt x="485" y="970"/>
                  </a:cubicBezTo>
                  <a:cubicBezTo>
                    <a:pt x="627" y="970"/>
                    <a:pt x="627" y="970"/>
                    <a:pt x="627" y="970"/>
                  </a:cubicBezTo>
                  <a:lnTo>
                    <a:pt x="627" y="1112"/>
                  </a:lnTo>
                  <a:close/>
                  <a:moveTo>
                    <a:pt x="1020" y="1045"/>
                  </a:moveTo>
                  <a:cubicBezTo>
                    <a:pt x="1020" y="995"/>
                    <a:pt x="1062" y="954"/>
                    <a:pt x="1112" y="954"/>
                  </a:cubicBezTo>
                  <a:cubicBezTo>
                    <a:pt x="1162" y="954"/>
                    <a:pt x="1204" y="995"/>
                    <a:pt x="1204" y="1045"/>
                  </a:cubicBezTo>
                  <a:cubicBezTo>
                    <a:pt x="1204" y="1087"/>
                    <a:pt x="1162" y="1129"/>
                    <a:pt x="1112" y="1129"/>
                  </a:cubicBezTo>
                  <a:cubicBezTo>
                    <a:pt x="1062" y="1129"/>
                    <a:pt x="1020" y="1087"/>
                    <a:pt x="1020" y="1045"/>
                  </a:cubicBezTo>
                  <a:close/>
                  <a:moveTo>
                    <a:pt x="1246" y="1271"/>
                  </a:moveTo>
                  <a:cubicBezTo>
                    <a:pt x="1204" y="1271"/>
                    <a:pt x="1162" y="1229"/>
                    <a:pt x="1162" y="1179"/>
                  </a:cubicBezTo>
                  <a:cubicBezTo>
                    <a:pt x="1162" y="1129"/>
                    <a:pt x="1204" y="1087"/>
                    <a:pt x="1246" y="1087"/>
                  </a:cubicBezTo>
                  <a:cubicBezTo>
                    <a:pt x="1296" y="1087"/>
                    <a:pt x="1338" y="1129"/>
                    <a:pt x="1338" y="1179"/>
                  </a:cubicBezTo>
                  <a:cubicBezTo>
                    <a:pt x="1338" y="1229"/>
                    <a:pt x="1296" y="1271"/>
                    <a:pt x="1246" y="1271"/>
                  </a:cubicBezTo>
                  <a:close/>
                  <a:moveTo>
                    <a:pt x="1480" y="1045"/>
                  </a:moveTo>
                  <a:cubicBezTo>
                    <a:pt x="1480" y="1087"/>
                    <a:pt x="1438" y="1129"/>
                    <a:pt x="1388" y="1129"/>
                  </a:cubicBezTo>
                  <a:cubicBezTo>
                    <a:pt x="1338" y="1129"/>
                    <a:pt x="1296" y="1087"/>
                    <a:pt x="1296" y="1045"/>
                  </a:cubicBezTo>
                  <a:cubicBezTo>
                    <a:pt x="1296" y="995"/>
                    <a:pt x="1338" y="954"/>
                    <a:pt x="1388" y="954"/>
                  </a:cubicBezTo>
                  <a:cubicBezTo>
                    <a:pt x="1438" y="954"/>
                    <a:pt x="1480" y="995"/>
                    <a:pt x="1480" y="1045"/>
                  </a:cubicBezTo>
                  <a:close/>
                  <a:moveTo>
                    <a:pt x="1480" y="1045"/>
                  </a:moveTo>
                  <a:lnTo>
                    <a:pt x="1480" y="1045"/>
                  </a:lnTo>
                  <a:close/>
                </a:path>
              </a:pathLst>
            </a:custGeom>
            <a:solidFill>
              <a:schemeClr val="bg1"/>
            </a:solidFill>
            <a:ln>
              <a:noFill/>
            </a:ln>
            <a:effectLst/>
          </p:spPr>
          <p:txBody>
            <a:bodyPr wrap="none" lIns="243785" tIns="121892" rIns="243785" bIns="121892" anchor="ctr"/>
            <a:lstStyle/>
            <a:p>
              <a:pPr>
                <a:defRPr/>
              </a:pPr>
              <a:endParaRPr lang="en-US" sz="2400" dirty="0">
                <a:ea typeface="宋体" panose="02010600030101010101" pitchFamily="2" charset="-122"/>
              </a:endParaRPr>
            </a:p>
          </p:txBody>
        </p:sp>
        <p:sp>
          <p:nvSpPr>
            <p:cNvPr id="22" name="文本框 21"/>
            <p:cNvSpPr txBox="1"/>
            <p:nvPr/>
          </p:nvSpPr>
          <p:spPr>
            <a:xfrm>
              <a:off x="6648701" y="2135759"/>
              <a:ext cx="3743528" cy="553998"/>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p>
          </p:txBody>
        </p:sp>
        <p:sp>
          <p:nvSpPr>
            <p:cNvPr id="23" name="文本框 22"/>
            <p:cNvSpPr txBox="1"/>
            <p:nvPr/>
          </p:nvSpPr>
          <p:spPr>
            <a:xfrm>
              <a:off x="6648701" y="3226947"/>
              <a:ext cx="3743528" cy="553998"/>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p>
          </p:txBody>
        </p:sp>
        <p:sp>
          <p:nvSpPr>
            <p:cNvPr id="24" name="文本框 23"/>
            <p:cNvSpPr txBox="1"/>
            <p:nvPr/>
          </p:nvSpPr>
          <p:spPr>
            <a:xfrm>
              <a:off x="6648701" y="4202375"/>
              <a:ext cx="3743528" cy="553998"/>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p>
          </p:txBody>
        </p:sp>
        <p:sp>
          <p:nvSpPr>
            <p:cNvPr id="25" name="文本框 24"/>
            <p:cNvSpPr txBox="1"/>
            <p:nvPr/>
          </p:nvSpPr>
          <p:spPr>
            <a:xfrm>
              <a:off x="6648701" y="5294645"/>
              <a:ext cx="3743528" cy="553998"/>
            </a:xfrm>
            <a:prstGeom prst="rect">
              <a:avLst/>
            </a:prstGeom>
            <a:noFill/>
          </p:spPr>
          <p:txBody>
            <a:bodyPr wrap="square" rtlCol="0">
              <a:spAutoFit/>
            </a:bodyPr>
            <a:lstStyle/>
            <a:p>
              <a:pPr>
                <a:lnSpc>
                  <a:spcPct val="125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2239</Words>
  <Application>Microsoft Office PowerPoint</Application>
  <PresentationFormat>宽屏</PresentationFormat>
  <Paragraphs>167</Paragraphs>
  <Slides>21</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21</vt:i4>
      </vt:variant>
    </vt:vector>
  </HeadingPairs>
  <TitlesOfParts>
    <vt:vector size="33" baseType="lpstr">
      <vt:lpstr>Gill Sans</vt:lpstr>
      <vt:lpstr>Lato Regular</vt:lpstr>
      <vt:lpstr>Road Rage</vt:lpstr>
      <vt:lpstr>Source Sans Pro Black</vt:lpstr>
      <vt:lpstr>华文仿宋</vt:lpstr>
      <vt:lpstr>宋体</vt:lpstr>
      <vt:lpstr>微软雅黑</vt:lpstr>
      <vt:lpstr>Arial</vt:lpstr>
      <vt:lpstr>Calibri</vt:lpstr>
      <vt:lpstr>Calibri Light</vt:lpstr>
      <vt:lpstr>Helvetica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c:creator>
  <cp:lastModifiedBy>YANGs</cp:lastModifiedBy>
  <cp:revision>10</cp:revision>
  <dcterms:created xsi:type="dcterms:W3CDTF">2017-08-21T02:49:00Z</dcterms:created>
  <dcterms:modified xsi:type="dcterms:W3CDTF">2020-06-01T12:26:44Z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